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6.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7.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8.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9.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0.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1.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2.xml" ContentType="application/vnd.openxmlformats-officedocument.drawingml.chartshapes+xml"/>
  <Override PartName="/ppt/notesSlides/notesSlide24.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5.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8.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8" r:id="rId5"/>
    <p:sldId id="257" r:id="rId6"/>
    <p:sldId id="1246" r:id="rId7"/>
    <p:sldId id="309" r:id="rId8"/>
    <p:sldId id="275" r:id="rId9"/>
    <p:sldId id="350" r:id="rId10"/>
    <p:sldId id="283" r:id="rId11"/>
    <p:sldId id="303" r:id="rId12"/>
    <p:sldId id="288" r:id="rId13"/>
    <p:sldId id="295" r:id="rId14"/>
    <p:sldId id="356" r:id="rId15"/>
    <p:sldId id="292" r:id="rId16"/>
    <p:sldId id="337" r:id="rId17"/>
    <p:sldId id="270" r:id="rId18"/>
    <p:sldId id="315" r:id="rId19"/>
    <p:sldId id="286" r:id="rId20"/>
    <p:sldId id="323" r:id="rId21"/>
    <p:sldId id="287" r:id="rId22"/>
    <p:sldId id="330" r:id="rId23"/>
    <p:sldId id="1249" r:id="rId24"/>
    <p:sldId id="346" r:id="rId25"/>
    <p:sldId id="1250" r:id="rId26"/>
    <p:sldId id="1251" r:id="rId27"/>
    <p:sldId id="364" r:id="rId28"/>
    <p:sldId id="370" r:id="rId29"/>
    <p:sldId id="377" r:id="rId30"/>
    <p:sldId id="1230" r:id="rId31"/>
    <p:sldId id="1252" r:id="rId32"/>
    <p:sldId id="1237" r:id="rId33"/>
    <p:sldId id="1253" r:id="rId34"/>
    <p:sldId id="1238" r:id="rId3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B4E9F6-9749-4054-8FA6-7AA5F04469EC}" v="30" dt="2024-09-11T08:18:41.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74501" autoAdjust="0"/>
  </p:normalViewPr>
  <p:slideViewPr>
    <p:cSldViewPr snapToGrid="0">
      <p:cViewPr varScale="1">
        <p:scale>
          <a:sx n="81" d="100"/>
          <a:sy n="81" d="100"/>
        </p:scale>
        <p:origin x="780" y="90"/>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EBB4E9F6-9749-4054-8FA6-7AA5F04469EC}"/>
    <pc:docChg chg="undo custSel addSld delSld modSld modNotesMaster">
      <pc:chgData name="Hanna Viklund" userId="4e0e2cf7-cba3-4ce7-ad0b-30acc56ca5a9" providerId="ADAL" clId="{EBB4E9F6-9749-4054-8FA6-7AA5F04469EC}" dt="2024-09-11T08:41:22.468" v="1256" actId="1035"/>
      <pc:docMkLst>
        <pc:docMk/>
      </pc:docMkLst>
      <pc:sldChg chg="modSp mod">
        <pc:chgData name="Hanna Viklund" userId="4e0e2cf7-cba3-4ce7-ad0b-30acc56ca5a9" providerId="ADAL" clId="{EBB4E9F6-9749-4054-8FA6-7AA5F04469EC}" dt="2024-08-27T09:49:30.518" v="89" actId="14100"/>
        <pc:sldMkLst>
          <pc:docMk/>
          <pc:sldMk cId="3814150176" sldId="257"/>
        </pc:sldMkLst>
        <pc:spChg chg="mod">
          <ac:chgData name="Hanna Viklund" userId="4e0e2cf7-cba3-4ce7-ad0b-30acc56ca5a9" providerId="ADAL" clId="{EBB4E9F6-9749-4054-8FA6-7AA5F04469EC}" dt="2024-08-27T09:49:30.518" v="89" actId="14100"/>
          <ac:spMkLst>
            <pc:docMk/>
            <pc:sldMk cId="3814150176" sldId="257"/>
            <ac:spMk id="3" creationId="{8D43E3E6-6A09-2C78-4AA2-3373E0A9A269}"/>
          </ac:spMkLst>
        </pc:spChg>
      </pc:sldChg>
      <pc:sldChg chg="del">
        <pc:chgData name="Hanna Viklund" userId="4e0e2cf7-cba3-4ce7-ad0b-30acc56ca5a9" providerId="ADAL" clId="{EBB4E9F6-9749-4054-8FA6-7AA5F04469EC}" dt="2024-08-26T11:50:29.717" v="4" actId="47"/>
        <pc:sldMkLst>
          <pc:docMk/>
          <pc:sldMk cId="3565901218" sldId="258"/>
        </pc:sldMkLst>
      </pc:sldChg>
      <pc:sldChg chg="del">
        <pc:chgData name="Hanna Viklund" userId="4e0e2cf7-cba3-4ce7-ad0b-30acc56ca5a9" providerId="ADAL" clId="{EBB4E9F6-9749-4054-8FA6-7AA5F04469EC}" dt="2024-08-26T11:50:20.076" v="2" actId="47"/>
        <pc:sldMkLst>
          <pc:docMk/>
          <pc:sldMk cId="93814470" sldId="259"/>
        </pc:sldMkLst>
      </pc:sldChg>
      <pc:sldChg chg="del">
        <pc:chgData name="Hanna Viklund" userId="4e0e2cf7-cba3-4ce7-ad0b-30acc56ca5a9" providerId="ADAL" clId="{EBB4E9F6-9749-4054-8FA6-7AA5F04469EC}" dt="2024-08-26T11:50:40.439" v="5" actId="47"/>
        <pc:sldMkLst>
          <pc:docMk/>
          <pc:sldMk cId="1369620879" sldId="260"/>
        </pc:sldMkLst>
      </pc:sldChg>
      <pc:sldChg chg="add del">
        <pc:chgData name="Hanna Viklund" userId="4e0e2cf7-cba3-4ce7-ad0b-30acc56ca5a9" providerId="ADAL" clId="{EBB4E9F6-9749-4054-8FA6-7AA5F04469EC}" dt="2024-08-26T11:51:28.069" v="11" actId="47"/>
        <pc:sldMkLst>
          <pc:docMk/>
          <pc:sldMk cId="390645500" sldId="262"/>
        </pc:sldMkLst>
      </pc:sldChg>
      <pc:sldChg chg="add del">
        <pc:chgData name="Hanna Viklund" userId="4e0e2cf7-cba3-4ce7-ad0b-30acc56ca5a9" providerId="ADAL" clId="{EBB4E9F6-9749-4054-8FA6-7AA5F04469EC}" dt="2024-08-26T11:51:49.800" v="13" actId="47"/>
        <pc:sldMkLst>
          <pc:docMk/>
          <pc:sldMk cId="2292691478" sldId="263"/>
        </pc:sldMkLst>
      </pc:sldChg>
      <pc:sldChg chg="del">
        <pc:chgData name="Hanna Viklund" userId="4e0e2cf7-cba3-4ce7-ad0b-30acc56ca5a9" providerId="ADAL" clId="{EBB4E9F6-9749-4054-8FA6-7AA5F04469EC}" dt="2024-08-26T11:51:49.800" v="13" actId="47"/>
        <pc:sldMkLst>
          <pc:docMk/>
          <pc:sldMk cId="4046441300" sldId="264"/>
        </pc:sldMkLst>
      </pc:sldChg>
      <pc:sldChg chg="del">
        <pc:chgData name="Hanna Viklund" userId="4e0e2cf7-cba3-4ce7-ad0b-30acc56ca5a9" providerId="ADAL" clId="{EBB4E9F6-9749-4054-8FA6-7AA5F04469EC}" dt="2024-08-26T11:52:15.636" v="15" actId="47"/>
        <pc:sldMkLst>
          <pc:docMk/>
          <pc:sldMk cId="2506564451" sldId="266"/>
        </pc:sldMkLst>
      </pc:sldChg>
      <pc:sldChg chg="modSp mod">
        <pc:chgData name="Hanna Viklund" userId="4e0e2cf7-cba3-4ce7-ad0b-30acc56ca5a9" providerId="ADAL" clId="{EBB4E9F6-9749-4054-8FA6-7AA5F04469EC}" dt="2024-09-05T08:27:56.360" v="130" actId="20577"/>
        <pc:sldMkLst>
          <pc:docMk/>
          <pc:sldMk cId="2931241915" sldId="270"/>
        </pc:sldMkLst>
        <pc:spChg chg="mod">
          <ac:chgData name="Hanna Viklund" userId="4e0e2cf7-cba3-4ce7-ad0b-30acc56ca5a9" providerId="ADAL" clId="{EBB4E9F6-9749-4054-8FA6-7AA5F04469EC}" dt="2024-09-05T08:27:56.360" v="130" actId="20577"/>
          <ac:spMkLst>
            <pc:docMk/>
            <pc:sldMk cId="2931241915" sldId="270"/>
            <ac:spMk id="2" creationId="{4351DCCE-BA68-01D7-3FC0-865031162FF9}"/>
          </ac:spMkLst>
        </pc:spChg>
      </pc:sldChg>
      <pc:sldChg chg="del">
        <pc:chgData name="Hanna Viklund" userId="4e0e2cf7-cba3-4ce7-ad0b-30acc56ca5a9" providerId="ADAL" clId="{EBB4E9F6-9749-4054-8FA6-7AA5F04469EC}" dt="2024-08-27T09:51:52.246" v="92" actId="47"/>
        <pc:sldMkLst>
          <pc:docMk/>
          <pc:sldMk cId="3872632605" sldId="274"/>
        </pc:sldMkLst>
      </pc:sldChg>
      <pc:sldChg chg="modSp mod modNotesTx">
        <pc:chgData name="Hanna Viklund" userId="4e0e2cf7-cba3-4ce7-ad0b-30acc56ca5a9" providerId="ADAL" clId="{EBB4E9F6-9749-4054-8FA6-7AA5F04469EC}" dt="2024-09-05T12:03:06.765" v="192" actId="20577"/>
        <pc:sldMkLst>
          <pc:docMk/>
          <pc:sldMk cId="239345688" sldId="275"/>
        </pc:sldMkLst>
        <pc:spChg chg="mod">
          <ac:chgData name="Hanna Viklund" userId="4e0e2cf7-cba3-4ce7-ad0b-30acc56ca5a9" providerId="ADAL" clId="{EBB4E9F6-9749-4054-8FA6-7AA5F04469EC}" dt="2024-09-05T12:02:58.657" v="183" actId="20577"/>
          <ac:spMkLst>
            <pc:docMk/>
            <pc:sldMk cId="239345688" sldId="275"/>
            <ac:spMk id="3" creationId="{8D3B7206-C7CB-860F-2A1F-3C948A3F36AB}"/>
          </ac:spMkLst>
        </pc:spChg>
      </pc:sldChg>
      <pc:sldChg chg="del">
        <pc:chgData name="Hanna Viklund" userId="4e0e2cf7-cba3-4ce7-ad0b-30acc56ca5a9" providerId="ADAL" clId="{EBB4E9F6-9749-4054-8FA6-7AA5F04469EC}" dt="2024-08-26T11:50:27.851" v="3" actId="47"/>
        <pc:sldMkLst>
          <pc:docMk/>
          <pc:sldMk cId="2410643710" sldId="278"/>
        </pc:sldMkLst>
      </pc:sldChg>
      <pc:sldChg chg="del">
        <pc:chgData name="Hanna Viklund" userId="4e0e2cf7-cba3-4ce7-ad0b-30acc56ca5a9" providerId="ADAL" clId="{EBB4E9F6-9749-4054-8FA6-7AA5F04469EC}" dt="2024-08-26T11:50:20.076" v="2" actId="47"/>
        <pc:sldMkLst>
          <pc:docMk/>
          <pc:sldMk cId="546525553" sldId="279"/>
        </pc:sldMkLst>
      </pc:sldChg>
      <pc:sldChg chg="del">
        <pc:chgData name="Hanna Viklund" userId="4e0e2cf7-cba3-4ce7-ad0b-30acc56ca5a9" providerId="ADAL" clId="{EBB4E9F6-9749-4054-8FA6-7AA5F04469EC}" dt="2024-08-26T11:52:15.636" v="15" actId="47"/>
        <pc:sldMkLst>
          <pc:docMk/>
          <pc:sldMk cId="1866685553" sldId="281"/>
        </pc:sldMkLst>
      </pc:sldChg>
      <pc:sldChg chg="modSp mod">
        <pc:chgData name="Hanna Viklund" userId="4e0e2cf7-cba3-4ce7-ad0b-30acc56ca5a9" providerId="ADAL" clId="{EBB4E9F6-9749-4054-8FA6-7AA5F04469EC}" dt="2024-09-09T10:10:40.195" v="196" actId="1076"/>
        <pc:sldMkLst>
          <pc:docMk/>
          <pc:sldMk cId="959201754" sldId="283"/>
        </pc:sldMkLst>
        <pc:spChg chg="mod">
          <ac:chgData name="Hanna Viklund" userId="4e0e2cf7-cba3-4ce7-ad0b-30acc56ca5a9" providerId="ADAL" clId="{EBB4E9F6-9749-4054-8FA6-7AA5F04469EC}" dt="2024-09-09T10:10:40.195" v="196" actId="1076"/>
          <ac:spMkLst>
            <pc:docMk/>
            <pc:sldMk cId="959201754" sldId="283"/>
            <ac:spMk id="11" creationId="{53DC98CF-2C37-E195-9003-01889B08F2F6}"/>
          </ac:spMkLst>
        </pc:spChg>
      </pc:sldChg>
      <pc:sldChg chg="del">
        <pc:chgData name="Hanna Viklund" userId="4e0e2cf7-cba3-4ce7-ad0b-30acc56ca5a9" providerId="ADAL" clId="{EBB4E9F6-9749-4054-8FA6-7AA5F04469EC}" dt="2024-08-26T11:50:51.534" v="6" actId="47"/>
        <pc:sldMkLst>
          <pc:docMk/>
          <pc:sldMk cId="2936472678" sldId="284"/>
        </pc:sldMkLst>
      </pc:sldChg>
      <pc:sldChg chg="modSp mod modNotesTx">
        <pc:chgData name="Hanna Viklund" userId="4e0e2cf7-cba3-4ce7-ad0b-30acc56ca5a9" providerId="ADAL" clId="{EBB4E9F6-9749-4054-8FA6-7AA5F04469EC}" dt="2024-09-05T08:42:18.362" v="159" actId="20577"/>
        <pc:sldMkLst>
          <pc:docMk/>
          <pc:sldMk cId="3729849331" sldId="288"/>
        </pc:sldMkLst>
        <pc:spChg chg="mod">
          <ac:chgData name="Hanna Viklund" userId="4e0e2cf7-cba3-4ce7-ad0b-30acc56ca5a9" providerId="ADAL" clId="{EBB4E9F6-9749-4054-8FA6-7AA5F04469EC}" dt="2024-09-05T08:42:16.137" v="158" actId="20577"/>
          <ac:spMkLst>
            <pc:docMk/>
            <pc:sldMk cId="3729849331" sldId="288"/>
            <ac:spMk id="3" creationId="{2461A97C-9B34-7BF9-9C6B-260CFDA8C9F6}"/>
          </ac:spMkLst>
        </pc:spChg>
      </pc:sldChg>
      <pc:sldChg chg="del">
        <pc:chgData name="Hanna Viklund" userId="4e0e2cf7-cba3-4ce7-ad0b-30acc56ca5a9" providerId="ADAL" clId="{EBB4E9F6-9749-4054-8FA6-7AA5F04469EC}" dt="2024-08-26T11:52:15.636" v="15" actId="47"/>
        <pc:sldMkLst>
          <pc:docMk/>
          <pc:sldMk cId="2994502457" sldId="289"/>
        </pc:sldMkLst>
      </pc:sldChg>
      <pc:sldChg chg="del">
        <pc:chgData name="Hanna Viklund" userId="4e0e2cf7-cba3-4ce7-ad0b-30acc56ca5a9" providerId="ADAL" clId="{EBB4E9F6-9749-4054-8FA6-7AA5F04469EC}" dt="2024-08-26T11:52:15.636" v="15" actId="47"/>
        <pc:sldMkLst>
          <pc:docMk/>
          <pc:sldMk cId="2134247696" sldId="290"/>
        </pc:sldMkLst>
      </pc:sldChg>
      <pc:sldChg chg="del">
        <pc:chgData name="Hanna Viklund" userId="4e0e2cf7-cba3-4ce7-ad0b-30acc56ca5a9" providerId="ADAL" clId="{EBB4E9F6-9749-4054-8FA6-7AA5F04469EC}" dt="2024-08-26T11:52:34.986" v="17" actId="47"/>
        <pc:sldMkLst>
          <pc:docMk/>
          <pc:sldMk cId="1101672167" sldId="291"/>
        </pc:sldMkLst>
      </pc:sldChg>
      <pc:sldChg chg="modSp mod modNotesTx">
        <pc:chgData name="Hanna Viklund" userId="4e0e2cf7-cba3-4ce7-ad0b-30acc56ca5a9" providerId="ADAL" clId="{EBB4E9F6-9749-4054-8FA6-7AA5F04469EC}" dt="2024-09-05T08:45:37.801" v="174" actId="20577"/>
        <pc:sldMkLst>
          <pc:docMk/>
          <pc:sldMk cId="2958524542" sldId="292"/>
        </pc:sldMkLst>
        <pc:spChg chg="mod">
          <ac:chgData name="Hanna Viklund" userId="4e0e2cf7-cba3-4ce7-ad0b-30acc56ca5a9" providerId="ADAL" clId="{EBB4E9F6-9749-4054-8FA6-7AA5F04469EC}" dt="2024-09-05T08:45:29.618" v="165" actId="20577"/>
          <ac:spMkLst>
            <pc:docMk/>
            <pc:sldMk cId="2958524542" sldId="292"/>
            <ac:spMk id="3" creationId="{DF68B732-F781-B278-410D-801E76B18EE6}"/>
          </ac:spMkLst>
        </pc:spChg>
        <pc:spChg chg="mod">
          <ac:chgData name="Hanna Viklund" userId="4e0e2cf7-cba3-4ce7-ad0b-30acc56ca5a9" providerId="ADAL" clId="{EBB4E9F6-9749-4054-8FA6-7AA5F04469EC}" dt="2024-08-26T11:51:56.683" v="14" actId="113"/>
          <ac:spMkLst>
            <pc:docMk/>
            <pc:sldMk cId="2958524542" sldId="292"/>
            <ac:spMk id="4" creationId="{3791AF10-8E68-3982-4544-1471D17529EF}"/>
          </ac:spMkLst>
        </pc:spChg>
      </pc:sldChg>
      <pc:sldChg chg="modSp mod modNotesTx">
        <pc:chgData name="Hanna Viklund" userId="4e0e2cf7-cba3-4ce7-ad0b-30acc56ca5a9" providerId="ADAL" clId="{EBB4E9F6-9749-4054-8FA6-7AA5F04469EC}" dt="2024-09-05T11:44:18.658" v="180" actId="20577"/>
        <pc:sldMkLst>
          <pc:docMk/>
          <pc:sldMk cId="1987032294" sldId="294"/>
        </pc:sldMkLst>
        <pc:spChg chg="mod">
          <ac:chgData name="Hanna Viklund" userId="4e0e2cf7-cba3-4ce7-ad0b-30acc56ca5a9" providerId="ADAL" clId="{EBB4E9F6-9749-4054-8FA6-7AA5F04469EC}" dt="2024-09-05T11:44:11.439" v="175"/>
          <ac:spMkLst>
            <pc:docMk/>
            <pc:sldMk cId="1987032294" sldId="294"/>
            <ac:spMk id="15" creationId="{C7482EE1-4624-82F2-9590-8EE578A48720}"/>
          </ac:spMkLst>
        </pc:spChg>
      </pc:sldChg>
      <pc:sldChg chg="del">
        <pc:chgData name="Hanna Viklund" userId="4e0e2cf7-cba3-4ce7-ad0b-30acc56ca5a9" providerId="ADAL" clId="{EBB4E9F6-9749-4054-8FA6-7AA5F04469EC}" dt="2024-08-26T11:50:40.439" v="5" actId="47"/>
        <pc:sldMkLst>
          <pc:docMk/>
          <pc:sldMk cId="9634727" sldId="298"/>
        </pc:sldMkLst>
      </pc:sldChg>
      <pc:sldChg chg="del">
        <pc:chgData name="Hanna Viklund" userId="4e0e2cf7-cba3-4ce7-ad0b-30acc56ca5a9" providerId="ADAL" clId="{EBB4E9F6-9749-4054-8FA6-7AA5F04469EC}" dt="2024-08-26T11:50:54.106" v="7" actId="47"/>
        <pc:sldMkLst>
          <pc:docMk/>
          <pc:sldMk cId="3869437858" sldId="299"/>
        </pc:sldMkLst>
      </pc:sldChg>
      <pc:sldChg chg="del">
        <pc:chgData name="Hanna Viklund" userId="4e0e2cf7-cba3-4ce7-ad0b-30acc56ca5a9" providerId="ADAL" clId="{EBB4E9F6-9749-4054-8FA6-7AA5F04469EC}" dt="2024-08-26T11:50:40.439" v="5" actId="47"/>
        <pc:sldMkLst>
          <pc:docMk/>
          <pc:sldMk cId="3219385153" sldId="300"/>
        </pc:sldMkLst>
      </pc:sldChg>
      <pc:sldChg chg="del">
        <pc:chgData name="Hanna Viklund" userId="4e0e2cf7-cba3-4ce7-ad0b-30acc56ca5a9" providerId="ADAL" clId="{EBB4E9F6-9749-4054-8FA6-7AA5F04469EC}" dt="2024-08-26T11:50:51.534" v="6" actId="47"/>
        <pc:sldMkLst>
          <pc:docMk/>
          <pc:sldMk cId="2312184913" sldId="302"/>
        </pc:sldMkLst>
      </pc:sldChg>
      <pc:sldChg chg="modSp mod modNotesTx">
        <pc:chgData name="Hanna Viklund" userId="4e0e2cf7-cba3-4ce7-ad0b-30acc56ca5a9" providerId="ADAL" clId="{EBB4E9F6-9749-4054-8FA6-7AA5F04469EC}" dt="2024-09-11T07:59:02.769" v="913" actId="6549"/>
        <pc:sldMkLst>
          <pc:docMk/>
          <pc:sldMk cId="705388460" sldId="303"/>
        </pc:sldMkLst>
        <pc:spChg chg="mod">
          <ac:chgData name="Hanna Viklund" userId="4e0e2cf7-cba3-4ce7-ad0b-30acc56ca5a9" providerId="ADAL" clId="{EBB4E9F6-9749-4054-8FA6-7AA5F04469EC}" dt="2024-09-11T07:58:59.663" v="910" actId="6549"/>
          <ac:spMkLst>
            <pc:docMk/>
            <pc:sldMk cId="705388460" sldId="303"/>
            <ac:spMk id="3" creationId="{2461A97C-9B34-7BF9-9C6B-260CFDA8C9F6}"/>
          </ac:spMkLst>
        </pc:spChg>
      </pc:sldChg>
      <pc:sldChg chg="del">
        <pc:chgData name="Hanna Viklund" userId="4e0e2cf7-cba3-4ce7-ad0b-30acc56ca5a9" providerId="ADAL" clId="{EBB4E9F6-9749-4054-8FA6-7AA5F04469EC}" dt="2024-08-26T11:50:51.534" v="6" actId="47"/>
        <pc:sldMkLst>
          <pc:docMk/>
          <pc:sldMk cId="1564359864" sldId="304"/>
        </pc:sldMkLst>
      </pc:sldChg>
      <pc:sldChg chg="del">
        <pc:chgData name="Hanna Viklund" userId="4e0e2cf7-cba3-4ce7-ad0b-30acc56ca5a9" providerId="ADAL" clId="{EBB4E9F6-9749-4054-8FA6-7AA5F04469EC}" dt="2024-08-26T11:50:20.076" v="2" actId="47"/>
        <pc:sldMkLst>
          <pc:docMk/>
          <pc:sldMk cId="1342633289" sldId="305"/>
        </pc:sldMkLst>
      </pc:sldChg>
      <pc:sldChg chg="del">
        <pc:chgData name="Hanna Viklund" userId="4e0e2cf7-cba3-4ce7-ad0b-30acc56ca5a9" providerId="ADAL" clId="{EBB4E9F6-9749-4054-8FA6-7AA5F04469EC}" dt="2024-08-26T11:50:40.439" v="5" actId="47"/>
        <pc:sldMkLst>
          <pc:docMk/>
          <pc:sldMk cId="940308586" sldId="306"/>
        </pc:sldMkLst>
      </pc:sldChg>
      <pc:sldChg chg="del">
        <pc:chgData name="Hanna Viklund" userId="4e0e2cf7-cba3-4ce7-ad0b-30acc56ca5a9" providerId="ADAL" clId="{EBB4E9F6-9749-4054-8FA6-7AA5F04469EC}" dt="2024-08-26T11:50:27.851" v="3" actId="47"/>
        <pc:sldMkLst>
          <pc:docMk/>
          <pc:sldMk cId="4066108578" sldId="307"/>
        </pc:sldMkLst>
      </pc:sldChg>
      <pc:sldChg chg="del">
        <pc:chgData name="Hanna Viklund" userId="4e0e2cf7-cba3-4ce7-ad0b-30acc56ca5a9" providerId="ADAL" clId="{EBB4E9F6-9749-4054-8FA6-7AA5F04469EC}" dt="2024-08-26T11:50:27.851" v="3" actId="47"/>
        <pc:sldMkLst>
          <pc:docMk/>
          <pc:sldMk cId="2289348023" sldId="308"/>
        </pc:sldMkLst>
      </pc:sldChg>
      <pc:sldChg chg="modSp mod">
        <pc:chgData name="Hanna Viklund" userId="4e0e2cf7-cba3-4ce7-ad0b-30acc56ca5a9" providerId="ADAL" clId="{EBB4E9F6-9749-4054-8FA6-7AA5F04469EC}" dt="2024-09-11T07:12:00.512" v="492" actId="6549"/>
        <pc:sldMkLst>
          <pc:docMk/>
          <pc:sldMk cId="3323680078" sldId="309"/>
        </pc:sldMkLst>
        <pc:spChg chg="mod">
          <ac:chgData name="Hanna Viklund" userId="4e0e2cf7-cba3-4ce7-ad0b-30acc56ca5a9" providerId="ADAL" clId="{EBB4E9F6-9749-4054-8FA6-7AA5F04469EC}" dt="2024-09-11T07:12:00.512" v="492" actId="6549"/>
          <ac:spMkLst>
            <pc:docMk/>
            <pc:sldMk cId="3323680078" sldId="309"/>
            <ac:spMk id="3" creationId="{8D3B7206-C7CB-860F-2A1F-3C948A3F36AB}"/>
          </ac:spMkLst>
        </pc:spChg>
      </pc:sldChg>
      <pc:sldChg chg="del">
        <pc:chgData name="Hanna Viklund" userId="4e0e2cf7-cba3-4ce7-ad0b-30acc56ca5a9" providerId="ADAL" clId="{EBB4E9F6-9749-4054-8FA6-7AA5F04469EC}" dt="2024-08-26T11:50:27.851" v="3" actId="47"/>
        <pc:sldMkLst>
          <pc:docMk/>
          <pc:sldMk cId="4030386828" sldId="310"/>
        </pc:sldMkLst>
      </pc:sldChg>
      <pc:sldChg chg="del">
        <pc:chgData name="Hanna Viklund" userId="4e0e2cf7-cba3-4ce7-ad0b-30acc56ca5a9" providerId="ADAL" clId="{EBB4E9F6-9749-4054-8FA6-7AA5F04469EC}" dt="2024-08-26T11:50:27.851" v="3" actId="47"/>
        <pc:sldMkLst>
          <pc:docMk/>
          <pc:sldMk cId="1976391333" sldId="311"/>
        </pc:sldMkLst>
      </pc:sldChg>
      <pc:sldChg chg="del">
        <pc:chgData name="Hanna Viklund" userId="4e0e2cf7-cba3-4ce7-ad0b-30acc56ca5a9" providerId="ADAL" clId="{EBB4E9F6-9749-4054-8FA6-7AA5F04469EC}" dt="2024-08-26T11:50:20.076" v="2" actId="47"/>
        <pc:sldMkLst>
          <pc:docMk/>
          <pc:sldMk cId="1306807000" sldId="312"/>
        </pc:sldMkLst>
      </pc:sldChg>
      <pc:sldChg chg="del">
        <pc:chgData name="Hanna Viklund" userId="4e0e2cf7-cba3-4ce7-ad0b-30acc56ca5a9" providerId="ADAL" clId="{EBB4E9F6-9749-4054-8FA6-7AA5F04469EC}" dt="2024-08-26T11:51:49.800" v="13" actId="47"/>
        <pc:sldMkLst>
          <pc:docMk/>
          <pc:sldMk cId="47442359" sldId="313"/>
        </pc:sldMkLst>
      </pc:sldChg>
      <pc:sldChg chg="del">
        <pc:chgData name="Hanna Viklund" userId="4e0e2cf7-cba3-4ce7-ad0b-30acc56ca5a9" providerId="ADAL" clId="{EBB4E9F6-9749-4054-8FA6-7AA5F04469EC}" dt="2024-08-26T11:51:49.800" v="13" actId="47"/>
        <pc:sldMkLst>
          <pc:docMk/>
          <pc:sldMk cId="1884018777" sldId="314"/>
        </pc:sldMkLst>
      </pc:sldChg>
      <pc:sldChg chg="modSp mod modNotesTx">
        <pc:chgData name="Hanna Viklund" userId="4e0e2cf7-cba3-4ce7-ad0b-30acc56ca5a9" providerId="ADAL" clId="{EBB4E9F6-9749-4054-8FA6-7AA5F04469EC}" dt="2024-09-11T08:28:17.988" v="1252" actId="20577"/>
        <pc:sldMkLst>
          <pc:docMk/>
          <pc:sldMk cId="1099156839" sldId="315"/>
        </pc:sldMkLst>
        <pc:spChg chg="mod">
          <ac:chgData name="Hanna Viklund" userId="4e0e2cf7-cba3-4ce7-ad0b-30acc56ca5a9" providerId="ADAL" clId="{EBB4E9F6-9749-4054-8FA6-7AA5F04469EC}" dt="2024-09-11T08:28:08.547" v="1248" actId="27636"/>
          <ac:spMkLst>
            <pc:docMk/>
            <pc:sldMk cId="1099156839" sldId="315"/>
            <ac:spMk id="6" creationId="{3D60A09F-3186-EEEA-4989-9D8554AD2A06}"/>
          </ac:spMkLst>
        </pc:spChg>
        <pc:spChg chg="mod">
          <ac:chgData name="Hanna Viklund" userId="4e0e2cf7-cba3-4ce7-ad0b-30acc56ca5a9" providerId="ADAL" clId="{EBB4E9F6-9749-4054-8FA6-7AA5F04469EC}" dt="2024-09-11T08:15:50.240" v="949" actId="1035"/>
          <ac:spMkLst>
            <pc:docMk/>
            <pc:sldMk cId="1099156839" sldId="315"/>
            <ac:spMk id="7" creationId="{F1D672C4-8DDD-7FAC-D0C8-3113BE090A03}"/>
          </ac:spMkLst>
        </pc:spChg>
        <pc:spChg chg="mod">
          <ac:chgData name="Hanna Viklund" userId="4e0e2cf7-cba3-4ce7-ad0b-30acc56ca5a9" providerId="ADAL" clId="{EBB4E9F6-9749-4054-8FA6-7AA5F04469EC}" dt="2024-09-11T08:15:41.800" v="943" actId="1076"/>
          <ac:spMkLst>
            <pc:docMk/>
            <pc:sldMk cId="1099156839" sldId="315"/>
            <ac:spMk id="8" creationId="{9B4949A3-9CBA-0C05-D7E8-8E287517C59C}"/>
          </ac:spMkLst>
        </pc:spChg>
        <pc:spChg chg="mod">
          <ac:chgData name="Hanna Viklund" userId="4e0e2cf7-cba3-4ce7-ad0b-30acc56ca5a9" providerId="ADAL" clId="{EBB4E9F6-9749-4054-8FA6-7AA5F04469EC}" dt="2024-09-11T08:18:49.136" v="969" actId="1037"/>
          <ac:spMkLst>
            <pc:docMk/>
            <pc:sldMk cId="1099156839" sldId="315"/>
            <ac:spMk id="11" creationId="{D49F877A-30A7-D137-4C47-C3F136C93334}"/>
          </ac:spMkLst>
        </pc:spChg>
      </pc:sldChg>
      <pc:sldChg chg="del">
        <pc:chgData name="Hanna Viklund" userId="4e0e2cf7-cba3-4ce7-ad0b-30acc56ca5a9" providerId="ADAL" clId="{EBB4E9F6-9749-4054-8FA6-7AA5F04469EC}" dt="2024-08-26T11:52:15.636" v="15" actId="47"/>
        <pc:sldMkLst>
          <pc:docMk/>
          <pc:sldMk cId="2818653641" sldId="316"/>
        </pc:sldMkLst>
      </pc:sldChg>
      <pc:sldChg chg="del">
        <pc:chgData name="Hanna Viklund" userId="4e0e2cf7-cba3-4ce7-ad0b-30acc56ca5a9" providerId="ADAL" clId="{EBB4E9F6-9749-4054-8FA6-7AA5F04469EC}" dt="2024-08-26T11:52:15.636" v="15" actId="47"/>
        <pc:sldMkLst>
          <pc:docMk/>
          <pc:sldMk cId="2750311081" sldId="317"/>
        </pc:sldMkLst>
      </pc:sldChg>
      <pc:sldChg chg="del">
        <pc:chgData name="Hanna Viklund" userId="4e0e2cf7-cba3-4ce7-ad0b-30acc56ca5a9" providerId="ADAL" clId="{EBB4E9F6-9749-4054-8FA6-7AA5F04469EC}" dt="2024-08-26T11:52:15.636" v="15" actId="47"/>
        <pc:sldMkLst>
          <pc:docMk/>
          <pc:sldMk cId="2785459698" sldId="318"/>
        </pc:sldMkLst>
      </pc:sldChg>
      <pc:sldChg chg="del">
        <pc:chgData name="Hanna Viklund" userId="4e0e2cf7-cba3-4ce7-ad0b-30acc56ca5a9" providerId="ADAL" clId="{EBB4E9F6-9749-4054-8FA6-7AA5F04469EC}" dt="2024-08-26T11:52:15.636" v="15" actId="47"/>
        <pc:sldMkLst>
          <pc:docMk/>
          <pc:sldMk cId="3613702158" sldId="319"/>
        </pc:sldMkLst>
      </pc:sldChg>
      <pc:sldChg chg="del">
        <pc:chgData name="Hanna Viklund" userId="4e0e2cf7-cba3-4ce7-ad0b-30acc56ca5a9" providerId="ADAL" clId="{EBB4E9F6-9749-4054-8FA6-7AA5F04469EC}" dt="2024-08-26T11:52:15.636" v="15" actId="47"/>
        <pc:sldMkLst>
          <pc:docMk/>
          <pc:sldMk cId="3985633683" sldId="320"/>
        </pc:sldMkLst>
      </pc:sldChg>
      <pc:sldChg chg="del">
        <pc:chgData name="Hanna Viklund" userId="4e0e2cf7-cba3-4ce7-ad0b-30acc56ca5a9" providerId="ADAL" clId="{EBB4E9F6-9749-4054-8FA6-7AA5F04469EC}" dt="2024-08-26T11:52:15.636" v="15" actId="47"/>
        <pc:sldMkLst>
          <pc:docMk/>
          <pc:sldMk cId="716780326" sldId="321"/>
        </pc:sldMkLst>
      </pc:sldChg>
      <pc:sldChg chg="del">
        <pc:chgData name="Hanna Viklund" userId="4e0e2cf7-cba3-4ce7-ad0b-30acc56ca5a9" providerId="ADAL" clId="{EBB4E9F6-9749-4054-8FA6-7AA5F04469EC}" dt="2024-08-26T11:52:15.636" v="15" actId="47"/>
        <pc:sldMkLst>
          <pc:docMk/>
          <pc:sldMk cId="3075968686" sldId="322"/>
        </pc:sldMkLst>
      </pc:sldChg>
      <pc:sldChg chg="del">
        <pc:chgData name="Hanna Viklund" userId="4e0e2cf7-cba3-4ce7-ad0b-30acc56ca5a9" providerId="ADAL" clId="{EBB4E9F6-9749-4054-8FA6-7AA5F04469EC}" dt="2024-08-26T11:52:26.450" v="16" actId="47"/>
        <pc:sldMkLst>
          <pc:docMk/>
          <pc:sldMk cId="2606145085" sldId="325"/>
        </pc:sldMkLst>
      </pc:sldChg>
      <pc:sldChg chg="del">
        <pc:chgData name="Hanna Viklund" userId="4e0e2cf7-cba3-4ce7-ad0b-30acc56ca5a9" providerId="ADAL" clId="{EBB4E9F6-9749-4054-8FA6-7AA5F04469EC}" dt="2024-08-26T11:52:26.450" v="16" actId="47"/>
        <pc:sldMkLst>
          <pc:docMk/>
          <pc:sldMk cId="3680122813" sldId="326"/>
        </pc:sldMkLst>
      </pc:sldChg>
      <pc:sldChg chg="del">
        <pc:chgData name="Hanna Viklund" userId="4e0e2cf7-cba3-4ce7-ad0b-30acc56ca5a9" providerId="ADAL" clId="{EBB4E9F6-9749-4054-8FA6-7AA5F04469EC}" dt="2024-08-26T11:52:26.450" v="16" actId="47"/>
        <pc:sldMkLst>
          <pc:docMk/>
          <pc:sldMk cId="3833646898" sldId="327"/>
        </pc:sldMkLst>
      </pc:sldChg>
      <pc:sldChg chg="del">
        <pc:chgData name="Hanna Viklund" userId="4e0e2cf7-cba3-4ce7-ad0b-30acc56ca5a9" providerId="ADAL" clId="{EBB4E9F6-9749-4054-8FA6-7AA5F04469EC}" dt="2024-08-26T11:52:26.450" v="16" actId="47"/>
        <pc:sldMkLst>
          <pc:docMk/>
          <pc:sldMk cId="4284828124" sldId="328"/>
        </pc:sldMkLst>
      </pc:sldChg>
      <pc:sldChg chg="del">
        <pc:chgData name="Hanna Viklund" userId="4e0e2cf7-cba3-4ce7-ad0b-30acc56ca5a9" providerId="ADAL" clId="{EBB4E9F6-9749-4054-8FA6-7AA5F04469EC}" dt="2024-08-26T11:52:26.450" v="16" actId="47"/>
        <pc:sldMkLst>
          <pc:docMk/>
          <pc:sldMk cId="3031403609" sldId="329"/>
        </pc:sldMkLst>
      </pc:sldChg>
      <pc:sldChg chg="modSp mod">
        <pc:chgData name="Hanna Viklund" userId="4e0e2cf7-cba3-4ce7-ad0b-30acc56ca5a9" providerId="ADAL" clId="{EBB4E9F6-9749-4054-8FA6-7AA5F04469EC}" dt="2024-09-11T08:41:22.468" v="1256" actId="1035"/>
        <pc:sldMkLst>
          <pc:docMk/>
          <pc:sldMk cId="1741403482" sldId="330"/>
        </pc:sldMkLst>
        <pc:spChg chg="mod">
          <ac:chgData name="Hanna Viklund" userId="4e0e2cf7-cba3-4ce7-ad0b-30acc56ca5a9" providerId="ADAL" clId="{EBB4E9F6-9749-4054-8FA6-7AA5F04469EC}" dt="2024-09-11T08:41:22.468" v="1256" actId="1035"/>
          <ac:spMkLst>
            <pc:docMk/>
            <pc:sldMk cId="1741403482" sldId="330"/>
            <ac:spMk id="3" creationId="{8DC04D7A-60F8-DEE0-2065-52A31E4D495E}"/>
          </ac:spMkLst>
        </pc:spChg>
      </pc:sldChg>
      <pc:sldChg chg="del">
        <pc:chgData name="Hanna Viklund" userId="4e0e2cf7-cba3-4ce7-ad0b-30acc56ca5a9" providerId="ADAL" clId="{EBB4E9F6-9749-4054-8FA6-7AA5F04469EC}" dt="2024-08-26T11:52:26.450" v="16" actId="47"/>
        <pc:sldMkLst>
          <pc:docMk/>
          <pc:sldMk cId="3844054356" sldId="331"/>
        </pc:sldMkLst>
      </pc:sldChg>
      <pc:sldChg chg="add del">
        <pc:chgData name="Hanna Viklund" userId="4e0e2cf7-cba3-4ce7-ad0b-30acc56ca5a9" providerId="ADAL" clId="{EBB4E9F6-9749-4054-8FA6-7AA5F04469EC}" dt="2024-08-26T11:51:49.800" v="13" actId="47"/>
        <pc:sldMkLst>
          <pc:docMk/>
          <pc:sldMk cId="2632573619" sldId="332"/>
        </pc:sldMkLst>
      </pc:sldChg>
      <pc:sldChg chg="add del">
        <pc:chgData name="Hanna Viklund" userId="4e0e2cf7-cba3-4ce7-ad0b-30acc56ca5a9" providerId="ADAL" clId="{EBB4E9F6-9749-4054-8FA6-7AA5F04469EC}" dt="2024-08-26T11:51:49.800" v="13" actId="47"/>
        <pc:sldMkLst>
          <pc:docMk/>
          <pc:sldMk cId="3263993913" sldId="333"/>
        </pc:sldMkLst>
      </pc:sldChg>
      <pc:sldChg chg="add del">
        <pc:chgData name="Hanna Viklund" userId="4e0e2cf7-cba3-4ce7-ad0b-30acc56ca5a9" providerId="ADAL" clId="{EBB4E9F6-9749-4054-8FA6-7AA5F04469EC}" dt="2024-08-26T11:51:49.800" v="13" actId="47"/>
        <pc:sldMkLst>
          <pc:docMk/>
          <pc:sldMk cId="1592944417" sldId="334"/>
        </pc:sldMkLst>
      </pc:sldChg>
      <pc:sldChg chg="add del">
        <pc:chgData name="Hanna Viklund" userId="4e0e2cf7-cba3-4ce7-ad0b-30acc56ca5a9" providerId="ADAL" clId="{EBB4E9F6-9749-4054-8FA6-7AA5F04469EC}" dt="2024-08-26T11:51:49.800" v="13" actId="47"/>
        <pc:sldMkLst>
          <pc:docMk/>
          <pc:sldMk cId="2188575099" sldId="335"/>
        </pc:sldMkLst>
      </pc:sldChg>
      <pc:sldChg chg="add del">
        <pc:chgData name="Hanna Viklund" userId="4e0e2cf7-cba3-4ce7-ad0b-30acc56ca5a9" providerId="ADAL" clId="{EBB4E9F6-9749-4054-8FA6-7AA5F04469EC}" dt="2024-08-26T11:51:49.800" v="13" actId="47"/>
        <pc:sldMkLst>
          <pc:docMk/>
          <pc:sldMk cId="4263291853" sldId="336"/>
        </pc:sldMkLst>
      </pc:sldChg>
      <pc:sldChg chg="modSp mod">
        <pc:chgData name="Hanna Viklund" userId="4e0e2cf7-cba3-4ce7-ad0b-30acc56ca5a9" providerId="ADAL" clId="{EBB4E9F6-9749-4054-8FA6-7AA5F04469EC}" dt="2024-09-11T08:14:18.199" v="942" actId="13926"/>
        <pc:sldMkLst>
          <pc:docMk/>
          <pc:sldMk cId="1361326843" sldId="337"/>
        </pc:sldMkLst>
        <pc:spChg chg="mod">
          <ac:chgData name="Hanna Viklund" userId="4e0e2cf7-cba3-4ce7-ad0b-30acc56ca5a9" providerId="ADAL" clId="{EBB4E9F6-9749-4054-8FA6-7AA5F04469EC}" dt="2024-09-11T08:14:18.199" v="942" actId="13926"/>
          <ac:spMkLst>
            <pc:docMk/>
            <pc:sldMk cId="1361326843" sldId="337"/>
            <ac:spMk id="8" creationId="{4EEABB05-9EBE-C9AD-79A6-72939DC4718B}"/>
          </ac:spMkLst>
        </pc:spChg>
      </pc:sldChg>
      <pc:sldChg chg="del">
        <pc:chgData name="Hanna Viklund" userId="4e0e2cf7-cba3-4ce7-ad0b-30acc56ca5a9" providerId="ADAL" clId="{EBB4E9F6-9749-4054-8FA6-7AA5F04469EC}" dt="2024-08-26T11:51:49.800" v="13" actId="47"/>
        <pc:sldMkLst>
          <pc:docMk/>
          <pc:sldMk cId="3222772950" sldId="338"/>
        </pc:sldMkLst>
      </pc:sldChg>
      <pc:sldChg chg="del">
        <pc:chgData name="Hanna Viklund" userId="4e0e2cf7-cba3-4ce7-ad0b-30acc56ca5a9" providerId="ADAL" clId="{EBB4E9F6-9749-4054-8FA6-7AA5F04469EC}" dt="2024-08-26T11:52:43.502" v="18" actId="47"/>
        <pc:sldMkLst>
          <pc:docMk/>
          <pc:sldMk cId="392289190" sldId="339"/>
        </pc:sldMkLst>
      </pc:sldChg>
      <pc:sldChg chg="del">
        <pc:chgData name="Hanna Viklund" userId="4e0e2cf7-cba3-4ce7-ad0b-30acc56ca5a9" providerId="ADAL" clId="{EBB4E9F6-9749-4054-8FA6-7AA5F04469EC}" dt="2024-08-26T11:52:34.986" v="17" actId="47"/>
        <pc:sldMkLst>
          <pc:docMk/>
          <pc:sldMk cId="2178195676" sldId="340"/>
        </pc:sldMkLst>
      </pc:sldChg>
      <pc:sldChg chg="del">
        <pc:chgData name="Hanna Viklund" userId="4e0e2cf7-cba3-4ce7-ad0b-30acc56ca5a9" providerId="ADAL" clId="{EBB4E9F6-9749-4054-8FA6-7AA5F04469EC}" dt="2024-08-26T11:52:34.986" v="17" actId="47"/>
        <pc:sldMkLst>
          <pc:docMk/>
          <pc:sldMk cId="1362763662" sldId="341"/>
        </pc:sldMkLst>
      </pc:sldChg>
      <pc:sldChg chg="del">
        <pc:chgData name="Hanna Viklund" userId="4e0e2cf7-cba3-4ce7-ad0b-30acc56ca5a9" providerId="ADAL" clId="{EBB4E9F6-9749-4054-8FA6-7AA5F04469EC}" dt="2024-08-26T11:52:34.986" v="17" actId="47"/>
        <pc:sldMkLst>
          <pc:docMk/>
          <pc:sldMk cId="1890886863" sldId="343"/>
        </pc:sldMkLst>
      </pc:sldChg>
      <pc:sldChg chg="del">
        <pc:chgData name="Hanna Viklund" userId="4e0e2cf7-cba3-4ce7-ad0b-30acc56ca5a9" providerId="ADAL" clId="{EBB4E9F6-9749-4054-8FA6-7AA5F04469EC}" dt="2024-08-26T11:52:34.986" v="17" actId="47"/>
        <pc:sldMkLst>
          <pc:docMk/>
          <pc:sldMk cId="624736757" sldId="344"/>
        </pc:sldMkLst>
      </pc:sldChg>
      <pc:sldChg chg="del">
        <pc:chgData name="Hanna Viklund" userId="4e0e2cf7-cba3-4ce7-ad0b-30acc56ca5a9" providerId="ADAL" clId="{EBB4E9F6-9749-4054-8FA6-7AA5F04469EC}" dt="2024-08-26T11:52:34.986" v="17" actId="47"/>
        <pc:sldMkLst>
          <pc:docMk/>
          <pc:sldMk cId="1175011923" sldId="345"/>
        </pc:sldMkLst>
      </pc:sldChg>
      <pc:sldChg chg="del">
        <pc:chgData name="Hanna Viklund" userId="4e0e2cf7-cba3-4ce7-ad0b-30acc56ca5a9" providerId="ADAL" clId="{EBB4E9F6-9749-4054-8FA6-7AA5F04469EC}" dt="2024-08-26T11:50:20.076" v="2" actId="47"/>
        <pc:sldMkLst>
          <pc:docMk/>
          <pc:sldMk cId="2213670678" sldId="347"/>
        </pc:sldMkLst>
      </pc:sldChg>
      <pc:sldChg chg="del">
        <pc:chgData name="Hanna Viklund" userId="4e0e2cf7-cba3-4ce7-ad0b-30acc56ca5a9" providerId="ADAL" clId="{EBB4E9F6-9749-4054-8FA6-7AA5F04469EC}" dt="2024-08-26T11:50:20.076" v="2" actId="47"/>
        <pc:sldMkLst>
          <pc:docMk/>
          <pc:sldMk cId="2454065114" sldId="348"/>
        </pc:sldMkLst>
      </pc:sldChg>
      <pc:sldChg chg="del">
        <pc:chgData name="Hanna Viklund" userId="4e0e2cf7-cba3-4ce7-ad0b-30acc56ca5a9" providerId="ADAL" clId="{EBB4E9F6-9749-4054-8FA6-7AA5F04469EC}" dt="2024-08-26T11:50:20.076" v="2" actId="47"/>
        <pc:sldMkLst>
          <pc:docMk/>
          <pc:sldMk cId="3547310478" sldId="349"/>
        </pc:sldMkLst>
      </pc:sldChg>
      <pc:sldChg chg="delSp modSp mod modNotesTx">
        <pc:chgData name="Hanna Viklund" userId="4e0e2cf7-cba3-4ce7-ad0b-30acc56ca5a9" providerId="ADAL" clId="{EBB4E9F6-9749-4054-8FA6-7AA5F04469EC}" dt="2024-09-11T07:59:28.068" v="930" actId="20577"/>
        <pc:sldMkLst>
          <pc:docMk/>
          <pc:sldMk cId="347733063" sldId="350"/>
        </pc:sldMkLst>
        <pc:spChg chg="mod">
          <ac:chgData name="Hanna Viklund" userId="4e0e2cf7-cba3-4ce7-ad0b-30acc56ca5a9" providerId="ADAL" clId="{EBB4E9F6-9749-4054-8FA6-7AA5F04469EC}" dt="2024-09-11T07:56:14.236" v="879" actId="20577"/>
          <ac:spMkLst>
            <pc:docMk/>
            <pc:sldMk cId="347733063" sldId="350"/>
            <ac:spMk id="7" creationId="{6A43BA6D-F4D1-DEE7-6A18-3D73D3442C46}"/>
          </ac:spMkLst>
        </pc:spChg>
        <pc:spChg chg="mod">
          <ac:chgData name="Hanna Viklund" userId="4e0e2cf7-cba3-4ce7-ad0b-30acc56ca5a9" providerId="ADAL" clId="{EBB4E9F6-9749-4054-8FA6-7AA5F04469EC}" dt="2024-09-11T07:59:28.068" v="930" actId="20577"/>
          <ac:spMkLst>
            <pc:docMk/>
            <pc:sldMk cId="347733063" sldId="350"/>
            <ac:spMk id="10" creationId="{8110DC71-A1DE-3DC9-8A82-66947200CB7E}"/>
          </ac:spMkLst>
        </pc:spChg>
        <pc:spChg chg="del">
          <ac:chgData name="Hanna Viklund" userId="4e0e2cf7-cba3-4ce7-ad0b-30acc56ca5a9" providerId="ADAL" clId="{EBB4E9F6-9749-4054-8FA6-7AA5F04469EC}" dt="2024-09-11T07:52:50.232" v="686" actId="478"/>
          <ac:spMkLst>
            <pc:docMk/>
            <pc:sldMk cId="347733063" sldId="350"/>
            <ac:spMk id="11" creationId="{BC6AE541-FE11-D9DD-5A9F-D48133E591C9}"/>
          </ac:spMkLst>
        </pc:spChg>
        <pc:spChg chg="mod">
          <ac:chgData name="Hanna Viklund" userId="4e0e2cf7-cba3-4ce7-ad0b-30acc56ca5a9" providerId="ADAL" clId="{EBB4E9F6-9749-4054-8FA6-7AA5F04469EC}" dt="2024-09-09T10:10:34.170" v="195" actId="1076"/>
          <ac:spMkLst>
            <pc:docMk/>
            <pc:sldMk cId="347733063" sldId="350"/>
            <ac:spMk id="12" creationId="{6B59241D-75DF-1685-4F70-38B0A5AB6CF0}"/>
          </ac:spMkLst>
        </pc:spChg>
        <pc:graphicFrameChg chg="del">
          <ac:chgData name="Hanna Viklund" userId="4e0e2cf7-cba3-4ce7-ad0b-30acc56ca5a9" providerId="ADAL" clId="{EBB4E9F6-9749-4054-8FA6-7AA5F04469EC}" dt="2024-08-29T09:52:07.544" v="126" actId="478"/>
          <ac:graphicFrameMkLst>
            <pc:docMk/>
            <pc:sldMk cId="347733063" sldId="350"/>
            <ac:graphicFrameMk id="3" creationId="{871B24D9-D53F-050F-392B-BF61C9FA0577}"/>
          </ac:graphicFrameMkLst>
        </pc:graphicFrameChg>
      </pc:sldChg>
      <pc:sldChg chg="add del">
        <pc:chgData name="Hanna Viklund" userId="4e0e2cf7-cba3-4ce7-ad0b-30acc56ca5a9" providerId="ADAL" clId="{EBB4E9F6-9749-4054-8FA6-7AA5F04469EC}" dt="2024-08-26T11:51:28.069" v="11" actId="47"/>
        <pc:sldMkLst>
          <pc:docMk/>
          <pc:sldMk cId="2169248540" sldId="351"/>
        </pc:sldMkLst>
      </pc:sldChg>
      <pc:sldChg chg="add del">
        <pc:chgData name="Hanna Viklund" userId="4e0e2cf7-cba3-4ce7-ad0b-30acc56ca5a9" providerId="ADAL" clId="{EBB4E9F6-9749-4054-8FA6-7AA5F04469EC}" dt="2024-08-26T11:51:28.069" v="11" actId="47"/>
        <pc:sldMkLst>
          <pc:docMk/>
          <pc:sldMk cId="4209002873" sldId="352"/>
        </pc:sldMkLst>
      </pc:sldChg>
      <pc:sldChg chg="add del">
        <pc:chgData name="Hanna Viklund" userId="4e0e2cf7-cba3-4ce7-ad0b-30acc56ca5a9" providerId="ADAL" clId="{EBB4E9F6-9749-4054-8FA6-7AA5F04469EC}" dt="2024-08-26T11:51:24.956" v="10" actId="47"/>
        <pc:sldMkLst>
          <pc:docMk/>
          <pc:sldMk cId="3006540648" sldId="353"/>
        </pc:sldMkLst>
      </pc:sldChg>
      <pc:sldChg chg="add del">
        <pc:chgData name="Hanna Viklund" userId="4e0e2cf7-cba3-4ce7-ad0b-30acc56ca5a9" providerId="ADAL" clId="{EBB4E9F6-9749-4054-8FA6-7AA5F04469EC}" dt="2024-08-26T11:51:24.956" v="10" actId="47"/>
        <pc:sldMkLst>
          <pc:docMk/>
          <pc:sldMk cId="1266001365" sldId="354"/>
        </pc:sldMkLst>
      </pc:sldChg>
      <pc:sldChg chg="add del">
        <pc:chgData name="Hanna Viklund" userId="4e0e2cf7-cba3-4ce7-ad0b-30acc56ca5a9" providerId="ADAL" clId="{EBB4E9F6-9749-4054-8FA6-7AA5F04469EC}" dt="2024-08-26T11:51:24.956" v="10" actId="47"/>
        <pc:sldMkLst>
          <pc:docMk/>
          <pc:sldMk cId="2424546688" sldId="355"/>
        </pc:sldMkLst>
      </pc:sldChg>
      <pc:sldChg chg="modSp mod">
        <pc:chgData name="Hanna Viklund" userId="4e0e2cf7-cba3-4ce7-ad0b-30acc56ca5a9" providerId="ADAL" clId="{EBB4E9F6-9749-4054-8FA6-7AA5F04469EC}" dt="2024-09-11T08:00:36.133" v="940" actId="1035"/>
        <pc:sldMkLst>
          <pc:docMk/>
          <pc:sldMk cId="3585517493" sldId="356"/>
        </pc:sldMkLst>
        <pc:spChg chg="mod">
          <ac:chgData name="Hanna Viklund" userId="4e0e2cf7-cba3-4ce7-ad0b-30acc56ca5a9" providerId="ADAL" clId="{EBB4E9F6-9749-4054-8FA6-7AA5F04469EC}" dt="2024-09-11T08:00:36.133" v="940" actId="1035"/>
          <ac:spMkLst>
            <pc:docMk/>
            <pc:sldMk cId="3585517493" sldId="356"/>
            <ac:spMk id="5" creationId="{440472C9-F537-6593-2D73-83F10BBA7702}"/>
          </ac:spMkLst>
        </pc:spChg>
      </pc:sldChg>
      <pc:sldChg chg="add del">
        <pc:chgData name="Hanna Viklund" userId="4e0e2cf7-cba3-4ce7-ad0b-30acc56ca5a9" providerId="ADAL" clId="{EBB4E9F6-9749-4054-8FA6-7AA5F04469EC}" dt="2024-08-26T11:51:30.782" v="12" actId="47"/>
        <pc:sldMkLst>
          <pc:docMk/>
          <pc:sldMk cId="2673611830" sldId="357"/>
        </pc:sldMkLst>
      </pc:sldChg>
      <pc:sldChg chg="del">
        <pc:chgData name="Hanna Viklund" userId="4e0e2cf7-cba3-4ce7-ad0b-30acc56ca5a9" providerId="ADAL" clId="{EBB4E9F6-9749-4054-8FA6-7AA5F04469EC}" dt="2024-08-26T11:52:43.502" v="18" actId="47"/>
        <pc:sldMkLst>
          <pc:docMk/>
          <pc:sldMk cId="2438226618" sldId="358"/>
        </pc:sldMkLst>
      </pc:sldChg>
      <pc:sldChg chg="del">
        <pc:chgData name="Hanna Viklund" userId="4e0e2cf7-cba3-4ce7-ad0b-30acc56ca5a9" providerId="ADAL" clId="{EBB4E9F6-9749-4054-8FA6-7AA5F04469EC}" dt="2024-08-26T11:52:43.502" v="18" actId="47"/>
        <pc:sldMkLst>
          <pc:docMk/>
          <pc:sldMk cId="3051438408" sldId="359"/>
        </pc:sldMkLst>
      </pc:sldChg>
      <pc:sldChg chg="del">
        <pc:chgData name="Hanna Viklund" userId="4e0e2cf7-cba3-4ce7-ad0b-30acc56ca5a9" providerId="ADAL" clId="{EBB4E9F6-9749-4054-8FA6-7AA5F04469EC}" dt="2024-08-26T11:52:43.502" v="18" actId="47"/>
        <pc:sldMkLst>
          <pc:docMk/>
          <pc:sldMk cId="922189089" sldId="360"/>
        </pc:sldMkLst>
      </pc:sldChg>
      <pc:sldChg chg="del">
        <pc:chgData name="Hanna Viklund" userId="4e0e2cf7-cba3-4ce7-ad0b-30acc56ca5a9" providerId="ADAL" clId="{EBB4E9F6-9749-4054-8FA6-7AA5F04469EC}" dt="2024-08-26T11:52:43.502" v="18" actId="47"/>
        <pc:sldMkLst>
          <pc:docMk/>
          <pc:sldMk cId="3092449682" sldId="361"/>
        </pc:sldMkLst>
      </pc:sldChg>
      <pc:sldChg chg="del">
        <pc:chgData name="Hanna Viklund" userId="4e0e2cf7-cba3-4ce7-ad0b-30acc56ca5a9" providerId="ADAL" clId="{EBB4E9F6-9749-4054-8FA6-7AA5F04469EC}" dt="2024-08-26T11:52:43.502" v="18" actId="47"/>
        <pc:sldMkLst>
          <pc:docMk/>
          <pc:sldMk cId="1035415697" sldId="362"/>
        </pc:sldMkLst>
      </pc:sldChg>
      <pc:sldChg chg="del">
        <pc:chgData name="Hanna Viklund" userId="4e0e2cf7-cba3-4ce7-ad0b-30acc56ca5a9" providerId="ADAL" clId="{EBB4E9F6-9749-4054-8FA6-7AA5F04469EC}" dt="2024-08-26T11:52:43.502" v="18" actId="47"/>
        <pc:sldMkLst>
          <pc:docMk/>
          <pc:sldMk cId="2119624474" sldId="363"/>
        </pc:sldMkLst>
      </pc:sldChg>
      <pc:sldChg chg="modSp mod">
        <pc:chgData name="Hanna Viklund" userId="4e0e2cf7-cba3-4ce7-ad0b-30acc56ca5a9" providerId="ADAL" clId="{EBB4E9F6-9749-4054-8FA6-7AA5F04469EC}" dt="2024-08-27T12:37:33.631" v="123" actId="1076"/>
        <pc:sldMkLst>
          <pc:docMk/>
          <pc:sldMk cId="1393583397" sldId="364"/>
        </pc:sldMkLst>
        <pc:spChg chg="mod">
          <ac:chgData name="Hanna Viklund" userId="4e0e2cf7-cba3-4ce7-ad0b-30acc56ca5a9" providerId="ADAL" clId="{EBB4E9F6-9749-4054-8FA6-7AA5F04469EC}" dt="2024-08-27T12:37:33.631" v="123" actId="1076"/>
          <ac:spMkLst>
            <pc:docMk/>
            <pc:sldMk cId="1393583397" sldId="364"/>
            <ac:spMk id="2" creationId="{692B5862-9E10-CC12-69F8-6B9A27912066}"/>
          </ac:spMkLst>
        </pc:spChg>
      </pc:sldChg>
      <pc:sldChg chg="del">
        <pc:chgData name="Hanna Viklund" userId="4e0e2cf7-cba3-4ce7-ad0b-30acc56ca5a9" providerId="ADAL" clId="{EBB4E9F6-9749-4054-8FA6-7AA5F04469EC}" dt="2024-08-26T11:52:45.939" v="19" actId="47"/>
        <pc:sldMkLst>
          <pc:docMk/>
          <pc:sldMk cId="1298210276" sldId="365"/>
        </pc:sldMkLst>
      </pc:sldChg>
      <pc:sldChg chg="del">
        <pc:chgData name="Hanna Viklund" userId="4e0e2cf7-cba3-4ce7-ad0b-30acc56ca5a9" providerId="ADAL" clId="{EBB4E9F6-9749-4054-8FA6-7AA5F04469EC}" dt="2024-08-26T11:52:15.636" v="15" actId="47"/>
        <pc:sldMkLst>
          <pc:docMk/>
          <pc:sldMk cId="18737321" sldId="369"/>
        </pc:sldMkLst>
      </pc:sldChg>
      <pc:sldChg chg="modSp mod modNotesTx">
        <pc:chgData name="Hanna Viklund" userId="4e0e2cf7-cba3-4ce7-ad0b-30acc56ca5a9" providerId="ADAL" clId="{EBB4E9F6-9749-4054-8FA6-7AA5F04469EC}" dt="2024-09-05T08:38:31.924" v="155" actId="20577"/>
        <pc:sldMkLst>
          <pc:docMk/>
          <pc:sldMk cId="2276248281" sldId="370"/>
        </pc:sldMkLst>
        <pc:spChg chg="mod">
          <ac:chgData name="Hanna Viklund" userId="4e0e2cf7-cba3-4ce7-ad0b-30acc56ca5a9" providerId="ADAL" clId="{EBB4E9F6-9749-4054-8FA6-7AA5F04469EC}" dt="2024-09-05T08:36:51.540" v="147" actId="6549"/>
          <ac:spMkLst>
            <pc:docMk/>
            <pc:sldMk cId="2276248281" sldId="370"/>
            <ac:spMk id="8" creationId="{0127FA38-7108-3D90-61DB-B5085D1423F3}"/>
          </ac:spMkLst>
        </pc:spChg>
      </pc:sldChg>
      <pc:sldChg chg="del">
        <pc:chgData name="Hanna Viklund" userId="4e0e2cf7-cba3-4ce7-ad0b-30acc56ca5a9" providerId="ADAL" clId="{EBB4E9F6-9749-4054-8FA6-7AA5F04469EC}" dt="2024-08-26T11:52:55.924" v="20" actId="47"/>
        <pc:sldMkLst>
          <pc:docMk/>
          <pc:sldMk cId="2841560037" sldId="371"/>
        </pc:sldMkLst>
      </pc:sldChg>
      <pc:sldChg chg="del">
        <pc:chgData name="Hanna Viklund" userId="4e0e2cf7-cba3-4ce7-ad0b-30acc56ca5a9" providerId="ADAL" clId="{EBB4E9F6-9749-4054-8FA6-7AA5F04469EC}" dt="2024-08-26T11:52:55.924" v="20" actId="47"/>
        <pc:sldMkLst>
          <pc:docMk/>
          <pc:sldMk cId="3615653558" sldId="372"/>
        </pc:sldMkLst>
      </pc:sldChg>
      <pc:sldChg chg="del">
        <pc:chgData name="Hanna Viklund" userId="4e0e2cf7-cba3-4ce7-ad0b-30acc56ca5a9" providerId="ADAL" clId="{EBB4E9F6-9749-4054-8FA6-7AA5F04469EC}" dt="2024-08-26T11:52:55.924" v="20" actId="47"/>
        <pc:sldMkLst>
          <pc:docMk/>
          <pc:sldMk cId="3917814368" sldId="373"/>
        </pc:sldMkLst>
      </pc:sldChg>
      <pc:sldChg chg="del">
        <pc:chgData name="Hanna Viklund" userId="4e0e2cf7-cba3-4ce7-ad0b-30acc56ca5a9" providerId="ADAL" clId="{EBB4E9F6-9749-4054-8FA6-7AA5F04469EC}" dt="2024-08-26T11:52:55.924" v="20" actId="47"/>
        <pc:sldMkLst>
          <pc:docMk/>
          <pc:sldMk cId="23095491" sldId="374"/>
        </pc:sldMkLst>
      </pc:sldChg>
      <pc:sldChg chg="del">
        <pc:chgData name="Hanna Viklund" userId="4e0e2cf7-cba3-4ce7-ad0b-30acc56ca5a9" providerId="ADAL" clId="{EBB4E9F6-9749-4054-8FA6-7AA5F04469EC}" dt="2024-08-26T11:52:55.924" v="20" actId="47"/>
        <pc:sldMkLst>
          <pc:docMk/>
          <pc:sldMk cId="509672218" sldId="375"/>
        </pc:sldMkLst>
      </pc:sldChg>
      <pc:sldChg chg="del">
        <pc:chgData name="Hanna Viklund" userId="4e0e2cf7-cba3-4ce7-ad0b-30acc56ca5a9" providerId="ADAL" clId="{EBB4E9F6-9749-4054-8FA6-7AA5F04469EC}" dt="2024-08-26T11:52:55.924" v="20" actId="47"/>
        <pc:sldMkLst>
          <pc:docMk/>
          <pc:sldMk cId="173766392" sldId="376"/>
        </pc:sldMkLst>
      </pc:sldChg>
      <pc:sldChg chg="modSp mod">
        <pc:chgData name="Hanna Viklund" userId="4e0e2cf7-cba3-4ce7-ad0b-30acc56ca5a9" providerId="ADAL" clId="{EBB4E9F6-9749-4054-8FA6-7AA5F04469EC}" dt="2024-09-11T06:48:10.283" v="230" actId="20577"/>
        <pc:sldMkLst>
          <pc:docMk/>
          <pc:sldMk cId="1902640267" sldId="377"/>
        </pc:sldMkLst>
        <pc:spChg chg="mod">
          <ac:chgData name="Hanna Viklund" userId="4e0e2cf7-cba3-4ce7-ad0b-30acc56ca5a9" providerId="ADAL" clId="{EBB4E9F6-9749-4054-8FA6-7AA5F04469EC}" dt="2024-09-11T06:48:10.283" v="230" actId="20577"/>
          <ac:spMkLst>
            <pc:docMk/>
            <pc:sldMk cId="1902640267" sldId="377"/>
            <ac:spMk id="2" creationId="{7A796D3F-7CE5-7820-7396-C2A75745E10A}"/>
          </ac:spMkLst>
        </pc:spChg>
        <pc:spChg chg="mod">
          <ac:chgData name="Hanna Viklund" userId="4e0e2cf7-cba3-4ce7-ad0b-30acc56ca5a9" providerId="ADAL" clId="{EBB4E9F6-9749-4054-8FA6-7AA5F04469EC}" dt="2024-09-10T11:34:54.049" v="219" actId="20577"/>
          <ac:spMkLst>
            <pc:docMk/>
            <pc:sldMk cId="1902640267" sldId="377"/>
            <ac:spMk id="3" creationId="{05B086FE-BAB7-B855-0A04-6725F5E04C63}"/>
          </ac:spMkLst>
        </pc:spChg>
      </pc:sldChg>
      <pc:sldChg chg="del">
        <pc:chgData name="Hanna Viklund" userId="4e0e2cf7-cba3-4ce7-ad0b-30acc56ca5a9" providerId="ADAL" clId="{EBB4E9F6-9749-4054-8FA6-7AA5F04469EC}" dt="2024-08-26T11:52:55.924" v="20" actId="47"/>
        <pc:sldMkLst>
          <pc:docMk/>
          <pc:sldMk cId="2912406809" sldId="378"/>
        </pc:sldMkLst>
      </pc:sldChg>
      <pc:sldChg chg="del">
        <pc:chgData name="Hanna Viklund" userId="4e0e2cf7-cba3-4ce7-ad0b-30acc56ca5a9" providerId="ADAL" clId="{EBB4E9F6-9749-4054-8FA6-7AA5F04469EC}" dt="2024-08-26T11:53:00.859" v="21" actId="47"/>
        <pc:sldMkLst>
          <pc:docMk/>
          <pc:sldMk cId="1170107839" sldId="379"/>
        </pc:sldMkLst>
      </pc:sldChg>
      <pc:sldChg chg="modAnim">
        <pc:chgData name="Hanna Viklund" userId="4e0e2cf7-cba3-4ce7-ad0b-30acc56ca5a9" providerId="ADAL" clId="{EBB4E9F6-9749-4054-8FA6-7AA5F04469EC}" dt="2024-08-27T10:49:30.880" v="93"/>
        <pc:sldMkLst>
          <pc:docMk/>
          <pc:sldMk cId="1778706303" sldId="1230"/>
        </pc:sldMkLst>
      </pc:sldChg>
      <pc:sldChg chg="modSp mod modAnim">
        <pc:chgData name="Hanna Viklund" userId="4e0e2cf7-cba3-4ce7-ad0b-30acc56ca5a9" providerId="ADAL" clId="{EBB4E9F6-9749-4054-8FA6-7AA5F04469EC}" dt="2024-09-02T11:57:37.634" v="127" actId="20577"/>
        <pc:sldMkLst>
          <pc:docMk/>
          <pc:sldMk cId="1780876666" sldId="1231"/>
        </pc:sldMkLst>
        <pc:spChg chg="mod">
          <ac:chgData name="Hanna Viklund" userId="4e0e2cf7-cba3-4ce7-ad0b-30acc56ca5a9" providerId="ADAL" clId="{EBB4E9F6-9749-4054-8FA6-7AA5F04469EC}" dt="2024-09-02T11:57:37.634" v="127" actId="20577"/>
          <ac:spMkLst>
            <pc:docMk/>
            <pc:sldMk cId="1780876666" sldId="1231"/>
            <ac:spMk id="11" creationId="{95627FF0-3356-C137-561F-0C871BDA6F43}"/>
          </ac:spMkLst>
        </pc:spChg>
      </pc:sldChg>
      <pc:sldChg chg="modAnim">
        <pc:chgData name="Hanna Viklund" userId="4e0e2cf7-cba3-4ce7-ad0b-30acc56ca5a9" providerId="ADAL" clId="{EBB4E9F6-9749-4054-8FA6-7AA5F04469EC}" dt="2024-08-27T12:42:28.748" v="124"/>
        <pc:sldMkLst>
          <pc:docMk/>
          <pc:sldMk cId="1340538214" sldId="1232"/>
        </pc:sldMkLst>
      </pc:sldChg>
      <pc:sldChg chg="add del">
        <pc:chgData name="Hanna Viklund" userId="4e0e2cf7-cba3-4ce7-ad0b-30acc56ca5a9" providerId="ADAL" clId="{EBB4E9F6-9749-4054-8FA6-7AA5F04469EC}" dt="2024-08-27T08:35:30.045" v="34"/>
        <pc:sldMkLst>
          <pc:docMk/>
          <pc:sldMk cId="3602361805" sldId="1238"/>
        </pc:sldMkLst>
      </pc:sldChg>
      <pc:sldChg chg="del">
        <pc:chgData name="Hanna Viklund" userId="4e0e2cf7-cba3-4ce7-ad0b-30acc56ca5a9" providerId="ADAL" clId="{EBB4E9F6-9749-4054-8FA6-7AA5F04469EC}" dt="2024-08-26T11:50:00.228" v="0" actId="47"/>
        <pc:sldMkLst>
          <pc:docMk/>
          <pc:sldMk cId="3122469698" sldId="1240"/>
        </pc:sldMkLst>
      </pc:sldChg>
      <pc:sldChg chg="del">
        <pc:chgData name="Hanna Viklund" userId="4e0e2cf7-cba3-4ce7-ad0b-30acc56ca5a9" providerId="ADAL" clId="{EBB4E9F6-9749-4054-8FA6-7AA5F04469EC}" dt="2024-08-26T11:50:00.228" v="0" actId="47"/>
        <pc:sldMkLst>
          <pc:docMk/>
          <pc:sldMk cId="2763593988" sldId="1241"/>
        </pc:sldMkLst>
      </pc:sldChg>
      <pc:sldChg chg="del">
        <pc:chgData name="Hanna Viklund" userId="4e0e2cf7-cba3-4ce7-ad0b-30acc56ca5a9" providerId="ADAL" clId="{EBB4E9F6-9749-4054-8FA6-7AA5F04469EC}" dt="2024-08-26T11:50:03.733" v="1" actId="47"/>
        <pc:sldMkLst>
          <pc:docMk/>
          <pc:sldMk cId="3955949439" sldId="1242"/>
        </pc:sldMkLst>
      </pc:sldChg>
      <pc:sldChg chg="del">
        <pc:chgData name="Hanna Viklund" userId="4e0e2cf7-cba3-4ce7-ad0b-30acc56ca5a9" providerId="ADAL" clId="{EBB4E9F6-9749-4054-8FA6-7AA5F04469EC}" dt="2024-08-26T11:50:00.228" v="0" actId="47"/>
        <pc:sldMkLst>
          <pc:docMk/>
          <pc:sldMk cId="1518648930" sldId="1243"/>
        </pc:sldMkLst>
      </pc:sldChg>
      <pc:sldChg chg="del">
        <pc:chgData name="Hanna Viklund" userId="4e0e2cf7-cba3-4ce7-ad0b-30acc56ca5a9" providerId="ADAL" clId="{EBB4E9F6-9749-4054-8FA6-7AA5F04469EC}" dt="2024-08-26T11:50:03.733" v="1" actId="47"/>
        <pc:sldMkLst>
          <pc:docMk/>
          <pc:sldMk cId="1603567637" sldId="1244"/>
        </pc:sldMkLst>
      </pc:sldChg>
      <pc:sldChg chg="addSp modSp del mod">
        <pc:chgData name="Hanna Viklund" userId="4e0e2cf7-cba3-4ce7-ad0b-30acc56ca5a9" providerId="ADAL" clId="{EBB4E9F6-9749-4054-8FA6-7AA5F04469EC}" dt="2024-08-27T12:34:37.592" v="121" actId="47"/>
        <pc:sldMkLst>
          <pc:docMk/>
          <pc:sldMk cId="3984521466" sldId="1245"/>
        </pc:sldMkLst>
        <pc:spChg chg="add mod">
          <ac:chgData name="Hanna Viklund" userId="4e0e2cf7-cba3-4ce7-ad0b-30acc56ca5a9" providerId="ADAL" clId="{EBB4E9F6-9749-4054-8FA6-7AA5F04469EC}" dt="2024-08-27T07:46:05.240" v="22"/>
          <ac:spMkLst>
            <pc:docMk/>
            <pc:sldMk cId="3984521466" sldId="1245"/>
            <ac:spMk id="2" creationId="{19B5D79E-7B78-F2F6-9EBB-E4D1D41B88BD}"/>
          </ac:spMkLst>
        </pc:spChg>
        <pc:spChg chg="add mod">
          <ac:chgData name="Hanna Viklund" userId="4e0e2cf7-cba3-4ce7-ad0b-30acc56ca5a9" providerId="ADAL" clId="{EBB4E9F6-9749-4054-8FA6-7AA5F04469EC}" dt="2024-08-27T08:56:52.641" v="35"/>
          <ac:spMkLst>
            <pc:docMk/>
            <pc:sldMk cId="3984521466" sldId="1245"/>
            <ac:spMk id="4" creationId="{0A5813BD-3BEF-63AA-F630-4F54EEB6FAA2}"/>
          </ac:spMkLst>
        </pc:spChg>
        <pc:picChg chg="add mod">
          <ac:chgData name="Hanna Viklund" userId="4e0e2cf7-cba3-4ce7-ad0b-30acc56ca5a9" providerId="ADAL" clId="{EBB4E9F6-9749-4054-8FA6-7AA5F04469EC}" dt="2024-08-27T07:46:05.240" v="22"/>
          <ac:picMkLst>
            <pc:docMk/>
            <pc:sldMk cId="3984521466" sldId="1245"/>
            <ac:picMk id="3" creationId="{953E7D0E-B11E-F1EF-0079-2F78F9970E8B}"/>
          </ac:picMkLst>
        </pc:picChg>
        <pc:picChg chg="mod">
          <ac:chgData name="Hanna Viklund" userId="4e0e2cf7-cba3-4ce7-ad0b-30acc56ca5a9" providerId="ADAL" clId="{EBB4E9F6-9749-4054-8FA6-7AA5F04469EC}" dt="2024-08-27T08:01:56.218" v="23" actId="14100"/>
          <ac:picMkLst>
            <pc:docMk/>
            <pc:sldMk cId="3984521466" sldId="1245"/>
            <ac:picMk id="5" creationId="{E910B66D-B3A7-49F5-48A0-F29728112FD7}"/>
          </ac:picMkLst>
        </pc:picChg>
        <pc:picChg chg="add mod">
          <ac:chgData name="Hanna Viklund" userId="4e0e2cf7-cba3-4ce7-ad0b-30acc56ca5a9" providerId="ADAL" clId="{EBB4E9F6-9749-4054-8FA6-7AA5F04469EC}" dt="2024-08-27T08:02:39.380" v="33" actId="14100"/>
          <ac:picMkLst>
            <pc:docMk/>
            <pc:sldMk cId="3984521466" sldId="1245"/>
            <ac:picMk id="1026" creationId="{0DA0C140-A7ED-4086-F793-1E7135E10732}"/>
          </ac:picMkLst>
        </pc:picChg>
      </pc:sldChg>
      <pc:sldChg chg="del">
        <pc:chgData name="Hanna Viklund" userId="4e0e2cf7-cba3-4ce7-ad0b-30acc56ca5a9" providerId="ADAL" clId="{EBB4E9F6-9749-4054-8FA6-7AA5F04469EC}" dt="2024-08-26T11:50:03.733" v="1" actId="47"/>
        <pc:sldMkLst>
          <pc:docMk/>
          <pc:sldMk cId="369266236" sldId="1246"/>
        </pc:sldMkLst>
      </pc:sldChg>
      <pc:sldChg chg="delSp modSp add mod setBg delDesignElem">
        <pc:chgData name="Hanna Viklund" userId="4e0e2cf7-cba3-4ce7-ad0b-30acc56ca5a9" providerId="ADAL" clId="{EBB4E9F6-9749-4054-8FA6-7AA5F04469EC}" dt="2024-09-10T07:39:21.086" v="201" actId="20577"/>
        <pc:sldMkLst>
          <pc:docMk/>
          <pc:sldMk cId="2745800995" sldId="1246"/>
        </pc:sldMkLst>
        <pc:spChg chg="mod">
          <ac:chgData name="Hanna Viklund" userId="4e0e2cf7-cba3-4ce7-ad0b-30acc56ca5a9" providerId="ADAL" clId="{EBB4E9F6-9749-4054-8FA6-7AA5F04469EC}" dt="2024-09-10T07:39:21.086" v="201" actId="20577"/>
          <ac:spMkLst>
            <pc:docMk/>
            <pc:sldMk cId="2745800995" sldId="1246"/>
            <ac:spMk id="3" creationId="{8D43E3E6-6A09-2C78-4AA2-3373E0A9A269}"/>
          </ac:spMkLst>
        </pc:spChg>
        <pc:spChg chg="del">
          <ac:chgData name="Hanna Viklund" userId="4e0e2cf7-cba3-4ce7-ad0b-30acc56ca5a9" providerId="ADAL" clId="{EBB4E9F6-9749-4054-8FA6-7AA5F04469EC}" dt="2024-08-27T09:51:50.522" v="91"/>
          <ac:spMkLst>
            <pc:docMk/>
            <pc:sldMk cId="2745800995" sldId="1246"/>
            <ac:spMk id="13" creationId="{55F7ABCA-A68A-47DD-B732-76FF34C6FB7D}"/>
          </ac:spMkLst>
        </pc:spChg>
      </pc:sldChg>
      <pc:sldChg chg="addSp delSp add del mod">
        <pc:chgData name="Hanna Viklund" userId="4e0e2cf7-cba3-4ce7-ad0b-30acc56ca5a9" providerId="ADAL" clId="{EBB4E9F6-9749-4054-8FA6-7AA5F04469EC}" dt="2024-08-27T12:34:35.121" v="120" actId="47"/>
        <pc:sldMkLst>
          <pc:docMk/>
          <pc:sldMk cId="2315577557" sldId="1247"/>
        </pc:sldMkLst>
        <pc:picChg chg="add del">
          <ac:chgData name="Hanna Viklund" userId="4e0e2cf7-cba3-4ce7-ad0b-30acc56ca5a9" providerId="ADAL" clId="{EBB4E9F6-9749-4054-8FA6-7AA5F04469EC}" dt="2024-08-27T12:27:53.642" v="99" actId="22"/>
          <ac:picMkLst>
            <pc:docMk/>
            <pc:sldMk cId="2315577557" sldId="1247"/>
            <ac:picMk id="3" creationId="{DA23873C-1349-97DA-F13E-A61DB2830235}"/>
          </ac:picMkLst>
        </pc:picChg>
      </pc:sldChg>
      <pc:sldChg chg="del">
        <pc:chgData name="Hanna Viklund" userId="4e0e2cf7-cba3-4ce7-ad0b-30acc56ca5a9" providerId="ADAL" clId="{EBB4E9F6-9749-4054-8FA6-7AA5F04469EC}" dt="2024-08-26T11:50:00.228" v="0" actId="47"/>
        <pc:sldMkLst>
          <pc:docMk/>
          <pc:sldMk cId="4244337925" sldId="1247"/>
        </pc:sldMkLst>
      </pc:sldChg>
      <pc:sldChg chg="addSp delSp modSp new mod setBg">
        <pc:chgData name="Hanna Viklund" userId="4e0e2cf7-cba3-4ce7-ad0b-30acc56ca5a9" providerId="ADAL" clId="{EBB4E9F6-9749-4054-8FA6-7AA5F04469EC}" dt="2024-08-27T12:44:19.728" v="125" actId="14100"/>
        <pc:sldMkLst>
          <pc:docMk/>
          <pc:sldMk cId="2913483149" sldId="1248"/>
        </pc:sldMkLst>
        <pc:spChg chg="del">
          <ac:chgData name="Hanna Viklund" userId="4e0e2cf7-cba3-4ce7-ad0b-30acc56ca5a9" providerId="ADAL" clId="{EBB4E9F6-9749-4054-8FA6-7AA5F04469EC}" dt="2024-08-27T12:30:09.746" v="107" actId="478"/>
          <ac:spMkLst>
            <pc:docMk/>
            <pc:sldMk cId="2913483149" sldId="1248"/>
            <ac:spMk id="2" creationId="{43AFFA98-8429-07F4-63A0-C96B560C94FF}"/>
          </ac:spMkLst>
        </pc:spChg>
        <pc:spChg chg="del">
          <ac:chgData name="Hanna Viklund" userId="4e0e2cf7-cba3-4ce7-ad0b-30acc56ca5a9" providerId="ADAL" clId="{EBB4E9F6-9749-4054-8FA6-7AA5F04469EC}" dt="2024-08-27T12:30:07.393" v="106" actId="478"/>
          <ac:spMkLst>
            <pc:docMk/>
            <pc:sldMk cId="2913483149" sldId="1248"/>
            <ac:spMk id="3" creationId="{4CDA517D-3F4A-8AC9-64C1-42BF106E615A}"/>
          </ac:spMkLst>
        </pc:spChg>
        <pc:spChg chg="add mod">
          <ac:chgData name="Hanna Viklund" userId="4e0e2cf7-cba3-4ce7-ad0b-30acc56ca5a9" providerId="ADAL" clId="{EBB4E9F6-9749-4054-8FA6-7AA5F04469EC}" dt="2024-08-27T12:30:43.174" v="112"/>
          <ac:spMkLst>
            <pc:docMk/>
            <pc:sldMk cId="2913483149" sldId="1248"/>
            <ac:spMk id="8" creationId="{CBC8B04E-7B32-DC60-F9B2-FD42D2E25F8B}"/>
          </ac:spMkLst>
        </pc:spChg>
        <pc:spChg chg="add mod">
          <ac:chgData name="Hanna Viklund" userId="4e0e2cf7-cba3-4ce7-ad0b-30acc56ca5a9" providerId="ADAL" clId="{EBB4E9F6-9749-4054-8FA6-7AA5F04469EC}" dt="2024-08-27T12:30:43.174" v="112"/>
          <ac:spMkLst>
            <pc:docMk/>
            <pc:sldMk cId="2913483149" sldId="1248"/>
            <ac:spMk id="9" creationId="{2A5A5E2B-646D-49E0-6C35-8DD7F5559BEE}"/>
          </ac:spMkLst>
        </pc:spChg>
        <pc:spChg chg="add mod">
          <ac:chgData name="Hanna Viklund" userId="4e0e2cf7-cba3-4ce7-ad0b-30acc56ca5a9" providerId="ADAL" clId="{EBB4E9F6-9749-4054-8FA6-7AA5F04469EC}" dt="2024-08-27T12:30:43.174" v="112"/>
          <ac:spMkLst>
            <pc:docMk/>
            <pc:sldMk cId="2913483149" sldId="1248"/>
            <ac:spMk id="12" creationId="{D75636A2-02D6-0E83-3F31-C2FDC6738C26}"/>
          </ac:spMkLst>
        </pc:spChg>
        <pc:spChg chg="add del">
          <ac:chgData name="Hanna Viklund" userId="4e0e2cf7-cba3-4ce7-ad0b-30acc56ca5a9" providerId="ADAL" clId="{EBB4E9F6-9749-4054-8FA6-7AA5F04469EC}" dt="2024-08-27T12:32:35.461" v="114" actId="478"/>
          <ac:spMkLst>
            <pc:docMk/>
            <pc:sldMk cId="2913483149" sldId="1248"/>
            <ac:spMk id="13" creationId="{AC2A12A2-1706-5483-8B15-5BC2DE3FCBCF}"/>
          </ac:spMkLst>
        </pc:spChg>
        <pc:spChg chg="add mod">
          <ac:chgData name="Hanna Viklund" userId="4e0e2cf7-cba3-4ce7-ad0b-30acc56ca5a9" providerId="ADAL" clId="{EBB4E9F6-9749-4054-8FA6-7AA5F04469EC}" dt="2024-08-27T12:33:29.602" v="117" actId="1076"/>
          <ac:spMkLst>
            <pc:docMk/>
            <pc:sldMk cId="2913483149" sldId="1248"/>
            <ac:spMk id="14" creationId="{24515F53-6CF7-76F9-4740-6FC1CE53317E}"/>
          </ac:spMkLst>
        </pc:spChg>
        <pc:spChg chg="add del">
          <ac:chgData name="Hanna Viklund" userId="4e0e2cf7-cba3-4ce7-ad0b-30acc56ca5a9" providerId="ADAL" clId="{EBB4E9F6-9749-4054-8FA6-7AA5F04469EC}" dt="2024-08-27T12:34:31.867" v="119" actId="478"/>
          <ac:spMkLst>
            <pc:docMk/>
            <pc:sldMk cId="2913483149" sldId="1248"/>
            <ac:spMk id="15" creationId="{C01A6C38-28C0-D98A-693A-695781ED9658}"/>
          </ac:spMkLst>
        </pc:spChg>
        <pc:picChg chg="add del mod">
          <ac:chgData name="Hanna Viklund" userId="4e0e2cf7-cba3-4ce7-ad0b-30acc56ca5a9" providerId="ADAL" clId="{EBB4E9F6-9749-4054-8FA6-7AA5F04469EC}" dt="2024-08-27T12:28:37.445" v="105" actId="478"/>
          <ac:picMkLst>
            <pc:docMk/>
            <pc:sldMk cId="2913483149" sldId="1248"/>
            <ac:picMk id="5" creationId="{66087BAA-C1FF-47EB-F07B-708A971D8C0D}"/>
          </ac:picMkLst>
        </pc:picChg>
        <pc:picChg chg="add mod">
          <ac:chgData name="Hanna Viklund" userId="4e0e2cf7-cba3-4ce7-ad0b-30acc56ca5a9" providerId="ADAL" clId="{EBB4E9F6-9749-4054-8FA6-7AA5F04469EC}" dt="2024-08-27T12:44:19.728" v="125" actId="14100"/>
          <ac:picMkLst>
            <pc:docMk/>
            <pc:sldMk cId="2913483149" sldId="1248"/>
            <ac:picMk id="7" creationId="{7080D338-20AD-D21E-245B-73ACB384A878}"/>
          </ac:picMkLst>
        </pc:picChg>
        <pc:picChg chg="add mod">
          <ac:chgData name="Hanna Viklund" userId="4e0e2cf7-cba3-4ce7-ad0b-30acc56ca5a9" providerId="ADAL" clId="{EBB4E9F6-9749-4054-8FA6-7AA5F04469EC}" dt="2024-08-27T12:30:43.174" v="112"/>
          <ac:picMkLst>
            <pc:docMk/>
            <pc:sldMk cId="2913483149" sldId="1248"/>
            <ac:picMk id="10" creationId="{22ECE75B-D559-263B-AC8F-B6A5E21B4632}"/>
          </ac:picMkLst>
        </pc:picChg>
        <pc:picChg chg="add mod">
          <ac:chgData name="Hanna Viklund" userId="4e0e2cf7-cba3-4ce7-ad0b-30acc56ca5a9" providerId="ADAL" clId="{EBB4E9F6-9749-4054-8FA6-7AA5F04469EC}" dt="2024-08-27T12:30:43.174" v="112"/>
          <ac:picMkLst>
            <pc:docMk/>
            <pc:sldMk cId="2913483149" sldId="1248"/>
            <ac:picMk id="11" creationId="{F0BCE7FD-86D2-4C2B-1F28-A5557F4CA67F}"/>
          </ac:picMkLst>
        </pc:picChg>
      </pc:sldChg>
    </pc:docChg>
  </pc:docChgLst>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2.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2023.xlsx]Krokom'!$N$97</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2023.xlsx]Krokom'!$L$98:$M$101</c:f>
              <c:multiLvlStrCache>
                <c:ptCount val="4"/>
                <c:lvl>
                  <c:pt idx="0">
                    <c:v>Länet</c:v>
                  </c:pt>
                  <c:pt idx="1">
                    <c:v>Krokom</c:v>
                  </c:pt>
                  <c:pt idx="2">
                    <c:v>Länet</c:v>
                  </c:pt>
                  <c:pt idx="3">
                    <c:v>Krokom</c:v>
                  </c:pt>
                </c:lvl>
                <c:lvl>
                  <c:pt idx="0">
                    <c:v>År 2 gy</c:v>
                  </c:pt>
                  <c:pt idx="2">
                    <c:v>Åk 9</c:v>
                  </c:pt>
                </c:lvl>
              </c:multiLvlStrCache>
            </c:multiLvlStrRef>
          </c:cat>
          <c:val>
            <c:numRef>
              <c:f>'[Kommuner CAN 2023.xlsx]Krokom'!$N$98:$N$101</c:f>
              <c:numCache>
                <c:formatCode>0.00</c:formatCode>
                <c:ptCount val="4"/>
                <c:pt idx="0">
                  <c:v>0.71479999999999999</c:v>
                </c:pt>
                <c:pt idx="1">
                  <c:v>1.6564000000000001</c:v>
                </c:pt>
                <c:pt idx="2">
                  <c:v>0.39360000000000001</c:v>
                </c:pt>
                <c:pt idx="3">
                  <c:v>0.29570000000000002</c:v>
                </c:pt>
              </c:numCache>
            </c:numRef>
          </c:val>
          <c:extLst>
            <c:ext xmlns:c16="http://schemas.microsoft.com/office/drawing/2014/chart" uri="{C3380CC4-5D6E-409C-BE32-E72D297353CC}">
              <c16:uniqueId val="{00000000-4FF5-44D7-BC9B-D5E0CFDF33C9}"/>
            </c:ext>
          </c:extLst>
        </c:ser>
        <c:ser>
          <c:idx val="1"/>
          <c:order val="1"/>
          <c:tx>
            <c:strRef>
              <c:f>'[Kommuner CAN 2023.xlsx]Krokom'!$O$97</c:f>
              <c:strCache>
                <c:ptCount val="1"/>
                <c:pt idx="0">
                  <c:v>Vin</c:v>
                </c:pt>
              </c:strCache>
            </c:strRef>
          </c:tx>
          <c:spPr>
            <a:solidFill>
              <a:schemeClr val="accent2"/>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E23F-4C17-A2C3-AD7B15385F75}"/>
                </c:ext>
              </c:extLst>
            </c:dLbl>
            <c:dLbl>
              <c:idx val="3"/>
              <c:delete val="1"/>
              <c:extLst>
                <c:ext xmlns:c15="http://schemas.microsoft.com/office/drawing/2012/chart" uri="{CE6537A1-D6FC-4f65-9D91-7224C49458BB}"/>
                <c:ext xmlns:c16="http://schemas.microsoft.com/office/drawing/2014/chart" uri="{C3380CC4-5D6E-409C-BE32-E72D297353CC}">
                  <c16:uniqueId val="{00000001-E23F-4C17-A2C3-AD7B15385F75}"/>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2023.xlsx]Krokom'!$L$98:$M$101</c:f>
              <c:multiLvlStrCache>
                <c:ptCount val="4"/>
                <c:lvl>
                  <c:pt idx="0">
                    <c:v>Länet</c:v>
                  </c:pt>
                  <c:pt idx="1">
                    <c:v>Krokom</c:v>
                  </c:pt>
                  <c:pt idx="2">
                    <c:v>Länet</c:v>
                  </c:pt>
                  <c:pt idx="3">
                    <c:v>Krokom</c:v>
                  </c:pt>
                </c:lvl>
                <c:lvl>
                  <c:pt idx="0">
                    <c:v>År 2 gy</c:v>
                  </c:pt>
                  <c:pt idx="2">
                    <c:v>Åk 9</c:v>
                  </c:pt>
                </c:lvl>
              </c:multiLvlStrCache>
            </c:multiLvlStrRef>
          </c:cat>
          <c:val>
            <c:numRef>
              <c:f>'[Kommuner CAN 2023.xlsx]Krokom'!$O$98:$O$101</c:f>
              <c:numCache>
                <c:formatCode>0.00</c:formatCode>
                <c:ptCount val="4"/>
                <c:pt idx="0">
                  <c:v>0.2681</c:v>
                </c:pt>
                <c:pt idx="1">
                  <c:v>0.28660000000000002</c:v>
                </c:pt>
                <c:pt idx="2">
                  <c:v>7.8700000000000006E-2</c:v>
                </c:pt>
                <c:pt idx="3">
                  <c:v>4.3400000000000001E-2</c:v>
                </c:pt>
              </c:numCache>
            </c:numRef>
          </c:val>
          <c:extLst>
            <c:ext xmlns:c16="http://schemas.microsoft.com/office/drawing/2014/chart" uri="{C3380CC4-5D6E-409C-BE32-E72D297353CC}">
              <c16:uniqueId val="{00000001-4FF5-44D7-BC9B-D5E0CFDF33C9}"/>
            </c:ext>
          </c:extLst>
        </c:ser>
        <c:ser>
          <c:idx val="2"/>
          <c:order val="2"/>
          <c:tx>
            <c:strRef>
              <c:f>'[Kommuner CAN 2023.xlsx]Krokom'!$P$97</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2023.xlsx]Krokom'!$L$98:$M$101</c:f>
              <c:multiLvlStrCache>
                <c:ptCount val="4"/>
                <c:lvl>
                  <c:pt idx="0">
                    <c:v>Länet</c:v>
                  </c:pt>
                  <c:pt idx="1">
                    <c:v>Krokom</c:v>
                  </c:pt>
                  <c:pt idx="2">
                    <c:v>Länet</c:v>
                  </c:pt>
                  <c:pt idx="3">
                    <c:v>Krokom</c:v>
                  </c:pt>
                </c:lvl>
                <c:lvl>
                  <c:pt idx="0">
                    <c:v>År 2 gy</c:v>
                  </c:pt>
                  <c:pt idx="2">
                    <c:v>Åk 9</c:v>
                  </c:pt>
                </c:lvl>
              </c:multiLvlStrCache>
            </c:multiLvlStrRef>
          </c:cat>
          <c:val>
            <c:numRef>
              <c:f>'[Kommuner CAN 2023.xlsx]Krokom'!$P$98:$P$101</c:f>
              <c:numCache>
                <c:formatCode>0.00</c:formatCode>
                <c:ptCount val="4"/>
                <c:pt idx="0">
                  <c:v>0.81140000000000001</c:v>
                </c:pt>
                <c:pt idx="1">
                  <c:v>2.4552</c:v>
                </c:pt>
                <c:pt idx="2">
                  <c:v>0.2271</c:v>
                </c:pt>
                <c:pt idx="3">
                  <c:v>0.33150000000000002</c:v>
                </c:pt>
              </c:numCache>
            </c:numRef>
          </c:val>
          <c:extLst>
            <c:ext xmlns:c16="http://schemas.microsoft.com/office/drawing/2014/chart" uri="{C3380CC4-5D6E-409C-BE32-E72D297353CC}">
              <c16:uniqueId val="{00000002-4FF5-44D7-BC9B-D5E0CFDF33C9}"/>
            </c:ext>
          </c:extLst>
        </c:ser>
        <c:ser>
          <c:idx val="3"/>
          <c:order val="3"/>
          <c:tx>
            <c:strRef>
              <c:f>'[Kommuner CAN 2023.xlsx]Krokom'!$Q$97</c:f>
              <c:strCache>
                <c:ptCount val="1"/>
                <c:pt idx="0">
                  <c:v>Folköl</c:v>
                </c:pt>
              </c:strCache>
            </c:strRef>
          </c:tx>
          <c:spPr>
            <a:solidFill>
              <a:schemeClr val="accent4"/>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2-E23F-4C17-A2C3-AD7B15385F75}"/>
                </c:ext>
              </c:extLst>
            </c:dLbl>
            <c:dLbl>
              <c:idx val="3"/>
              <c:delete val="1"/>
              <c:extLst>
                <c:ext xmlns:c15="http://schemas.microsoft.com/office/drawing/2012/chart" uri="{CE6537A1-D6FC-4f65-9D91-7224C49458BB}"/>
                <c:ext xmlns:c16="http://schemas.microsoft.com/office/drawing/2014/chart" uri="{C3380CC4-5D6E-409C-BE32-E72D297353CC}">
                  <c16:uniqueId val="{00000003-E23F-4C17-A2C3-AD7B15385F75}"/>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2023.xlsx]Krokom'!$L$98:$M$101</c:f>
              <c:multiLvlStrCache>
                <c:ptCount val="4"/>
                <c:lvl>
                  <c:pt idx="0">
                    <c:v>Länet</c:v>
                  </c:pt>
                  <c:pt idx="1">
                    <c:v>Krokom</c:v>
                  </c:pt>
                  <c:pt idx="2">
                    <c:v>Länet</c:v>
                  </c:pt>
                  <c:pt idx="3">
                    <c:v>Krokom</c:v>
                  </c:pt>
                </c:lvl>
                <c:lvl>
                  <c:pt idx="0">
                    <c:v>År 2 gy</c:v>
                  </c:pt>
                  <c:pt idx="2">
                    <c:v>Åk 9</c:v>
                  </c:pt>
                </c:lvl>
              </c:multiLvlStrCache>
            </c:multiLvlStrRef>
          </c:cat>
          <c:val>
            <c:numRef>
              <c:f>'[Kommuner CAN 2023.xlsx]Krokom'!$Q$98:$Q$101</c:f>
              <c:numCache>
                <c:formatCode>0.00</c:formatCode>
                <c:ptCount val="4"/>
                <c:pt idx="0">
                  <c:v>0.1767</c:v>
                </c:pt>
                <c:pt idx="1">
                  <c:v>0.11990000000000001</c:v>
                </c:pt>
                <c:pt idx="2">
                  <c:v>7.5499999999999998E-2</c:v>
                </c:pt>
                <c:pt idx="3">
                  <c:v>4.7E-2</c:v>
                </c:pt>
              </c:numCache>
            </c:numRef>
          </c:val>
          <c:extLst>
            <c:ext xmlns:c16="http://schemas.microsoft.com/office/drawing/2014/chart" uri="{C3380CC4-5D6E-409C-BE32-E72D297353CC}">
              <c16:uniqueId val="{00000003-4FF5-44D7-BC9B-D5E0CFDF33C9}"/>
            </c:ext>
          </c:extLst>
        </c:ser>
        <c:ser>
          <c:idx val="4"/>
          <c:order val="4"/>
          <c:tx>
            <c:strRef>
              <c:f>'[Kommuner CAN 2023.xlsx]Krokom'!$R$97</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2023.xlsx]Krokom'!$L$98:$M$101</c:f>
              <c:multiLvlStrCache>
                <c:ptCount val="4"/>
                <c:lvl>
                  <c:pt idx="0">
                    <c:v>Länet</c:v>
                  </c:pt>
                  <c:pt idx="1">
                    <c:v>Krokom</c:v>
                  </c:pt>
                  <c:pt idx="2">
                    <c:v>Länet</c:v>
                  </c:pt>
                  <c:pt idx="3">
                    <c:v>Krokom</c:v>
                  </c:pt>
                </c:lvl>
                <c:lvl>
                  <c:pt idx="0">
                    <c:v>År 2 gy</c:v>
                  </c:pt>
                  <c:pt idx="2">
                    <c:v>Åk 9</c:v>
                  </c:pt>
                </c:lvl>
              </c:multiLvlStrCache>
            </c:multiLvlStrRef>
          </c:cat>
          <c:val>
            <c:numRef>
              <c:f>'[Kommuner CAN 2023.xlsx]Krokom'!$R$98:$R$101</c:f>
              <c:numCache>
                <c:formatCode>0.00</c:formatCode>
                <c:ptCount val="4"/>
                <c:pt idx="0">
                  <c:v>0.64910000000000001</c:v>
                </c:pt>
                <c:pt idx="1">
                  <c:v>1.6781999999999999</c:v>
                </c:pt>
                <c:pt idx="2">
                  <c:v>0.2853</c:v>
                </c:pt>
                <c:pt idx="3">
                  <c:v>0.26219999999999999</c:v>
                </c:pt>
              </c:numCache>
            </c:numRef>
          </c:val>
          <c:extLst>
            <c:ext xmlns:c16="http://schemas.microsoft.com/office/drawing/2014/chart" uri="{C3380CC4-5D6E-409C-BE32-E72D297353CC}">
              <c16:uniqueId val="{00000004-4FF5-44D7-BC9B-D5E0CFDF33C9}"/>
            </c:ext>
          </c:extLst>
        </c:ser>
        <c:dLbls>
          <c:showLegendKey val="0"/>
          <c:showVal val="0"/>
          <c:showCatName val="0"/>
          <c:showSerName val="0"/>
          <c:showPercent val="0"/>
          <c:showBubbleSize val="0"/>
        </c:dLbls>
        <c:gapWidth val="150"/>
        <c:overlap val="100"/>
        <c:axId val="1093411135"/>
        <c:axId val="1093413055"/>
      </c:barChart>
      <c:catAx>
        <c:axId val="10934111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3413055"/>
        <c:crosses val="autoZero"/>
        <c:auto val="1"/>
        <c:lblAlgn val="ctr"/>
        <c:lblOffset val="100"/>
        <c:noMultiLvlLbl val="0"/>
      </c:catAx>
      <c:valAx>
        <c:axId val="1093413055"/>
        <c:scaling>
          <c:orientation val="minMax"/>
          <c:max val="6.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a:t>
                </a:r>
              </a:p>
              <a:p>
                <a:pPr>
                  <a:defRPr/>
                </a:pPr>
                <a:r>
                  <a:rPr lang="sv-SE" sz="1100" b="0" i="0" u="none" strike="noStrike" kern="1200" baseline="0" dirty="0">
                    <a:solidFill>
                      <a:prstClr val="black">
                        <a:lumMod val="65000"/>
                        <a:lumOff val="35000"/>
                      </a:prstClr>
                    </a:solidFill>
                  </a:rPr>
                  <a:t>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och årskurs. </a:t>
                </a:r>
              </a:p>
            </c:rich>
          </c:tx>
          <c:layout>
            <c:manualLayout>
              <c:xMode val="edge"/>
              <c:yMode val="edge"/>
              <c:x val="0.29082316334101388"/>
              <c:y val="0.842747440273037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341113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som spelat om pengar, fördelat per årskurs och kön</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2023.xlsx]Krokom'!$J$239</c:f>
              <c:strCache>
                <c:ptCount val="1"/>
                <c:pt idx="0">
                  <c:v>Har spelat om pengar senaste 12 månaderna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2023.xlsx]Krokom'!$K$237:$N$238</c:f>
              <c:multiLvlStrCache>
                <c:ptCount val="4"/>
                <c:lvl>
                  <c:pt idx="0">
                    <c:v>Flickor </c:v>
                  </c:pt>
                  <c:pt idx="1">
                    <c:v>Pojkar</c:v>
                  </c:pt>
                  <c:pt idx="2">
                    <c:v>Totalt</c:v>
                  </c:pt>
                  <c:pt idx="3">
                    <c:v>Totalt</c:v>
                  </c:pt>
                </c:lvl>
                <c:lvl>
                  <c:pt idx="0">
                    <c:v>Åk 9</c:v>
                  </c:pt>
                  <c:pt idx="3">
                    <c:v>År 2 gy</c:v>
                  </c:pt>
                </c:lvl>
              </c:multiLvlStrCache>
            </c:multiLvlStrRef>
          </c:cat>
          <c:val>
            <c:numRef>
              <c:f>'[Kommuner CAN 2023.xlsx]Krokom'!$K$239:$N$239</c:f>
              <c:numCache>
                <c:formatCode>0</c:formatCode>
                <c:ptCount val="4"/>
                <c:pt idx="0">
                  <c:v>10.5</c:v>
                </c:pt>
                <c:pt idx="1">
                  <c:v>16.899999999999999</c:v>
                </c:pt>
                <c:pt idx="2">
                  <c:v>13.7</c:v>
                </c:pt>
                <c:pt idx="3">
                  <c:v>12.9</c:v>
                </c:pt>
              </c:numCache>
            </c:numRef>
          </c:val>
          <c:extLst>
            <c:ext xmlns:c16="http://schemas.microsoft.com/office/drawing/2014/chart" uri="{C3380CC4-5D6E-409C-BE32-E72D297353CC}">
              <c16:uniqueId val="{00000000-58E1-4756-94BE-9D75E6535EBB}"/>
            </c:ext>
          </c:extLst>
        </c:ser>
        <c:ser>
          <c:idx val="1"/>
          <c:order val="1"/>
          <c:tx>
            <c:strRef>
              <c:f>'[Kommuner CAN 2023.xlsx]Krokom'!$J$240</c:f>
              <c:strCache>
                <c:ptCount val="1"/>
                <c:pt idx="0">
                  <c:v>Har spelat om pengar senaste 30 dagarna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2023.xlsx]Krokom'!$K$237:$N$238</c:f>
              <c:multiLvlStrCache>
                <c:ptCount val="4"/>
                <c:lvl>
                  <c:pt idx="0">
                    <c:v>Flickor </c:v>
                  </c:pt>
                  <c:pt idx="1">
                    <c:v>Pojkar</c:v>
                  </c:pt>
                  <c:pt idx="2">
                    <c:v>Totalt</c:v>
                  </c:pt>
                  <c:pt idx="3">
                    <c:v>Totalt</c:v>
                  </c:pt>
                </c:lvl>
                <c:lvl>
                  <c:pt idx="0">
                    <c:v>Åk 9</c:v>
                  </c:pt>
                  <c:pt idx="3">
                    <c:v>År 2 gy</c:v>
                  </c:pt>
                </c:lvl>
              </c:multiLvlStrCache>
            </c:multiLvlStrRef>
          </c:cat>
          <c:val>
            <c:numRef>
              <c:f>'[Kommuner CAN 2023.xlsx]Krokom'!$K$240:$N$240</c:f>
              <c:numCache>
                <c:formatCode>0</c:formatCode>
                <c:ptCount val="4"/>
                <c:pt idx="0">
                  <c:v>3.5</c:v>
                </c:pt>
                <c:pt idx="1">
                  <c:v>6.2</c:v>
                </c:pt>
                <c:pt idx="2">
                  <c:v>4.8</c:v>
                </c:pt>
                <c:pt idx="3">
                  <c:v>1.4</c:v>
                </c:pt>
              </c:numCache>
            </c:numRef>
          </c:val>
          <c:extLst>
            <c:ext xmlns:c16="http://schemas.microsoft.com/office/drawing/2014/chart" uri="{C3380CC4-5D6E-409C-BE32-E72D297353CC}">
              <c16:uniqueId val="{00000001-58E1-4756-94BE-9D75E6535EBB}"/>
            </c:ext>
          </c:extLst>
        </c:ser>
        <c:dLbls>
          <c:dLblPos val="outEnd"/>
          <c:showLegendKey val="0"/>
          <c:showVal val="1"/>
          <c:showCatName val="0"/>
          <c:showSerName val="0"/>
          <c:showPercent val="0"/>
          <c:showBubbleSize val="0"/>
        </c:dLbls>
        <c:gapWidth val="219"/>
        <c:overlap val="-27"/>
        <c:axId val="19161312"/>
        <c:axId val="19182912"/>
      </c:barChart>
      <c:catAx>
        <c:axId val="19161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182912"/>
        <c:crosses val="autoZero"/>
        <c:auto val="1"/>
        <c:lblAlgn val="ctr"/>
        <c:lblOffset val="100"/>
        <c:noMultiLvlLbl val="0"/>
      </c:catAx>
      <c:valAx>
        <c:axId val="1918291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9161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0"/>
          <c:tx>
            <c:strRef>
              <c:f>Krokom!$M$271</c:f>
              <c:strCache>
                <c:ptCount val="1"/>
                <c:pt idx="0">
                  <c:v>Krokom</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Krokom!$K$272:$K$277</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Krokom!$M$272:$M$277</c:f>
              <c:numCache>
                <c:formatCode>0</c:formatCode>
                <c:ptCount val="6"/>
                <c:pt idx="0">
                  <c:v>0.8</c:v>
                </c:pt>
                <c:pt idx="1">
                  <c:v>2.4</c:v>
                </c:pt>
                <c:pt idx="2">
                  <c:v>2.4</c:v>
                </c:pt>
                <c:pt idx="3">
                  <c:v>8.9</c:v>
                </c:pt>
                <c:pt idx="4">
                  <c:v>7.3</c:v>
                </c:pt>
                <c:pt idx="5">
                  <c:v>6.5</c:v>
                </c:pt>
              </c:numCache>
            </c:numRef>
          </c:val>
          <c:extLst>
            <c:ext xmlns:c16="http://schemas.microsoft.com/office/drawing/2014/chart" uri="{C3380CC4-5D6E-409C-BE32-E72D297353CC}">
              <c16:uniqueId val="{00000000-6FD6-4E12-B3AA-89C44373D999}"/>
            </c:ext>
          </c:extLst>
        </c:ser>
        <c:dLbls>
          <c:dLblPos val="outEnd"/>
          <c:showLegendKey val="0"/>
          <c:showVal val="1"/>
          <c:showCatName val="0"/>
          <c:showSerName val="0"/>
          <c:showPercent val="0"/>
          <c:showBubbleSize val="0"/>
        </c:dLbls>
        <c:gapWidth val="182"/>
        <c:axId val="1196207056"/>
        <c:axId val="1196207536"/>
      </c:barChart>
      <c:catAx>
        <c:axId val="1196207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96207536"/>
        <c:crosses val="autoZero"/>
        <c:auto val="1"/>
        <c:lblAlgn val="ctr"/>
        <c:lblOffset val="100"/>
        <c:noMultiLvlLbl val="0"/>
      </c:catAx>
      <c:valAx>
        <c:axId val="1196207536"/>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96207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årskurs 9 som inom 24 timmar kan få tag på…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2023.xlsx]Krokom'!$G$321</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2023.xlsx]Krokom'!$F$322:$F$326</c:f>
              <c:strCache>
                <c:ptCount val="5"/>
                <c:pt idx="0">
                  <c:v>Anabola steroider </c:v>
                </c:pt>
                <c:pt idx="1">
                  <c:v>Hasch/marijuana </c:v>
                </c:pt>
                <c:pt idx="2">
                  <c:v>Cigaretter </c:v>
                </c:pt>
                <c:pt idx="3">
                  <c:v>Alkohol starkare än 3,5 %</c:v>
                </c:pt>
                <c:pt idx="4">
                  <c:v>Folköl</c:v>
                </c:pt>
              </c:strCache>
            </c:strRef>
          </c:cat>
          <c:val>
            <c:numRef>
              <c:f>'[Kommuner CAN 2023.xlsx]Krokom'!$G$322:$G$326</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F3E7-479F-8A53-ACDC45B0A991}"/>
            </c:ext>
          </c:extLst>
        </c:ser>
        <c:ser>
          <c:idx val="1"/>
          <c:order val="1"/>
          <c:tx>
            <c:strRef>
              <c:f>'[Kommuner CAN 2023.xlsx]Krokom'!$H$321</c:f>
              <c:strCache>
                <c:ptCount val="1"/>
                <c:pt idx="0">
                  <c:v>Krokom</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2023.xlsx]Krokom'!$F$322:$F$326</c:f>
              <c:strCache>
                <c:ptCount val="5"/>
                <c:pt idx="0">
                  <c:v>Anabola steroider </c:v>
                </c:pt>
                <c:pt idx="1">
                  <c:v>Hasch/marijuana </c:v>
                </c:pt>
                <c:pt idx="2">
                  <c:v>Cigaretter </c:v>
                </c:pt>
                <c:pt idx="3">
                  <c:v>Alkohol starkare än 3,5 %</c:v>
                </c:pt>
                <c:pt idx="4">
                  <c:v>Folköl</c:v>
                </c:pt>
              </c:strCache>
            </c:strRef>
          </c:cat>
          <c:val>
            <c:numRef>
              <c:f>'[Kommuner CAN 2023.xlsx]Krokom'!$H$322:$H$326</c:f>
              <c:numCache>
                <c:formatCode>0</c:formatCode>
                <c:ptCount val="5"/>
                <c:pt idx="0">
                  <c:v>2.4</c:v>
                </c:pt>
                <c:pt idx="1">
                  <c:v>6.5</c:v>
                </c:pt>
                <c:pt idx="2">
                  <c:v>26.6</c:v>
                </c:pt>
                <c:pt idx="3">
                  <c:v>35.5</c:v>
                </c:pt>
                <c:pt idx="4">
                  <c:v>30.6</c:v>
                </c:pt>
              </c:numCache>
            </c:numRef>
          </c:val>
          <c:extLst>
            <c:ext xmlns:c16="http://schemas.microsoft.com/office/drawing/2014/chart" uri="{C3380CC4-5D6E-409C-BE32-E72D297353CC}">
              <c16:uniqueId val="{00000001-F3E7-479F-8A53-ACDC45B0A991}"/>
            </c:ext>
          </c:extLst>
        </c:ser>
        <c:dLbls>
          <c:dLblPos val="outEnd"/>
          <c:showLegendKey val="0"/>
          <c:showVal val="1"/>
          <c:showCatName val="0"/>
          <c:showSerName val="0"/>
          <c:showPercent val="0"/>
          <c:showBubbleSize val="0"/>
        </c:dLbls>
        <c:gapWidth val="182"/>
        <c:axId val="1087314063"/>
        <c:axId val="1087314543"/>
      </c:barChart>
      <c:catAx>
        <c:axId val="1087314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7314543"/>
        <c:crosses val="autoZero"/>
        <c:auto val="1"/>
        <c:lblAlgn val="ctr"/>
        <c:lblOffset val="100"/>
        <c:noMultiLvlLbl val="0"/>
      </c:catAx>
      <c:valAx>
        <c:axId val="1087314543"/>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731406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år 2 på gymnasiet som inom 24 timmar kan få tag på…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2023.xlsx]Krokom'!$Q$321</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2023.xlsx]Krokom'!$P$322:$P$326</c:f>
              <c:strCache>
                <c:ptCount val="5"/>
                <c:pt idx="0">
                  <c:v>Anabola steroider </c:v>
                </c:pt>
                <c:pt idx="1">
                  <c:v>Hasch/marijuana </c:v>
                </c:pt>
                <c:pt idx="2">
                  <c:v>Cigaretter </c:v>
                </c:pt>
                <c:pt idx="3">
                  <c:v>Alkohol starkare än 3,5 %</c:v>
                </c:pt>
                <c:pt idx="4">
                  <c:v>Folköl</c:v>
                </c:pt>
              </c:strCache>
            </c:strRef>
          </c:cat>
          <c:val>
            <c:numRef>
              <c:f>'[Kommuner CAN 2023.xlsx]Krokom'!$Q$322:$Q$326</c:f>
              <c:numCache>
                <c:formatCode>0</c:formatCode>
                <c:ptCount val="5"/>
                <c:pt idx="0">
                  <c:v>5</c:v>
                </c:pt>
                <c:pt idx="1">
                  <c:v>18.8</c:v>
                </c:pt>
                <c:pt idx="2">
                  <c:v>65.900000000000006</c:v>
                </c:pt>
                <c:pt idx="3">
                  <c:v>59.5</c:v>
                </c:pt>
                <c:pt idx="4">
                  <c:v>65.900000000000006</c:v>
                </c:pt>
              </c:numCache>
            </c:numRef>
          </c:val>
          <c:extLst>
            <c:ext xmlns:c16="http://schemas.microsoft.com/office/drawing/2014/chart" uri="{C3380CC4-5D6E-409C-BE32-E72D297353CC}">
              <c16:uniqueId val="{00000000-E30A-4BF2-911A-A636981A8FA4}"/>
            </c:ext>
          </c:extLst>
        </c:ser>
        <c:ser>
          <c:idx val="1"/>
          <c:order val="1"/>
          <c:tx>
            <c:strRef>
              <c:f>'[Kommuner CAN 2023.xlsx]Krokom'!$R$321</c:f>
              <c:strCache>
                <c:ptCount val="1"/>
                <c:pt idx="0">
                  <c:v>Krokom</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2023.xlsx]Krokom'!$P$322:$P$326</c:f>
              <c:strCache>
                <c:ptCount val="5"/>
                <c:pt idx="0">
                  <c:v>Anabola steroider </c:v>
                </c:pt>
                <c:pt idx="1">
                  <c:v>Hasch/marijuana </c:v>
                </c:pt>
                <c:pt idx="2">
                  <c:v>Cigaretter </c:v>
                </c:pt>
                <c:pt idx="3">
                  <c:v>Alkohol starkare än 3,5 %</c:v>
                </c:pt>
                <c:pt idx="4">
                  <c:v>Folköl</c:v>
                </c:pt>
              </c:strCache>
            </c:strRef>
          </c:cat>
          <c:val>
            <c:numRef>
              <c:f>'[Kommuner CAN 2023.xlsx]Krokom'!$R$322:$R$326</c:f>
              <c:numCache>
                <c:formatCode>0</c:formatCode>
                <c:ptCount val="5"/>
                <c:pt idx="0">
                  <c:v>1.4</c:v>
                </c:pt>
                <c:pt idx="1">
                  <c:v>8.6</c:v>
                </c:pt>
                <c:pt idx="2">
                  <c:v>67.099999999999994</c:v>
                </c:pt>
                <c:pt idx="3">
                  <c:v>55.7</c:v>
                </c:pt>
                <c:pt idx="4">
                  <c:v>68.599999999999994</c:v>
                </c:pt>
              </c:numCache>
            </c:numRef>
          </c:val>
          <c:extLst>
            <c:ext xmlns:c16="http://schemas.microsoft.com/office/drawing/2014/chart" uri="{C3380CC4-5D6E-409C-BE32-E72D297353CC}">
              <c16:uniqueId val="{00000001-E30A-4BF2-911A-A636981A8FA4}"/>
            </c:ext>
          </c:extLst>
        </c:ser>
        <c:dLbls>
          <c:dLblPos val="outEnd"/>
          <c:showLegendKey val="0"/>
          <c:showVal val="1"/>
          <c:showCatName val="0"/>
          <c:showSerName val="0"/>
          <c:showPercent val="0"/>
          <c:showBubbleSize val="0"/>
        </c:dLbls>
        <c:gapWidth val="182"/>
        <c:axId val="1286478735"/>
        <c:axId val="1286479215"/>
      </c:barChart>
      <c:catAx>
        <c:axId val="12864787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479215"/>
        <c:crosses val="autoZero"/>
        <c:auto val="1"/>
        <c:lblAlgn val="ctr"/>
        <c:lblOffset val="100"/>
        <c:noMultiLvlLbl val="0"/>
      </c:catAx>
      <c:valAx>
        <c:axId val="128647921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47873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Krokoms kommun, fördelat på årskurs, som upplever att det är låg risk att människor skadar sig när de…</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2023.xlsx]Krokom'!$R$383</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2023.xlsx]Krokom'!$Q$384:$Q$390</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2023.xlsx]Krokom'!$R$384:$R$390</c:f>
              <c:numCache>
                <c:formatCode>0</c:formatCode>
                <c:ptCount val="7"/>
                <c:pt idx="0">
                  <c:v>38.6</c:v>
                </c:pt>
                <c:pt idx="1">
                  <c:v>27.1</c:v>
                </c:pt>
                <c:pt idx="2">
                  <c:v>31.4</c:v>
                </c:pt>
                <c:pt idx="3">
                  <c:v>47.1</c:v>
                </c:pt>
                <c:pt idx="4">
                  <c:v>30</c:v>
                </c:pt>
                <c:pt idx="5">
                  <c:v>45.7</c:v>
                </c:pt>
                <c:pt idx="6">
                  <c:v>34.299999999999997</c:v>
                </c:pt>
              </c:numCache>
            </c:numRef>
          </c:val>
          <c:extLst>
            <c:ext xmlns:c16="http://schemas.microsoft.com/office/drawing/2014/chart" uri="{C3380CC4-5D6E-409C-BE32-E72D297353CC}">
              <c16:uniqueId val="{00000000-D3CA-4877-84CB-E67924F4450F}"/>
            </c:ext>
          </c:extLst>
        </c:ser>
        <c:ser>
          <c:idx val="1"/>
          <c:order val="1"/>
          <c:tx>
            <c:strRef>
              <c:f>'[Kommuner CAN 2023.xlsx]Krokom'!$S$383</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2023.xlsx]Krokom'!$Q$384:$Q$390</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2023.xlsx]Krokom'!$S$384:$S$390</c:f>
              <c:numCache>
                <c:formatCode>0</c:formatCode>
                <c:ptCount val="7"/>
                <c:pt idx="0">
                  <c:v>35.5</c:v>
                </c:pt>
                <c:pt idx="1">
                  <c:v>16.899999999999999</c:v>
                </c:pt>
                <c:pt idx="2">
                  <c:v>29.8</c:v>
                </c:pt>
                <c:pt idx="3">
                  <c:v>43.5</c:v>
                </c:pt>
                <c:pt idx="4">
                  <c:v>19.399999999999999</c:v>
                </c:pt>
                <c:pt idx="5">
                  <c:v>32.299999999999997</c:v>
                </c:pt>
                <c:pt idx="6">
                  <c:v>21.8</c:v>
                </c:pt>
              </c:numCache>
            </c:numRef>
          </c:val>
          <c:extLst>
            <c:ext xmlns:c16="http://schemas.microsoft.com/office/drawing/2014/chart" uri="{C3380CC4-5D6E-409C-BE32-E72D297353CC}">
              <c16:uniqueId val="{00000001-D3CA-4877-84CB-E67924F4450F}"/>
            </c:ext>
          </c:extLst>
        </c:ser>
        <c:dLbls>
          <c:dLblPos val="outEnd"/>
          <c:showLegendKey val="0"/>
          <c:showVal val="1"/>
          <c:showCatName val="0"/>
          <c:showSerName val="0"/>
          <c:showPercent val="0"/>
          <c:showBubbleSize val="0"/>
        </c:dLbls>
        <c:gapWidth val="182"/>
        <c:axId val="1090649199"/>
        <c:axId val="1090640559"/>
      </c:barChart>
      <c:catAx>
        <c:axId val="10906491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0640559"/>
        <c:crosses val="autoZero"/>
        <c:auto val="1"/>
        <c:lblAlgn val="ctr"/>
        <c:lblOffset val="100"/>
        <c:noMultiLvlLbl val="0"/>
      </c:catAx>
      <c:valAx>
        <c:axId val="1090640559"/>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064919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a:t>Andel elever i åk 9 respektive år 2 gymnasiet som har …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Krokom!$O$91</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Krokom!$P$90:$Q$90</c:f>
              <c:strCache>
                <c:ptCount val="2"/>
                <c:pt idx="0">
                  <c:v>Druckit alkohol senaste 12 månaderna</c:v>
                </c:pt>
                <c:pt idx="1">
                  <c:v>Intensivkonsumtion någon gång per månad eller oftare</c:v>
                </c:pt>
              </c:strCache>
            </c:strRef>
          </c:cat>
          <c:val>
            <c:numRef>
              <c:f>Krokom!$P$91:$Q$91</c:f>
              <c:numCache>
                <c:formatCode>0</c:formatCode>
                <c:ptCount val="2"/>
                <c:pt idx="0">
                  <c:v>37.9</c:v>
                </c:pt>
                <c:pt idx="1">
                  <c:v>6.5</c:v>
                </c:pt>
              </c:numCache>
            </c:numRef>
          </c:val>
          <c:extLst>
            <c:ext xmlns:c16="http://schemas.microsoft.com/office/drawing/2014/chart" uri="{C3380CC4-5D6E-409C-BE32-E72D297353CC}">
              <c16:uniqueId val="{00000000-319C-4F7E-BFD9-4BB09F30165C}"/>
            </c:ext>
          </c:extLst>
        </c:ser>
        <c:ser>
          <c:idx val="1"/>
          <c:order val="1"/>
          <c:tx>
            <c:strRef>
              <c:f>Krokom!$O$92</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Krokom!$P$90:$Q$90</c:f>
              <c:strCache>
                <c:ptCount val="2"/>
                <c:pt idx="0">
                  <c:v>Druckit alkohol senaste 12 månaderna</c:v>
                </c:pt>
                <c:pt idx="1">
                  <c:v>Intensivkonsumtion någon gång per månad eller oftare</c:v>
                </c:pt>
              </c:strCache>
            </c:strRef>
          </c:cat>
          <c:val>
            <c:numRef>
              <c:f>Krokom!$P$92:$Q$92</c:f>
              <c:numCache>
                <c:formatCode>0</c:formatCode>
                <c:ptCount val="2"/>
                <c:pt idx="0">
                  <c:v>81.400000000000006</c:v>
                </c:pt>
                <c:pt idx="1">
                  <c:v>41.4</c:v>
                </c:pt>
              </c:numCache>
            </c:numRef>
          </c:val>
          <c:extLst>
            <c:ext xmlns:c16="http://schemas.microsoft.com/office/drawing/2014/chart" uri="{C3380CC4-5D6E-409C-BE32-E72D297353CC}">
              <c16:uniqueId val="{00000001-319C-4F7E-BFD9-4BB09F30165C}"/>
            </c:ext>
          </c:extLst>
        </c:ser>
        <c:dLbls>
          <c:dLblPos val="outEnd"/>
          <c:showLegendKey val="0"/>
          <c:showVal val="1"/>
          <c:showCatName val="0"/>
          <c:showSerName val="0"/>
          <c:showPercent val="0"/>
          <c:showBubbleSize val="0"/>
        </c:dLbls>
        <c:gapWidth val="219"/>
        <c:overlap val="-27"/>
        <c:axId val="55471120"/>
        <c:axId val="55455280"/>
      </c:barChart>
      <c:catAx>
        <c:axId val="55471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5455280"/>
        <c:crosses val="autoZero"/>
        <c:auto val="1"/>
        <c:lblAlgn val="ctr"/>
        <c:lblOffset val="100"/>
        <c:noMultiLvlLbl val="0"/>
      </c:catAx>
      <c:valAx>
        <c:axId val="55455280"/>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5547112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2023.xlsx]Krokom'!$R$443</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2023.xlsx]Krokom'!$Q$444:$Q$448</c:f>
              <c:strCache>
                <c:ptCount val="5"/>
                <c:pt idx="0">
                  <c:v>Röker hasch eller marjijuana</c:v>
                </c:pt>
                <c:pt idx="1">
                  <c:v>Snusar</c:v>
                </c:pt>
                <c:pt idx="2">
                  <c:v>Röker cigaretter</c:v>
                </c:pt>
                <c:pt idx="3">
                  <c:v>Dricker mig berusad</c:v>
                </c:pt>
                <c:pt idx="4">
                  <c:v>Dricker alkohol</c:v>
                </c:pt>
              </c:strCache>
            </c:strRef>
          </c:cat>
          <c:val>
            <c:numRef>
              <c:f>'[Kommuner CAN 2023.xlsx]Krokom'!$R$444:$R$448</c:f>
              <c:numCache>
                <c:formatCode>0</c:formatCode>
                <c:ptCount val="5"/>
                <c:pt idx="0">
                  <c:v>98.6</c:v>
                </c:pt>
                <c:pt idx="1">
                  <c:v>77.099999999999994</c:v>
                </c:pt>
                <c:pt idx="2">
                  <c:v>97.1</c:v>
                </c:pt>
                <c:pt idx="3">
                  <c:v>60</c:v>
                </c:pt>
                <c:pt idx="4">
                  <c:v>47.1</c:v>
                </c:pt>
              </c:numCache>
            </c:numRef>
          </c:val>
          <c:extLst>
            <c:ext xmlns:c16="http://schemas.microsoft.com/office/drawing/2014/chart" uri="{C3380CC4-5D6E-409C-BE32-E72D297353CC}">
              <c16:uniqueId val="{00000000-44E3-4442-BBE7-4F9687A94381}"/>
            </c:ext>
          </c:extLst>
        </c:ser>
        <c:ser>
          <c:idx val="1"/>
          <c:order val="1"/>
          <c:tx>
            <c:strRef>
              <c:f>'[Kommuner CAN 2023.xlsx]Krokom'!$S$443</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2023.xlsx]Krokom'!$Q$444:$Q$448</c:f>
              <c:strCache>
                <c:ptCount val="5"/>
                <c:pt idx="0">
                  <c:v>Röker hasch eller marjijuana</c:v>
                </c:pt>
                <c:pt idx="1">
                  <c:v>Snusar</c:v>
                </c:pt>
                <c:pt idx="2">
                  <c:v>Röker cigaretter</c:v>
                </c:pt>
                <c:pt idx="3">
                  <c:v>Dricker mig berusad</c:v>
                </c:pt>
                <c:pt idx="4">
                  <c:v>Dricker alkohol</c:v>
                </c:pt>
              </c:strCache>
            </c:strRef>
          </c:cat>
          <c:val>
            <c:numRef>
              <c:f>'[Kommuner CAN 2023.xlsx]Krokom'!$S$444:$S$448</c:f>
              <c:numCache>
                <c:formatCode>0</c:formatCode>
                <c:ptCount val="5"/>
                <c:pt idx="0">
                  <c:v>95.2</c:v>
                </c:pt>
                <c:pt idx="1">
                  <c:v>88.7</c:v>
                </c:pt>
                <c:pt idx="2">
                  <c:v>92.7</c:v>
                </c:pt>
                <c:pt idx="3">
                  <c:v>87.9</c:v>
                </c:pt>
                <c:pt idx="4">
                  <c:v>83.1</c:v>
                </c:pt>
              </c:numCache>
            </c:numRef>
          </c:val>
          <c:extLst>
            <c:ext xmlns:c16="http://schemas.microsoft.com/office/drawing/2014/chart" uri="{C3380CC4-5D6E-409C-BE32-E72D297353CC}">
              <c16:uniqueId val="{00000001-44E3-4442-BBE7-4F9687A94381}"/>
            </c:ext>
          </c:extLst>
        </c:ser>
        <c:dLbls>
          <c:dLblPos val="outEnd"/>
          <c:showLegendKey val="0"/>
          <c:showVal val="1"/>
          <c:showCatName val="0"/>
          <c:showSerName val="0"/>
          <c:showPercent val="0"/>
          <c:showBubbleSize val="0"/>
        </c:dLbls>
        <c:gapWidth val="182"/>
        <c:axId val="1286705295"/>
        <c:axId val="1286693775"/>
      </c:barChart>
      <c:catAx>
        <c:axId val="12867052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93775"/>
        <c:crosses val="autoZero"/>
        <c:auto val="1"/>
        <c:lblAlgn val="ctr"/>
        <c:lblOffset val="100"/>
        <c:noMultiLvlLbl val="0"/>
      </c:catAx>
      <c:valAx>
        <c:axId val="128669377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7052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åk 9 (fördelat på kön) respektive år 2 på gymnasiet som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954804953839559"/>
          <c:y val="9.1453671935061792E-2"/>
          <c:w val="0.86888035221154436"/>
          <c:h val="0.67851182241006192"/>
        </c:manualLayout>
      </c:layout>
      <c:barChart>
        <c:barDir val="col"/>
        <c:grouping val="clustered"/>
        <c:varyColors val="0"/>
        <c:ser>
          <c:idx val="0"/>
          <c:order val="0"/>
          <c:tx>
            <c:strRef>
              <c:f>Krokom!$S$491:$S$492</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Krokom!$R$493:$R$496</c:f>
              <c:strCache>
                <c:ptCount val="4"/>
                <c:pt idx="0">
                  <c:v>Vanligtvis nöjd med sin hälsa</c:v>
                </c:pt>
                <c:pt idx="1">
                  <c:v>Vanligtvis nöjd med sig själv</c:v>
                </c:pt>
                <c:pt idx="2">
                  <c:v>Trivs bra i skolan</c:v>
                </c:pt>
                <c:pt idx="3">
                  <c:v>Skolkar ofta</c:v>
                </c:pt>
              </c:strCache>
            </c:strRef>
          </c:cat>
          <c:val>
            <c:numRef>
              <c:f>Krokom!$S$493:$S$496</c:f>
              <c:numCache>
                <c:formatCode>0</c:formatCode>
                <c:ptCount val="4"/>
                <c:pt idx="0">
                  <c:v>45.6</c:v>
                </c:pt>
                <c:pt idx="1">
                  <c:v>35.1</c:v>
                </c:pt>
                <c:pt idx="2">
                  <c:v>54.4</c:v>
                </c:pt>
                <c:pt idx="3">
                  <c:v>22.8</c:v>
                </c:pt>
              </c:numCache>
            </c:numRef>
          </c:val>
          <c:extLst>
            <c:ext xmlns:c16="http://schemas.microsoft.com/office/drawing/2014/chart" uri="{C3380CC4-5D6E-409C-BE32-E72D297353CC}">
              <c16:uniqueId val="{00000000-8CC0-46D0-BB1A-B0AA9B534A52}"/>
            </c:ext>
          </c:extLst>
        </c:ser>
        <c:ser>
          <c:idx val="1"/>
          <c:order val="1"/>
          <c:tx>
            <c:strRef>
              <c:f>Krokom!$T$491:$T$492</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Krokom!$R$493:$R$496</c:f>
              <c:strCache>
                <c:ptCount val="4"/>
                <c:pt idx="0">
                  <c:v>Vanligtvis nöjd med sin hälsa</c:v>
                </c:pt>
                <c:pt idx="1">
                  <c:v>Vanligtvis nöjd med sig själv</c:v>
                </c:pt>
                <c:pt idx="2">
                  <c:v>Trivs bra i skolan</c:v>
                </c:pt>
                <c:pt idx="3">
                  <c:v>Skolkar ofta</c:v>
                </c:pt>
              </c:strCache>
            </c:strRef>
          </c:cat>
          <c:val>
            <c:numRef>
              <c:f>Krokom!$T$493:$T$496</c:f>
              <c:numCache>
                <c:formatCode>0</c:formatCode>
                <c:ptCount val="4"/>
                <c:pt idx="0">
                  <c:v>76.900000000000006</c:v>
                </c:pt>
                <c:pt idx="1">
                  <c:v>73.8</c:v>
                </c:pt>
                <c:pt idx="2">
                  <c:v>63.1</c:v>
                </c:pt>
                <c:pt idx="3">
                  <c:v>9.1999999999999993</c:v>
                </c:pt>
              </c:numCache>
            </c:numRef>
          </c:val>
          <c:extLst>
            <c:ext xmlns:c16="http://schemas.microsoft.com/office/drawing/2014/chart" uri="{C3380CC4-5D6E-409C-BE32-E72D297353CC}">
              <c16:uniqueId val="{00000001-8CC0-46D0-BB1A-B0AA9B534A52}"/>
            </c:ext>
          </c:extLst>
        </c:ser>
        <c:ser>
          <c:idx val="2"/>
          <c:order val="2"/>
          <c:tx>
            <c:strRef>
              <c:f>Krokom!$U$491:$U$492</c:f>
              <c:strCache>
                <c:ptCount val="2"/>
                <c:pt idx="0">
                  <c:v>Åk 9</c:v>
                </c:pt>
                <c:pt idx="1">
                  <c:v>totalt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Krokom!$R$493:$R$496</c:f>
              <c:strCache>
                <c:ptCount val="4"/>
                <c:pt idx="0">
                  <c:v>Vanligtvis nöjd med sin hälsa</c:v>
                </c:pt>
                <c:pt idx="1">
                  <c:v>Vanligtvis nöjd med sig själv</c:v>
                </c:pt>
                <c:pt idx="2">
                  <c:v>Trivs bra i skolan</c:v>
                </c:pt>
                <c:pt idx="3">
                  <c:v>Skolkar ofta</c:v>
                </c:pt>
              </c:strCache>
            </c:strRef>
          </c:cat>
          <c:val>
            <c:numRef>
              <c:f>Krokom!$U$493:$U$496</c:f>
              <c:numCache>
                <c:formatCode>0</c:formatCode>
                <c:ptCount val="4"/>
                <c:pt idx="0">
                  <c:v>62.1</c:v>
                </c:pt>
                <c:pt idx="1">
                  <c:v>56.5</c:v>
                </c:pt>
                <c:pt idx="2">
                  <c:v>58.9</c:v>
                </c:pt>
                <c:pt idx="3">
                  <c:v>15.3</c:v>
                </c:pt>
              </c:numCache>
            </c:numRef>
          </c:val>
          <c:extLst>
            <c:ext xmlns:c16="http://schemas.microsoft.com/office/drawing/2014/chart" uri="{C3380CC4-5D6E-409C-BE32-E72D297353CC}">
              <c16:uniqueId val="{00000002-8CC0-46D0-BB1A-B0AA9B534A52}"/>
            </c:ext>
          </c:extLst>
        </c:ser>
        <c:ser>
          <c:idx val="3"/>
          <c:order val="3"/>
          <c:tx>
            <c:strRef>
              <c:f>Krokom!$V$491:$V$492</c:f>
              <c:strCache>
                <c:ptCount val="2"/>
                <c:pt idx="0">
                  <c:v>År 2 gy</c:v>
                </c:pt>
                <c:pt idx="1">
                  <c:v>totalt</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Krokom!$R$493:$R$496</c:f>
              <c:strCache>
                <c:ptCount val="4"/>
                <c:pt idx="0">
                  <c:v>Vanligtvis nöjd med sin hälsa</c:v>
                </c:pt>
                <c:pt idx="1">
                  <c:v>Vanligtvis nöjd med sig själv</c:v>
                </c:pt>
                <c:pt idx="2">
                  <c:v>Trivs bra i skolan</c:v>
                </c:pt>
                <c:pt idx="3">
                  <c:v>Skolkar ofta</c:v>
                </c:pt>
              </c:strCache>
            </c:strRef>
          </c:cat>
          <c:val>
            <c:numRef>
              <c:f>Krokom!$V$493:$V$496</c:f>
              <c:numCache>
                <c:formatCode>0</c:formatCode>
                <c:ptCount val="4"/>
                <c:pt idx="0">
                  <c:v>64.3</c:v>
                </c:pt>
                <c:pt idx="1">
                  <c:v>55.7</c:v>
                </c:pt>
                <c:pt idx="2">
                  <c:v>81.400000000000006</c:v>
                </c:pt>
                <c:pt idx="3">
                  <c:v>12.9</c:v>
                </c:pt>
              </c:numCache>
            </c:numRef>
          </c:val>
          <c:extLst>
            <c:ext xmlns:c16="http://schemas.microsoft.com/office/drawing/2014/chart" uri="{C3380CC4-5D6E-409C-BE32-E72D297353CC}">
              <c16:uniqueId val="{00000003-8CC0-46D0-BB1A-B0AA9B534A52}"/>
            </c:ext>
          </c:extLst>
        </c:ser>
        <c:dLbls>
          <c:dLblPos val="outEnd"/>
          <c:showLegendKey val="0"/>
          <c:showVal val="1"/>
          <c:showCatName val="0"/>
          <c:showSerName val="0"/>
          <c:showPercent val="0"/>
          <c:showBubbleSize val="0"/>
        </c:dLbls>
        <c:gapWidth val="219"/>
        <c:overlap val="-27"/>
        <c:axId val="2036500191"/>
        <c:axId val="2036501151"/>
      </c:barChart>
      <c:catAx>
        <c:axId val="2036500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36501151"/>
        <c:crosses val="autoZero"/>
        <c:auto val="1"/>
        <c:lblAlgn val="ctr"/>
        <c:lblOffset val="100"/>
        <c:noMultiLvlLbl val="0"/>
      </c:catAx>
      <c:valAx>
        <c:axId val="203650115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36500191"/>
        <c:crosses val="autoZero"/>
        <c:crossBetween val="between"/>
      </c:valAx>
      <c:spPr>
        <a:noFill/>
        <a:ln>
          <a:noFill/>
        </a:ln>
        <a:effectLst/>
      </c:spPr>
    </c:plotArea>
    <c:legend>
      <c:legendPos val="b"/>
      <c:layout>
        <c:manualLayout>
          <c:xMode val="edge"/>
          <c:yMode val="edge"/>
          <c:x val="0.3144105996996962"/>
          <c:y val="0.88360556965628489"/>
          <c:w val="0.43001027777794937"/>
          <c:h val="0.1019341983537728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23162661938585"/>
          <c:y val="0.12536381780537531"/>
          <c:w val="0.87045599787761085"/>
          <c:h val="0.62348439156127278"/>
        </c:manualLayout>
      </c:layout>
      <c:barChart>
        <c:barDir val="col"/>
        <c:grouping val="clustered"/>
        <c:varyColors val="0"/>
        <c:ser>
          <c:idx val="0"/>
          <c:order val="0"/>
          <c:tx>
            <c:strRef>
              <c:f>'Åk 9'!$Q$656:$Q$657</c:f>
              <c:strCache>
                <c:ptCount val="2"/>
                <c:pt idx="0">
                  <c:v>Åk 9</c:v>
                </c:pt>
                <c:pt idx="1">
                  <c:v>flickor </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9'!$P$658:$P$662</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9'!$Q$658:$Q$662</c:f>
              <c:numCache>
                <c:formatCode>0</c:formatCode>
                <c:ptCount val="5"/>
                <c:pt idx="0">
                  <c:v>22.8</c:v>
                </c:pt>
                <c:pt idx="1">
                  <c:v>40.4</c:v>
                </c:pt>
                <c:pt idx="2">
                  <c:v>5.3</c:v>
                </c:pt>
                <c:pt idx="3">
                  <c:v>93</c:v>
                </c:pt>
                <c:pt idx="4">
                  <c:v>96.5</c:v>
                </c:pt>
              </c:numCache>
            </c:numRef>
          </c:val>
          <c:extLst>
            <c:ext xmlns:c16="http://schemas.microsoft.com/office/drawing/2014/chart" uri="{C3380CC4-5D6E-409C-BE32-E72D297353CC}">
              <c16:uniqueId val="{00000000-D4E4-40C3-B04D-BE1233B31BFD}"/>
            </c:ext>
          </c:extLst>
        </c:ser>
        <c:ser>
          <c:idx val="1"/>
          <c:order val="1"/>
          <c:tx>
            <c:strRef>
              <c:f>'Åk 9'!$R$656:$R$657</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9'!$P$658:$P$662</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9'!$R$658:$R$662</c:f>
              <c:numCache>
                <c:formatCode>0</c:formatCode>
                <c:ptCount val="5"/>
                <c:pt idx="0">
                  <c:v>27.7</c:v>
                </c:pt>
                <c:pt idx="1">
                  <c:v>36.9</c:v>
                </c:pt>
                <c:pt idx="2">
                  <c:v>18.5</c:v>
                </c:pt>
                <c:pt idx="3">
                  <c:v>81.5</c:v>
                </c:pt>
                <c:pt idx="4">
                  <c:v>81.5</c:v>
                </c:pt>
              </c:numCache>
            </c:numRef>
          </c:val>
          <c:extLst>
            <c:ext xmlns:c16="http://schemas.microsoft.com/office/drawing/2014/chart" uri="{C3380CC4-5D6E-409C-BE32-E72D297353CC}">
              <c16:uniqueId val="{00000001-D4E4-40C3-B04D-BE1233B31BFD}"/>
            </c:ext>
          </c:extLst>
        </c:ser>
        <c:ser>
          <c:idx val="2"/>
          <c:order val="2"/>
          <c:tx>
            <c:strRef>
              <c:f>'Åk 9'!$S$656:$S$657</c:f>
              <c:strCache>
                <c:ptCount val="2"/>
                <c:pt idx="0">
                  <c:v>Åk 9</c:v>
                </c:pt>
                <c:pt idx="1">
                  <c:v>totalt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9'!$P$658:$P$662</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9'!$S$658:$S$662</c:f>
              <c:numCache>
                <c:formatCode>0</c:formatCode>
                <c:ptCount val="5"/>
                <c:pt idx="0">
                  <c:v>25</c:v>
                </c:pt>
                <c:pt idx="1">
                  <c:v>37.9</c:v>
                </c:pt>
                <c:pt idx="2">
                  <c:v>12.1</c:v>
                </c:pt>
                <c:pt idx="3">
                  <c:v>86.3</c:v>
                </c:pt>
                <c:pt idx="4">
                  <c:v>87.9</c:v>
                </c:pt>
              </c:numCache>
            </c:numRef>
          </c:val>
          <c:extLst>
            <c:ext xmlns:c16="http://schemas.microsoft.com/office/drawing/2014/chart" uri="{C3380CC4-5D6E-409C-BE32-E72D297353CC}">
              <c16:uniqueId val="{00000002-D4E4-40C3-B04D-BE1233B31BFD}"/>
            </c:ext>
          </c:extLst>
        </c:ser>
        <c:ser>
          <c:idx val="3"/>
          <c:order val="3"/>
          <c:tx>
            <c:strRef>
              <c:f>'Åk 9'!$T$656:$T$657</c:f>
              <c:strCache>
                <c:ptCount val="2"/>
                <c:pt idx="0">
                  <c:v>År 2 gy</c:v>
                </c:pt>
                <c:pt idx="1">
                  <c:v>totalt</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9'!$P$658:$P$662</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9'!$T$658:$T$662</c:f>
              <c:numCache>
                <c:formatCode>0</c:formatCode>
                <c:ptCount val="5"/>
                <c:pt idx="0">
                  <c:v>15.7</c:v>
                </c:pt>
                <c:pt idx="1">
                  <c:v>31.4</c:v>
                </c:pt>
                <c:pt idx="2">
                  <c:v>12.9</c:v>
                </c:pt>
                <c:pt idx="3">
                  <c:v>90</c:v>
                </c:pt>
                <c:pt idx="4">
                  <c:v>78.599999999999994</c:v>
                </c:pt>
              </c:numCache>
            </c:numRef>
          </c:val>
          <c:extLst>
            <c:ext xmlns:c16="http://schemas.microsoft.com/office/drawing/2014/chart" uri="{C3380CC4-5D6E-409C-BE32-E72D297353CC}">
              <c16:uniqueId val="{00000003-D4E4-40C3-B04D-BE1233B31BFD}"/>
            </c:ext>
          </c:extLst>
        </c:ser>
        <c:dLbls>
          <c:dLblPos val="outEnd"/>
          <c:showLegendKey val="0"/>
          <c:showVal val="1"/>
          <c:showCatName val="0"/>
          <c:showSerName val="0"/>
          <c:showPercent val="0"/>
          <c:showBubbleSize val="0"/>
        </c:dLbls>
        <c:gapWidth val="219"/>
        <c:overlap val="-27"/>
        <c:axId val="2012778111"/>
        <c:axId val="2012769471"/>
      </c:barChart>
      <c:catAx>
        <c:axId val="2012778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12769471"/>
        <c:crosses val="autoZero"/>
        <c:auto val="1"/>
        <c:lblAlgn val="ctr"/>
        <c:lblOffset val="100"/>
        <c:noMultiLvlLbl val="0"/>
      </c:catAx>
      <c:valAx>
        <c:axId val="201276947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12778111"/>
        <c:crosses val="autoZero"/>
        <c:crossBetween val="between"/>
      </c:valAx>
      <c:spPr>
        <a:noFill/>
        <a:ln>
          <a:noFill/>
        </a:ln>
        <a:effectLst/>
      </c:spPr>
    </c:plotArea>
    <c:legend>
      <c:legendPos val="b"/>
      <c:layout>
        <c:manualLayout>
          <c:xMode val="edge"/>
          <c:yMode val="edge"/>
          <c:x val="0.31951217391264553"/>
          <c:y val="0.90221968247102458"/>
          <c:w val="0.38422551635980356"/>
          <c:h val="8.357345479393057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i åk 9 (könsfördelat) respektive år 2 på gymnasiet som …</a:t>
            </a:r>
          </a:p>
          <a:p>
            <a:pPr algn="ctr" rtl="0">
              <a:defRPr/>
            </a:pPr>
            <a:endParaRPr lang="sv-SE"/>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2023.xlsx]Krokom'!$N$191:$N$192</c:f>
              <c:strCache>
                <c:ptCount val="2"/>
                <c:pt idx="0">
                  <c:v>Åk 9</c:v>
                </c:pt>
                <c:pt idx="1">
                  <c:v>flickor </c:v>
                </c:pt>
              </c:strCache>
            </c:strRef>
          </c:tx>
          <c:spPr>
            <a:pattFill prst="pct80">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2023.xlsx]Krokom'!$M$193:$M$196</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2023.xlsx]Krokom'!$N$193:$N$196</c:f>
              <c:numCache>
                <c:formatCode>0</c:formatCode>
                <c:ptCount val="4"/>
                <c:pt idx="0">
                  <c:v>21.1</c:v>
                </c:pt>
                <c:pt idx="1">
                  <c:v>12.3</c:v>
                </c:pt>
                <c:pt idx="2">
                  <c:v>0</c:v>
                </c:pt>
                <c:pt idx="3">
                  <c:v>3.5</c:v>
                </c:pt>
              </c:numCache>
            </c:numRef>
          </c:val>
          <c:extLst>
            <c:ext xmlns:c16="http://schemas.microsoft.com/office/drawing/2014/chart" uri="{C3380CC4-5D6E-409C-BE32-E72D297353CC}">
              <c16:uniqueId val="{00000000-E9A3-4707-866C-55643DFD2845}"/>
            </c:ext>
          </c:extLst>
        </c:ser>
        <c:ser>
          <c:idx val="1"/>
          <c:order val="1"/>
          <c:tx>
            <c:strRef>
              <c:f>'[Kommuner CAN 2023.xlsx]Krokom'!$O$191:$O$192</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2023.xlsx]Krokom'!$M$193:$M$196</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2023.xlsx]Krokom'!$O$193:$O$196</c:f>
              <c:numCache>
                <c:formatCode>0</c:formatCode>
                <c:ptCount val="4"/>
                <c:pt idx="0">
                  <c:v>6.2</c:v>
                </c:pt>
                <c:pt idx="1">
                  <c:v>3.4</c:v>
                </c:pt>
                <c:pt idx="2">
                  <c:v>4.5999999999999996</c:v>
                </c:pt>
                <c:pt idx="3">
                  <c:v>3.1</c:v>
                </c:pt>
              </c:numCache>
            </c:numRef>
          </c:val>
          <c:extLst>
            <c:ext xmlns:c16="http://schemas.microsoft.com/office/drawing/2014/chart" uri="{C3380CC4-5D6E-409C-BE32-E72D297353CC}">
              <c16:uniqueId val="{00000001-E9A3-4707-866C-55643DFD2845}"/>
            </c:ext>
          </c:extLst>
        </c:ser>
        <c:ser>
          <c:idx val="2"/>
          <c:order val="2"/>
          <c:tx>
            <c:strRef>
              <c:f>'[Kommuner CAN 2023.xlsx]Krokom'!$P$191:$P$192</c:f>
              <c:strCache>
                <c:ptCount val="2"/>
                <c:pt idx="0">
                  <c:v>Åk 9</c:v>
                </c:pt>
                <c:pt idx="1">
                  <c:v>totalt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2023.xlsx]Krokom'!$M$193:$M$196</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2023.xlsx]Krokom'!$P$193:$P$196</c:f>
              <c:numCache>
                <c:formatCode>0</c:formatCode>
                <c:ptCount val="4"/>
                <c:pt idx="0">
                  <c:v>12.9</c:v>
                </c:pt>
                <c:pt idx="1">
                  <c:v>7.7</c:v>
                </c:pt>
                <c:pt idx="2">
                  <c:v>2.4</c:v>
                </c:pt>
                <c:pt idx="3">
                  <c:v>3.2</c:v>
                </c:pt>
              </c:numCache>
            </c:numRef>
          </c:val>
          <c:extLst>
            <c:ext xmlns:c16="http://schemas.microsoft.com/office/drawing/2014/chart" uri="{C3380CC4-5D6E-409C-BE32-E72D297353CC}">
              <c16:uniqueId val="{00000002-E9A3-4707-866C-55643DFD2845}"/>
            </c:ext>
          </c:extLst>
        </c:ser>
        <c:ser>
          <c:idx val="3"/>
          <c:order val="3"/>
          <c:tx>
            <c:strRef>
              <c:f>'[Kommuner CAN 2023.xlsx]Krokom'!$Q$191:$Q$192</c:f>
              <c:strCache>
                <c:ptCount val="2"/>
                <c:pt idx="0">
                  <c:v>År 2 gy</c:v>
                </c:pt>
                <c:pt idx="1">
                  <c:v>totalt</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2023.xlsx]Krokom'!$M$193:$M$196</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receptbelagd sömn- eller lugnande läkemedel utan recept någon gång </c:v>
                </c:pt>
              </c:strCache>
            </c:strRef>
          </c:cat>
          <c:val>
            <c:numRef>
              <c:f>'[Kommuner CAN 2023.xlsx]Krokom'!$Q$193:$Q$196</c:f>
              <c:numCache>
                <c:formatCode>0</c:formatCode>
                <c:ptCount val="4"/>
                <c:pt idx="0">
                  <c:v>17.100000000000001</c:v>
                </c:pt>
                <c:pt idx="1">
                  <c:v>12.7</c:v>
                </c:pt>
                <c:pt idx="2">
                  <c:v>7.1</c:v>
                </c:pt>
                <c:pt idx="3">
                  <c:v>7.1</c:v>
                </c:pt>
              </c:numCache>
            </c:numRef>
          </c:val>
          <c:extLst>
            <c:ext xmlns:c16="http://schemas.microsoft.com/office/drawing/2014/chart" uri="{C3380CC4-5D6E-409C-BE32-E72D297353CC}">
              <c16:uniqueId val="{00000003-E9A3-4707-866C-55643DFD2845}"/>
            </c:ext>
          </c:extLst>
        </c:ser>
        <c:dLbls>
          <c:dLblPos val="outEnd"/>
          <c:showLegendKey val="0"/>
          <c:showVal val="1"/>
          <c:showCatName val="0"/>
          <c:showSerName val="0"/>
          <c:showPercent val="0"/>
          <c:showBubbleSize val="0"/>
        </c:dLbls>
        <c:gapWidth val="219"/>
        <c:overlap val="-27"/>
        <c:axId val="2042525375"/>
        <c:axId val="2042527775"/>
      </c:barChart>
      <c:catAx>
        <c:axId val="2042525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2527775"/>
        <c:crosses val="autoZero"/>
        <c:auto val="1"/>
        <c:lblAlgn val="ctr"/>
        <c:lblOffset val="100"/>
        <c:noMultiLvlLbl val="0"/>
      </c:catAx>
      <c:valAx>
        <c:axId val="2042527775"/>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252537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a:t>Andel elever som är rökare, snusare, vejpare respektive vitt-snusare, fördelat per årskurs och kön för åk 9.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2023.xlsx]Krokom'!$N$57:$N$58</c:f>
              <c:strCache>
                <c:ptCount val="2"/>
                <c:pt idx="0">
                  <c:v>Åk 9</c:v>
                </c:pt>
                <c:pt idx="1">
                  <c:v>flickor</c:v>
                </c:pt>
              </c:strCache>
            </c:strRef>
          </c:tx>
          <c:spPr>
            <a:pattFill prst="pct80">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2023.xlsx]Krokom'!$M$59:$M$62</c:f>
              <c:strCache>
                <c:ptCount val="4"/>
                <c:pt idx="0">
                  <c:v>Rökare</c:v>
                </c:pt>
                <c:pt idx="1">
                  <c:v>Snusare</c:v>
                </c:pt>
                <c:pt idx="2">
                  <c:v>Vejpare</c:v>
                </c:pt>
                <c:pt idx="3">
                  <c:v>Vitt-snusare</c:v>
                </c:pt>
              </c:strCache>
            </c:strRef>
          </c:cat>
          <c:val>
            <c:numRef>
              <c:f>'[Kommuner CAN 2023.xlsx]Krokom'!$N$59:$N$62</c:f>
              <c:numCache>
                <c:formatCode>0</c:formatCode>
                <c:ptCount val="4"/>
                <c:pt idx="0">
                  <c:v>7</c:v>
                </c:pt>
                <c:pt idx="1">
                  <c:v>8.8000000000000007</c:v>
                </c:pt>
                <c:pt idx="2">
                  <c:v>17.5</c:v>
                </c:pt>
                <c:pt idx="3">
                  <c:v>10.5</c:v>
                </c:pt>
              </c:numCache>
            </c:numRef>
          </c:val>
          <c:extLst>
            <c:ext xmlns:c16="http://schemas.microsoft.com/office/drawing/2014/chart" uri="{C3380CC4-5D6E-409C-BE32-E72D297353CC}">
              <c16:uniqueId val="{00000000-C3E5-4BC6-A504-DCC4D51186F0}"/>
            </c:ext>
          </c:extLst>
        </c:ser>
        <c:ser>
          <c:idx val="1"/>
          <c:order val="1"/>
          <c:tx>
            <c:strRef>
              <c:f>'[Kommuner CAN 2023.xlsx]Krokom'!$O$57:$O$58</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2023.xlsx]Krokom'!$M$59:$M$62</c:f>
              <c:strCache>
                <c:ptCount val="4"/>
                <c:pt idx="0">
                  <c:v>Rökare</c:v>
                </c:pt>
                <c:pt idx="1">
                  <c:v>Snusare</c:v>
                </c:pt>
                <c:pt idx="2">
                  <c:v>Vejpare</c:v>
                </c:pt>
                <c:pt idx="3">
                  <c:v>Vitt-snusare</c:v>
                </c:pt>
              </c:strCache>
            </c:strRef>
          </c:cat>
          <c:val>
            <c:numRef>
              <c:f>'[Kommuner CAN 2023.xlsx]Krokom'!$O$59:$O$62</c:f>
              <c:numCache>
                <c:formatCode>0</c:formatCode>
                <c:ptCount val="4"/>
                <c:pt idx="0">
                  <c:v>13.8</c:v>
                </c:pt>
                <c:pt idx="1">
                  <c:v>18.5</c:v>
                </c:pt>
                <c:pt idx="2">
                  <c:v>4.5999999999999996</c:v>
                </c:pt>
                <c:pt idx="3">
                  <c:v>13.8</c:v>
                </c:pt>
              </c:numCache>
            </c:numRef>
          </c:val>
          <c:extLst>
            <c:ext xmlns:c16="http://schemas.microsoft.com/office/drawing/2014/chart" uri="{C3380CC4-5D6E-409C-BE32-E72D297353CC}">
              <c16:uniqueId val="{00000001-C3E5-4BC6-A504-DCC4D51186F0}"/>
            </c:ext>
          </c:extLst>
        </c:ser>
        <c:ser>
          <c:idx val="2"/>
          <c:order val="2"/>
          <c:tx>
            <c:strRef>
              <c:f>'[Kommuner CAN 2023.xlsx]Krokom'!$P$57:$P$58</c:f>
              <c:strCache>
                <c:ptCount val="2"/>
                <c:pt idx="0">
                  <c:v>Åk 9</c:v>
                </c:pt>
                <c:pt idx="1">
                  <c:v>totalt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2023.xlsx]Krokom'!$M$59:$M$62</c:f>
              <c:strCache>
                <c:ptCount val="4"/>
                <c:pt idx="0">
                  <c:v>Rökare</c:v>
                </c:pt>
                <c:pt idx="1">
                  <c:v>Snusare</c:v>
                </c:pt>
                <c:pt idx="2">
                  <c:v>Vejpare</c:v>
                </c:pt>
                <c:pt idx="3">
                  <c:v>Vitt-snusare</c:v>
                </c:pt>
              </c:strCache>
            </c:strRef>
          </c:cat>
          <c:val>
            <c:numRef>
              <c:f>'[Kommuner CAN 2023.xlsx]Krokom'!$P$59:$P$62</c:f>
              <c:numCache>
                <c:formatCode>0</c:formatCode>
                <c:ptCount val="4"/>
                <c:pt idx="0">
                  <c:v>11.3</c:v>
                </c:pt>
                <c:pt idx="1">
                  <c:v>14.5</c:v>
                </c:pt>
                <c:pt idx="2">
                  <c:v>11.3</c:v>
                </c:pt>
                <c:pt idx="3">
                  <c:v>12.1</c:v>
                </c:pt>
              </c:numCache>
            </c:numRef>
          </c:val>
          <c:extLst>
            <c:ext xmlns:c16="http://schemas.microsoft.com/office/drawing/2014/chart" uri="{C3380CC4-5D6E-409C-BE32-E72D297353CC}">
              <c16:uniqueId val="{00000002-C3E5-4BC6-A504-DCC4D51186F0}"/>
            </c:ext>
          </c:extLst>
        </c:ser>
        <c:ser>
          <c:idx val="3"/>
          <c:order val="3"/>
          <c:tx>
            <c:strRef>
              <c:f>'[Kommuner CAN 2023.xlsx]Krokom'!$Q$57:$Q$58</c:f>
              <c:strCache>
                <c:ptCount val="2"/>
                <c:pt idx="0">
                  <c:v>År 2 gy</c:v>
                </c:pt>
                <c:pt idx="1">
                  <c:v>totalt</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2023.xlsx]Krokom'!$M$59:$M$62</c:f>
              <c:strCache>
                <c:ptCount val="4"/>
                <c:pt idx="0">
                  <c:v>Rökare</c:v>
                </c:pt>
                <c:pt idx="1">
                  <c:v>Snusare</c:v>
                </c:pt>
                <c:pt idx="2">
                  <c:v>Vejpare</c:v>
                </c:pt>
                <c:pt idx="3">
                  <c:v>Vitt-snusare</c:v>
                </c:pt>
              </c:strCache>
            </c:strRef>
          </c:cat>
          <c:val>
            <c:numRef>
              <c:f>'[Kommuner CAN 2023.xlsx]Krokom'!$Q$59:$Q$62</c:f>
              <c:numCache>
                <c:formatCode>0</c:formatCode>
                <c:ptCount val="4"/>
                <c:pt idx="0">
                  <c:v>32.9</c:v>
                </c:pt>
                <c:pt idx="1">
                  <c:v>41.4</c:v>
                </c:pt>
                <c:pt idx="2">
                  <c:v>22.9</c:v>
                </c:pt>
                <c:pt idx="3">
                  <c:v>27.1</c:v>
                </c:pt>
              </c:numCache>
            </c:numRef>
          </c:val>
          <c:extLst>
            <c:ext xmlns:c16="http://schemas.microsoft.com/office/drawing/2014/chart" uri="{C3380CC4-5D6E-409C-BE32-E72D297353CC}">
              <c16:uniqueId val="{00000003-C3E5-4BC6-A504-DCC4D51186F0}"/>
            </c:ext>
          </c:extLst>
        </c:ser>
        <c:dLbls>
          <c:dLblPos val="outEnd"/>
          <c:showLegendKey val="0"/>
          <c:showVal val="1"/>
          <c:showCatName val="0"/>
          <c:showSerName val="0"/>
          <c:showPercent val="0"/>
          <c:showBubbleSize val="0"/>
        </c:dLbls>
        <c:gapWidth val="219"/>
        <c:overlap val="-27"/>
        <c:axId val="722417215"/>
        <c:axId val="722410015"/>
      </c:barChart>
      <c:catAx>
        <c:axId val="722417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722410015"/>
        <c:crosses val="autoZero"/>
        <c:auto val="1"/>
        <c:lblAlgn val="ctr"/>
        <c:lblOffset val="100"/>
        <c:noMultiLvlLbl val="0"/>
      </c:catAx>
      <c:valAx>
        <c:axId val="722410015"/>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722417215"/>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2750178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skiljer sig inte signifikant mellan de två årskurserna i kommunen gällande andel elever som spelat om pengar senaste 12 månaderna eller senaste 30 dagarna.  </a:t>
            </a:r>
          </a:p>
          <a:p>
            <a:pPr marL="171450" indent="-171450">
              <a:buFontTx/>
              <a:buChar char="-"/>
            </a:pPr>
            <a:r>
              <a:rPr lang="sv-SE" sz="1200" dirty="0"/>
              <a:t>Andelen elever som har spelat om pengar senaste 12 månaderna och senaste 30 dagarna skiljer sig inte signifikant i någon av årskurserna sedan 2012. </a:t>
            </a:r>
          </a:p>
          <a:p>
            <a:pPr marL="171450" indent="-171450">
              <a:buFontTx/>
              <a:buChar char="-"/>
            </a:pPr>
            <a:r>
              <a:rPr lang="sv-SE" sz="1200" dirty="0"/>
              <a:t>Andelen elever i åk 9 som har spelat om pengar är på samma nivå som länet och riket. År 2 på gymnasiet har en mindre andel i kommunen (13 %) än i riket (26 %) som spelat om pengar senaste 12 månaderna. Även gällande att ha spelat om pengar senaste 30 dagarna är det en lägre andel elever i kommunen (1 %) jämfört med länet (10 %) och riket (12 %).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409231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Att ha snusat, rökt cigaretter och att ha druckit minst ett glas alkohol är vanligast när det kommer till tidig debutålder bland eleverna i åk 9 i kommunen.</a:t>
            </a:r>
          </a:p>
          <a:p>
            <a:pPr marL="171450" indent="-171450">
              <a:buFontTx/>
              <a:buChar char="-"/>
            </a:pPr>
            <a:r>
              <a:rPr lang="sv-SE" sz="1200" dirty="0">
                <a:solidFill>
                  <a:schemeClr val="accent2">
                    <a:lumMod val="75000"/>
                  </a:schemeClr>
                </a:solidFill>
              </a:rPr>
              <a:t>I kommunen är det 0 % av pojkarna som haft tidig berusningsdebut medan det är 0 % av flickorna i kommunen som uppgett att de använt hasch eller marijuana innan 14 års ålder.</a:t>
            </a:r>
          </a:p>
          <a:p>
            <a:pPr marL="171450" indent="-171450">
              <a:buFontTx/>
              <a:buChar char="-"/>
            </a:pPr>
            <a:r>
              <a:rPr lang="sv-SE" sz="1200" dirty="0"/>
              <a:t>I jämförelse med 2015 är det 2023 en signifikant mindre andel elever i åk 9 i Krokom som har haft en tidig debutålder gällande att snusa, röka cigarett och att ha druckit minst ett glas alkohol. </a:t>
            </a:r>
          </a:p>
          <a:p>
            <a:pPr marL="171450" indent="-171450">
              <a:buFontTx/>
              <a:buChar char="-"/>
            </a:pPr>
            <a:r>
              <a:rPr lang="sv-SE" sz="1200" dirty="0"/>
              <a:t>Att ha sniffat och att ha använt marijuana eller hasch före 14 års ålder var det 2019 ingen av eleverna i kommunen som hade gjort, 2023 är förekommer det om än i låg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1473583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kommunen är det vanligare bland elever år 2 på gymnasiet än i åk 9 att få tag på cigaretter och folköl inom 24 timmar, övriga substanser skiljer sig inte signifikant mellan de två årskurserna. </a:t>
            </a:r>
            <a:endParaRPr lang="sv-SE" sz="1200" dirty="0"/>
          </a:p>
          <a:p>
            <a:pPr marL="171450" indent="-171450">
              <a:buFontTx/>
              <a:buChar char="-"/>
            </a:pPr>
            <a:r>
              <a:rPr lang="sv-SE" sz="1200" dirty="0"/>
              <a:t>Sedan 2015 är det en positiv utveckling gällande andelen elever i åk 9 i Krokom som kan få tag på cigaretter, andelen har minskat succesivt från 52 %. I övrigt inga signifikanta skillnader över tid i kommunen gällande tillgänglighet. </a:t>
            </a:r>
          </a:p>
          <a:p>
            <a:pPr marL="171450" indent="-171450">
              <a:buFontTx/>
              <a:buChar char="-"/>
            </a:pPr>
            <a:r>
              <a:rPr lang="sv-SE" sz="1200" dirty="0"/>
              <a:t>Det är en signifikant mindre andel pojkar i åk 9 (23 %) i kommunen i jämförelse med pojkar i länet (42 %) och riket (37 %) som kan få tag på folköl inom 24 timmar. </a:t>
            </a:r>
          </a:p>
          <a:p>
            <a:pPr marL="171450" indent="-171450">
              <a:buFontTx/>
              <a:buChar char="-"/>
            </a:pPr>
            <a:r>
              <a:rPr lang="sv-SE" sz="1200" dirty="0"/>
              <a:t>Det är en mindre andel elever i åk 9 i kommunen som kan få tag på cigaretter och hasch/marijuana i jämförelse med länet.</a:t>
            </a:r>
          </a:p>
          <a:p>
            <a:pPr marL="171450" indent="-171450">
              <a:buFontTx/>
              <a:buChar char="-"/>
            </a:pPr>
            <a:r>
              <a:rPr lang="sv-SE" sz="1200" dirty="0"/>
              <a:t>Det är en mindre andel elever i år 2 på gymnasiet i kommunen i jämförelse med länet (19 %) och riket (26 %) som kan få tag på hasch/marijuana.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808502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skiljer sig inte signifikant mellan andel elever i de två årskurserna som har låg riskuppfattning. </a:t>
            </a:r>
          </a:p>
          <a:p>
            <a:pPr marL="171450" indent="-171450">
              <a:buFontTx/>
              <a:buChar char="-"/>
            </a:pPr>
            <a:r>
              <a:rPr lang="sv-SE" sz="1200" dirty="0">
                <a:solidFill>
                  <a:schemeClr val="accent2">
                    <a:lumMod val="75000"/>
                  </a:schemeClr>
                </a:solidFill>
              </a:rPr>
              <a:t>Generellt är det en negativ utveckling med en ökning av andel elever i kommunen som har låg riskuppfattning men det enda som har ökat signifikant är andelen elever år 2 på gymnasiet som upplever låg risk att prova sniffa/boffa 1-2 gånger har ökat från 13 % 2015 till 39 % 2023. </a:t>
            </a:r>
          </a:p>
          <a:p>
            <a:pPr marL="171450" indent="-171450">
              <a:buFontTx/>
              <a:buChar char="-"/>
            </a:pPr>
            <a:r>
              <a:rPr lang="sv-SE" sz="1200" dirty="0">
                <a:solidFill>
                  <a:schemeClr val="accent2">
                    <a:lumMod val="75000"/>
                  </a:schemeClr>
                </a:solidFill>
              </a:rPr>
              <a:t>I åk 9 sticker pojkarna ut positivt när gällande låg riskuppfattning, att det är en mindre andel pojkar i kommunen (17 %) än i länet (31 %) som upplever låg risk att berusa sig på alkohol varje helg. I fråga om att använda marijuana eller hasch varje helg är andelen pojkar i kommunen (12 %) signifikant lägre än pojkar i riket (23 %).  </a:t>
            </a:r>
          </a:p>
          <a:p>
            <a:pPr marL="171450" indent="-171450">
              <a:buFontTx/>
              <a:buChar char="-"/>
            </a:pPr>
            <a:r>
              <a:rPr lang="sv-SE" sz="1200" kern="1200" dirty="0">
                <a:solidFill>
                  <a:schemeClr val="accent2">
                    <a:lumMod val="75000"/>
                  </a:schemeClr>
                </a:solidFill>
                <a:latin typeface="+mn-lt"/>
                <a:ea typeface="+mn-ea"/>
                <a:cs typeface="+mn-cs"/>
              </a:rPr>
              <a:t>Bland elever i år 2 på gymnasiet i Krokom skiljer det sig inte signifikant mot länet eller riket gällande andelen som har låg riskuppfattning.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1314277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är det vanligare att elever i åk 9 än i år 2 på gymnasiet, upplever att deras föräldrar inte tycker att det är ok att eleverna dricker alkohol och att de dricker sig berusade. </a:t>
            </a:r>
          </a:p>
          <a:p>
            <a:pPr marL="171450" indent="-171450">
              <a:buFontTx/>
              <a:buChar char="-"/>
            </a:pPr>
            <a:r>
              <a:rPr lang="sv-SE" sz="1200" dirty="0"/>
              <a:t>Över tid har andelen elever i båda årskurserna i kommunen som upplever restriktivitet från sina föräldrar gällande alkohol, tobak och narkotika varit på samma nivå</a:t>
            </a:r>
            <a:r>
              <a:rPr lang="sv-SE" sz="1200" i="1" dirty="0"/>
              <a:t>. </a:t>
            </a:r>
          </a:p>
          <a:p>
            <a:pPr marL="171450" indent="-171450">
              <a:buFontTx/>
              <a:buChar char="-"/>
            </a:pPr>
            <a:r>
              <a:rPr lang="sv-SE" sz="1200" dirty="0"/>
              <a:t>Det är en signifikant större andel elever i åk 9 i kommunen än i riket (46 %), som upplever att det inte är ok för deras föräldrar om de dricker alkohol.</a:t>
            </a:r>
          </a:p>
          <a:p>
            <a:pPr marL="171450" indent="-171450">
              <a:buFontTx/>
              <a:buChar char="-"/>
            </a:pPr>
            <a:r>
              <a:rPr lang="sv-SE" sz="1200" dirty="0"/>
              <a:t>Inga signifikanta skillnader mellan år 2 på gymnasiet i Krokoms kommun och länet eller riket gällande andel elever som upplever restriktivitet från sina föräldrar. </a:t>
            </a:r>
            <a:endParaRPr lang="en-US" sz="12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716527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Drygt 6 av 10 av eleverna i kommunen är vanligtvis nöjd med sin hälsa motsvarande andel gällande att vanligtvis vara nöjd med sig själv är knappa 6 av 10 elever. I åk 9 i kommunen är det en signifikant större andel pojkar än flickor som vanligtvis är nöjd med sin hälsa och med sig själv. </a:t>
            </a:r>
          </a:p>
          <a:p>
            <a:pPr marL="171450" indent="-171450">
              <a:buFontTx/>
              <a:buChar char="-"/>
            </a:pPr>
            <a:r>
              <a:rPr lang="sv-SE" sz="1200" dirty="0"/>
              <a:t>I kommunen är det en signifikant större andel elever år 2 på gymnasiet än i åk 9 som trivs bra i skolan.</a:t>
            </a:r>
          </a:p>
          <a:p>
            <a:pPr marL="171450" indent="-171450">
              <a:buFontTx/>
              <a:buChar char="-"/>
            </a:pPr>
            <a:r>
              <a:rPr lang="sv-SE" sz="1200" dirty="0"/>
              <a:t>I åk 9 i Krokom är det 15 % av eleverna som skolkar minst en gång per månad, motsvarande andel bland eleverna år 2 på gymnasiet är 13 %. </a:t>
            </a:r>
          </a:p>
          <a:p>
            <a:pPr marL="171450" indent="-171450">
              <a:buFontTx/>
              <a:buChar char="-"/>
            </a:pPr>
            <a:r>
              <a:rPr lang="sv-SE" sz="1200" dirty="0"/>
              <a:t>Inga signifikanta skillnader i någon av årskurserna i kommunen över tid gällande hälsa och skola. </a:t>
            </a:r>
          </a:p>
          <a:p>
            <a:pPr marL="171450" indent="-171450">
              <a:buFontTx/>
              <a:buChar char="-"/>
            </a:pPr>
            <a:r>
              <a:rPr lang="sv-SE" sz="1200" dirty="0"/>
              <a:t>Andelen pojkar i åk 9 i kommunen som skolkar ofta (9 %) är signifikant lägre jämfört med pojkar i länet (20 %) och riket (19 %).  </a:t>
            </a:r>
          </a:p>
          <a:p>
            <a:pPr marL="171450" indent="-171450">
              <a:buFontTx/>
              <a:buChar char="-"/>
            </a:pPr>
            <a:r>
              <a:rPr lang="sv-SE" sz="1200" dirty="0"/>
              <a:t>Inga signifikanta skillnader år 2 gymnasiet i kommunen och länet eller riket.</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3331662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dirty="0"/>
              <a:t>Inga signifikanta skillnader mellan flickor och pojkar åk 9 i kommunen gällande dessa variabler. </a:t>
            </a:r>
            <a:endParaRPr lang="sv-SE" sz="1200" dirty="0"/>
          </a:p>
          <a:p>
            <a:pPr marL="171450" indent="-171450">
              <a:buFontTx/>
              <a:buChar char="-"/>
            </a:pPr>
            <a:r>
              <a:rPr lang="sv-SE" sz="1200" dirty="0"/>
              <a:t>Det är inga signifikanta skillnader mellan de två årskurserna i någon av de presenterade variablerna. </a:t>
            </a:r>
          </a:p>
          <a:p>
            <a:pPr marL="171450" indent="-171450">
              <a:buFontTx/>
              <a:buChar char="-"/>
            </a:pPr>
            <a:r>
              <a:rPr lang="sv-SE" sz="1200" dirty="0"/>
              <a:t>Det är en mindre andel pojkar i åk 9 i kommunen (28 %) jämfört med riket (43 %) som är fysisk aktiv 7 timmar eller mer per vecka.  </a:t>
            </a:r>
          </a:p>
          <a:p>
            <a:pPr marL="171450" indent="-171450">
              <a:buFontTx/>
              <a:buChar char="-"/>
            </a:pPr>
            <a:r>
              <a:rPr lang="sv-SE" sz="1200" dirty="0"/>
              <a:t>I kommunen är det en mindre andel elever i båda årskurserna som är medlem i förening med fokus fysisk aktivitet jämfört med riket (59 % i åk 9 och 50 % i år 2 gymnasiet). I åk 9 är det främst andelen flickor i kommunen som är signifikant mindre än riket (62 %). </a:t>
            </a:r>
          </a:p>
          <a:p>
            <a:pPr marL="171450" indent="-171450">
              <a:buFontTx/>
              <a:buChar char="-"/>
            </a:pPr>
            <a:r>
              <a:rPr lang="sv-SE" sz="1200" dirty="0"/>
              <a:t>Gällande att ha 3 timmar eller mer skärmtid per vecka är andelen bland eleverna i de båda årskurserna på samma nivå som länet och riket.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Krokom är det en signifikant större andel flickor än pojkar i åk 9 som har 3 timmar eller mer skärmtid per dag på helgen.</a:t>
            </a:r>
          </a:p>
          <a:p>
            <a:pPr marL="171450" indent="-171450">
              <a:buFontTx/>
              <a:buChar char="-"/>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1593911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kommunen än i riket som druckit alkohol senaste 12 månaderna. </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kommunen än i länet och riket som haft intensivkonsumtion av alkohol ofta. </a:t>
            </a:r>
          </a:p>
          <a:p>
            <a:pPr marL="628650" lvl="1" indent="-171450">
              <a:buFont typeface="Arial" panose="020B0604020202020204" pitchFamily="34" charset="0"/>
              <a:buChar char="•"/>
            </a:pPr>
            <a:r>
              <a:rPr lang="sv-SE" sz="1200" dirty="0">
                <a:solidFill>
                  <a:schemeClr val="accent2">
                    <a:lumMod val="75000"/>
                  </a:schemeClr>
                </a:solidFill>
              </a:rPr>
              <a:t>Den årliga alkoholkonsumtionen räknat i 100-procentig sprit är högst i länet bland elever år 2 på gymnasiet.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som använt narkotika senaste 12 månaderna. </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kommunen än i riket som är rökare respektive snusare.</a:t>
            </a:r>
          </a:p>
          <a:p>
            <a:pPr marL="628650" lvl="1" indent="-171450">
              <a:buFont typeface="Arial" panose="020B0604020202020204" pitchFamily="34" charset="0"/>
              <a:buChar char="•"/>
            </a:pPr>
            <a:r>
              <a:rPr lang="sv-SE" sz="1200" dirty="0">
                <a:solidFill>
                  <a:schemeClr val="accent2">
                    <a:lumMod val="75000"/>
                  </a:schemeClr>
                </a:solidFill>
              </a:rPr>
              <a:t>Ökad andel elever som använt hasch eller marijuana någon gång innan 14 års ålder. </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som upplever låg risk med att prova sniffa/boffa 1-2 gånger. </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riket som är fysisk aktiv 7 timmar eller mer per vecka. </a:t>
            </a:r>
          </a:p>
          <a:p>
            <a:pPr marL="628650" lvl="1" indent="-171450">
              <a:buFont typeface="Arial" panose="020B0604020202020204" pitchFamily="34" charset="0"/>
              <a:buChar char="•"/>
            </a:pPr>
            <a:r>
              <a:rPr lang="sv-SE" sz="1200" dirty="0">
                <a:solidFill>
                  <a:schemeClr val="accent2">
                    <a:lumMod val="75000"/>
                  </a:schemeClr>
                </a:solidFill>
              </a:rPr>
              <a:t>Mindre andel elever i båda årskurserna i kommunen än i riket som är medlem i förening med fokus på fysisk aktivitet. </a:t>
            </a:r>
          </a:p>
          <a:p>
            <a:pPr lvl="1"/>
            <a:endParaRPr lang="sv-SE" sz="1200" dirty="0">
              <a:solidFill>
                <a:schemeClr val="accent2">
                  <a:lumMod val="75000"/>
                </a:schemeClr>
              </a:solidFill>
            </a:endParaRPr>
          </a:p>
          <a:p>
            <a:r>
              <a:rPr lang="sv-SE" sz="1600" dirty="0">
                <a:solidFill>
                  <a:schemeClr val="accent2">
                    <a:lumMod val="75000"/>
                  </a:schemeClr>
                </a:solidFill>
              </a:rPr>
              <a:t>Positivt</a:t>
            </a:r>
          </a:p>
          <a:p>
            <a:pPr marL="628650" lvl="1" indent="-171450">
              <a:buFont typeface="Arial" panose="020B0604020202020204" pitchFamily="34" charset="0"/>
              <a:buChar char="•"/>
            </a:pPr>
            <a:r>
              <a:rPr lang="sv-SE" sz="1200" dirty="0">
                <a:solidFill>
                  <a:schemeClr val="accent2">
                    <a:lumMod val="75000"/>
                  </a:schemeClr>
                </a:solidFill>
              </a:rPr>
              <a:t>Minskad andel elever i åk 9 i kommunen som druckit alkohol senaste 12 månaderna.   </a:t>
            </a:r>
          </a:p>
          <a:p>
            <a:pPr marL="628650" lvl="1" indent="-171450">
              <a:buFont typeface="Arial" panose="020B0604020202020204" pitchFamily="34" charset="0"/>
              <a:buChar char="•"/>
            </a:pPr>
            <a:r>
              <a:rPr lang="sv-SE" sz="1200" dirty="0">
                <a:solidFill>
                  <a:schemeClr val="accent2">
                    <a:lumMod val="75000"/>
                  </a:schemeClr>
                </a:solidFill>
              </a:rPr>
              <a:t>Mindre andel flickor åk 9 i kommunen än i riket som använt narkotika senaste 12 månaderna. </a:t>
            </a:r>
          </a:p>
          <a:p>
            <a:pPr marL="628650" lvl="1" indent="-171450">
              <a:buFont typeface="Arial" panose="020B0604020202020204" pitchFamily="34" charset="0"/>
              <a:buChar char="•"/>
            </a:pPr>
            <a:r>
              <a:rPr lang="sv-SE" sz="1200" dirty="0">
                <a:solidFill>
                  <a:schemeClr val="accent2">
                    <a:lumMod val="75000"/>
                  </a:schemeClr>
                </a:solidFill>
              </a:rPr>
              <a:t>Mindre andel elever åk 9 i kommunen, främst pojkar, än i riket som blivit erbjuden att prova eller köpa narkotika någon gång.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riket som blivit erbjuden att prova eller köpa narkotika någon gång. </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riket som är </a:t>
            </a:r>
            <a:r>
              <a:rPr lang="sv-SE" sz="1200" dirty="0" err="1">
                <a:solidFill>
                  <a:schemeClr val="accent2">
                    <a:lumMod val="75000"/>
                  </a:schemeClr>
                </a:solidFill>
              </a:rPr>
              <a:t>vejpare</a:t>
            </a:r>
            <a:r>
              <a:rPr lang="sv-SE" sz="1200" dirty="0">
                <a:solidFill>
                  <a:schemeClr val="accent2">
                    <a:lumMod val="75000"/>
                  </a:schemeClr>
                </a:solidFill>
              </a:rPr>
              <a:t>.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riket som spelat om pengar senaste 12 månaderna.</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i riket som spelat om pengar senaste 30 dagarna</a:t>
            </a:r>
          </a:p>
          <a:p>
            <a:pPr marL="628650" lvl="1" indent="-171450">
              <a:buFont typeface="Arial" panose="020B0604020202020204" pitchFamily="34" charset="0"/>
              <a:buChar char="•"/>
            </a:pPr>
            <a:r>
              <a:rPr lang="sv-SE" sz="1200" dirty="0">
                <a:solidFill>
                  <a:schemeClr val="accent2">
                    <a:lumMod val="75000"/>
                  </a:schemeClr>
                </a:solidFill>
              </a:rPr>
              <a:t>Minskad andel elever åk 9 i kommunen över tid som har tidig debutålder gällande att snusa, röka cigaretter och att ha druckit minst ett glas alkohol.</a:t>
            </a:r>
          </a:p>
          <a:p>
            <a:pPr marL="628650" lvl="1" indent="-171450">
              <a:buFont typeface="Arial" panose="020B0604020202020204" pitchFamily="34" charset="0"/>
              <a:buChar char="•"/>
            </a:pPr>
            <a:r>
              <a:rPr lang="sv-SE" sz="1200" dirty="0">
                <a:solidFill>
                  <a:schemeClr val="accent2">
                    <a:lumMod val="75000"/>
                  </a:schemeClr>
                </a:solidFill>
              </a:rPr>
              <a:t>Minskad andel elever åk 9 i kommunen som kan få tag på cigaretter.</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pojkar i länet respektive riket som kan få tag på folköl inom 24 timmar. </a:t>
            </a:r>
          </a:p>
          <a:p>
            <a:pPr marL="628650" lvl="1" indent="-171450">
              <a:buFont typeface="Arial" panose="020B0604020202020204" pitchFamily="34" charset="0"/>
              <a:buChar char="•"/>
            </a:pPr>
            <a:r>
              <a:rPr lang="sv-SE" sz="1200" dirty="0">
                <a:solidFill>
                  <a:schemeClr val="accent2">
                    <a:lumMod val="75000"/>
                  </a:schemeClr>
                </a:solidFill>
              </a:rPr>
              <a:t>Mindre andel elever åk 9 i kommunen än i länet som kan få tag på cigaretter och hasch/marijuana inom 24 timmar.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respektive riket som kan få tag på hasch/marijuana inom 24 timmar.</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länet som upplever låg risk med att berusa sig på alkohol varje helg.</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riket som upplever låg risk med att använda hasch eller marijuana varje helg. </a:t>
            </a:r>
          </a:p>
          <a:p>
            <a:pPr marL="628650" lvl="1" indent="-171450">
              <a:buFont typeface="Arial" panose="020B0604020202020204" pitchFamily="34" charset="0"/>
              <a:buChar char="•"/>
            </a:pPr>
            <a:r>
              <a:rPr lang="sv-SE" sz="1200" dirty="0">
                <a:solidFill>
                  <a:schemeClr val="accent2">
                    <a:lumMod val="75000"/>
                  </a:schemeClr>
                </a:solidFill>
              </a:rPr>
              <a:t>Större andel elever åk 9 i kommunen än i riket som upplever föräldrarestriktivitet gällande att dricka alkohol. </a:t>
            </a:r>
          </a:p>
          <a:p>
            <a:pPr marL="628650" lvl="1" indent="-171450">
              <a:buFont typeface="Arial" panose="020B0604020202020204" pitchFamily="34" charset="0"/>
              <a:buChar char="•"/>
            </a:pPr>
            <a:r>
              <a:rPr lang="sv-SE" sz="1200" dirty="0">
                <a:solidFill>
                  <a:schemeClr val="accent2">
                    <a:lumMod val="75000"/>
                  </a:schemeClr>
                </a:solidFill>
              </a:rPr>
              <a:t>Mindre andel pojkar åk 9 i kommunen än i länet och riket som skolkar ofta. </a:t>
            </a:r>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1179396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en signifikant mindre andel elever i åk 9 än år 2 på gymnasiet i kommunen som har druckit alkohol senaste 12 månaderna och haft intensivkonsumtion ofta. </a:t>
            </a:r>
          </a:p>
          <a:p>
            <a:pPr marL="171450" indent="-171450">
              <a:buFontTx/>
              <a:buChar char="-"/>
            </a:pPr>
            <a:r>
              <a:rPr lang="sv-SE" sz="1200" dirty="0"/>
              <a:t>I åk 9 i kommunen har andelen elever som druckit alkohol senaste 12 månaderna minskat signifikant från 61 % 2012. I övrigt inga signifikanta skillnader över tid i kommunen.</a:t>
            </a:r>
          </a:p>
          <a:p>
            <a:pPr marL="171450" indent="-171450">
              <a:buFontTx/>
              <a:buChar char="-"/>
            </a:pPr>
            <a:r>
              <a:rPr lang="sv-SE" sz="1200" dirty="0"/>
              <a:t>Gällande åk 9 i kommunen är nivån densamma som länet och riket gällande alkoholkonsument och intensivkonsumtion. </a:t>
            </a:r>
          </a:p>
          <a:p>
            <a:pPr marL="171450" indent="-171450">
              <a:buFontTx/>
              <a:buChar char="-"/>
            </a:pPr>
            <a:r>
              <a:rPr lang="sv-SE" sz="1200" dirty="0"/>
              <a:t>Det är en signifikant större andel elever år 2 på gymnasiet i kommunen jämfört med riket (70 %) som druckit alkohol senaste 12 månaderna. Det är nästan en dubbelt så stor andel elever i kommunen som ofta haft intensivkonsumtion jämfört med både länet (22 %) och riket (22 %). </a:t>
            </a:r>
          </a:p>
          <a:p>
            <a:pPr marL="171450" indent="-171450">
              <a:buFontTx/>
              <a:buChar char="-"/>
            </a:pPr>
            <a:r>
              <a:rPr lang="sv-SE" sz="1200" dirty="0"/>
              <a:t>För elever åk 9 skiljer det sig knappt åt mellan antal liter i årskonsumtion mellan Krokom (0,98 liter) och länet (1,06 liter). I den årskursen är det något mer starköl som dricks i kommunen och något mindre sprit och vin. </a:t>
            </a:r>
          </a:p>
          <a:p>
            <a:pPr marL="171450" indent="-171450">
              <a:buFontTx/>
              <a:buChar char="-"/>
            </a:pPr>
            <a:r>
              <a:rPr lang="sv-SE" sz="1200" dirty="0"/>
              <a:t>Elever år 2 på gymnasiet i Krokom ligger högst i länet på antal liter alkohol per år, 6,20 liter och länssnittet är 2,62 liter. Det är främst starköl, blanddryck och sprit som det dricks mer av i kommunen.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3418979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kommunen skiljer det sig inte signifikant mellan andel elever i åk 9 och år 2 i kommunen gällande narkotika och läkemedel.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antydan om skillnader mellan flickor och pojkar men inget är statistiskt säkerställt. </a:t>
            </a:r>
          </a:p>
          <a:p>
            <a:pPr marL="171450" indent="-171450">
              <a:buFontTx/>
              <a:buChar char="-"/>
            </a:pPr>
            <a:r>
              <a:rPr lang="sv-SE" sz="1200" dirty="0">
                <a:solidFill>
                  <a:schemeClr val="accent2">
                    <a:lumMod val="75000"/>
                  </a:schemeClr>
                </a:solidFill>
              </a:rPr>
              <a:t>Cirka 15 % av eleverna i kommunen har senaste 12 månaderna blivit erbjuden att prova eller köpa narkotika.</a:t>
            </a:r>
          </a:p>
          <a:p>
            <a:pPr marL="171450" indent="-171450">
              <a:buFontTx/>
              <a:buChar char="-"/>
            </a:pPr>
            <a:r>
              <a:rPr lang="sv-SE" sz="1200" dirty="0">
                <a:solidFill>
                  <a:schemeClr val="accent2">
                    <a:lumMod val="75000"/>
                  </a:schemeClr>
                </a:solidFill>
              </a:rPr>
              <a:t>2015 var det 0 % i kommunen av eleverna i år 2 på gymnasiet som använt narkotika senaste 12 månaderna, att det nu är 7 % som gjort det är en signifikant ökning. </a:t>
            </a:r>
          </a:p>
          <a:p>
            <a:pPr marL="171450" indent="-171450">
              <a:buFontTx/>
              <a:buChar char="-"/>
            </a:pPr>
            <a:r>
              <a:rPr lang="sv-SE" sz="1200" dirty="0">
                <a:solidFill>
                  <a:schemeClr val="accent2">
                    <a:lumMod val="75000"/>
                  </a:schemeClr>
                </a:solidFill>
              </a:rPr>
              <a:t>Det är 0 % av flickor åk 9 i kommunen som har använt narkotika senaste 12 månaderna vilket är signifikant lägre än flickor i både länet (4 %) och riket (6 %). Även gällande att ha blivit erbjuden att prova eller köpa narkotika, är det en signifikant mindre andel i kommunen (13 %) jämfört med riket (22 %), det är främst andelen killar i åk 9 i kommunen som är låg (6 %) vilket är signifikant lägre än pojkar i länet (17 %) och riket (21 %). </a:t>
            </a:r>
          </a:p>
          <a:p>
            <a:pPr marL="171450" indent="-171450">
              <a:buFontTx/>
              <a:buChar char="-"/>
            </a:pPr>
            <a:r>
              <a:rPr lang="sv-SE" sz="1200" dirty="0">
                <a:solidFill>
                  <a:schemeClr val="accent2">
                    <a:lumMod val="75000"/>
                  </a:schemeClr>
                </a:solidFill>
              </a:rPr>
              <a:t>Det är även en mindre andel elever år 2 på gymnasiet i kommunen (17 %) som blivit erbjuden att prova eller köpa narkotika i jämförelse med riket (30 %).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2962325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är det en större andel elever år 2 på gymnasiet än i åk 9 som är snusare och rökare.</a:t>
            </a:r>
          </a:p>
          <a:p>
            <a:pPr marL="171450" indent="-171450">
              <a:buFontTx/>
              <a:buChar char="-"/>
            </a:pPr>
            <a:r>
              <a:rPr lang="sv-SE" sz="1200" dirty="0">
                <a:solidFill>
                  <a:schemeClr val="accent2">
                    <a:lumMod val="75000"/>
                  </a:schemeClr>
                </a:solidFill>
              </a:rPr>
              <a:t>I åk 9 är finns det inga signifikanta skillnader mellan andel flickor respektive pojkar som är rökare, snusare, </a:t>
            </a:r>
            <a:r>
              <a:rPr lang="sv-SE" sz="1200" dirty="0" err="1">
                <a:solidFill>
                  <a:schemeClr val="accent2">
                    <a:lumMod val="75000"/>
                  </a:schemeClr>
                </a:solidFill>
              </a:rPr>
              <a:t>vejpare</a:t>
            </a:r>
            <a:r>
              <a:rPr lang="sv-SE" sz="1200" dirty="0">
                <a:solidFill>
                  <a:schemeClr val="accent2">
                    <a:lumMod val="75000"/>
                  </a:schemeClr>
                </a:solidFill>
              </a:rPr>
              <a:t> eller snusare av vitt snus.</a:t>
            </a:r>
          </a:p>
          <a:p>
            <a:pPr marL="171450" indent="-171450">
              <a:buFontTx/>
              <a:buChar char="-"/>
            </a:pPr>
            <a:r>
              <a:rPr lang="sv-SE" sz="1200" dirty="0">
                <a:solidFill>
                  <a:schemeClr val="accent2">
                    <a:lumMod val="75000"/>
                  </a:schemeClr>
                </a:solidFill>
              </a:rPr>
              <a:t>Det är en antydan till en minskad andel rökare i åk 9 i Krokom men skillnaden över tid är inte statistiskt säkerställd. </a:t>
            </a:r>
          </a:p>
          <a:p>
            <a:pPr marL="171450" indent="-171450">
              <a:buFontTx/>
              <a:buChar char="-"/>
            </a:pPr>
            <a:r>
              <a:rPr lang="sv-SE" sz="1200" dirty="0">
                <a:solidFill>
                  <a:schemeClr val="accent2">
                    <a:lumMod val="75000"/>
                  </a:schemeClr>
                </a:solidFill>
              </a:rPr>
              <a:t>Samtidigt är det en indikation på ökning av andel elever år 2 på gymnasiet som är snusare men det är inte statistiskt säkerställt.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generellt inga skillnader med länet när det gäller andelen som är rökare, snusare, </a:t>
            </a:r>
            <a:r>
              <a:rPr lang="sv-SE" sz="1200" dirty="0" err="1">
                <a:solidFill>
                  <a:schemeClr val="accent2">
                    <a:lumMod val="75000"/>
                  </a:schemeClr>
                </a:solidFill>
              </a:rPr>
              <a:t>vejpare</a:t>
            </a:r>
            <a:r>
              <a:rPr lang="sv-SE" sz="1200" dirty="0">
                <a:solidFill>
                  <a:schemeClr val="accent2">
                    <a:lumMod val="75000"/>
                  </a:schemeClr>
                </a:solidFill>
              </a:rPr>
              <a:t> eller vitt-snusare. Dock är det en mindre andel pojkar åk 9 i kommunen som är </a:t>
            </a:r>
            <a:r>
              <a:rPr lang="sv-SE" sz="1200" dirty="0" err="1">
                <a:solidFill>
                  <a:schemeClr val="accent2">
                    <a:lumMod val="75000"/>
                  </a:schemeClr>
                </a:solidFill>
              </a:rPr>
              <a:t>vejpare</a:t>
            </a:r>
            <a:r>
              <a:rPr lang="sv-SE" sz="1200" dirty="0">
                <a:solidFill>
                  <a:schemeClr val="accent2">
                    <a:lumMod val="75000"/>
                  </a:schemeClr>
                </a:solidFill>
              </a:rPr>
              <a:t> i jämförelse riket (11 %).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elever år 2 på gymnasiet i Krokom som är rökare och snusare jämfört med riket (rökare riket 21 %, snusare riket 26 %). </a:t>
            </a:r>
          </a:p>
          <a:p>
            <a:pPr marL="171450" indent="-171450">
              <a:buFontTx/>
              <a:buChar char="-"/>
            </a:pPr>
            <a:endParaRPr lang="sv-SE" sz="1200" dirty="0">
              <a:solidFill>
                <a:schemeClr val="accent2">
                  <a:lumMod val="75000"/>
                </a:schemeClr>
              </a:solidFill>
            </a:endParaRPr>
          </a:p>
          <a:p>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2275885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louise.ohnstedt@krokom.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7080D338-20AD-D21E-245B-73ACB384A878}"/>
              </a:ext>
            </a:extLst>
          </p:cNvPr>
          <p:cNvPicPr>
            <a:picLocks noChangeAspect="1"/>
          </p:cNvPicPr>
          <p:nvPr/>
        </p:nvPicPr>
        <p:blipFill>
          <a:blip r:embed="rId3"/>
          <a:stretch>
            <a:fillRect/>
          </a:stretch>
        </p:blipFill>
        <p:spPr>
          <a:xfrm>
            <a:off x="0" y="9524"/>
            <a:ext cx="12192000" cy="6848476"/>
          </a:xfrm>
          <a:prstGeom prst="rect">
            <a:avLst/>
          </a:prstGeom>
        </p:spPr>
      </p:pic>
      <p:sp>
        <p:nvSpPr>
          <p:cNvPr id="8" name="textruta 7">
            <a:extLst>
              <a:ext uri="{FF2B5EF4-FFF2-40B4-BE49-F238E27FC236}">
                <a16:creationId xmlns:a16="http://schemas.microsoft.com/office/drawing/2014/main" id="{CBC8B04E-7B32-DC60-F9B2-FD42D2E25F8B}"/>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Krokoms kommun</a:t>
            </a:r>
          </a:p>
        </p:txBody>
      </p:sp>
      <p:sp>
        <p:nvSpPr>
          <p:cNvPr id="9" name="Rektangel 8">
            <a:extLst>
              <a:ext uri="{FF2B5EF4-FFF2-40B4-BE49-F238E27FC236}">
                <a16:creationId xmlns:a16="http://schemas.microsoft.com/office/drawing/2014/main" id="{2A5A5E2B-646D-49E0-6C35-8DD7F5559BEE}"/>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descr="En bild som visar Grafik, symbol, skärmbild, grafisk design&#10;&#10;Automatiskt genererad beskrivning">
            <a:extLst>
              <a:ext uri="{FF2B5EF4-FFF2-40B4-BE49-F238E27FC236}">
                <a16:creationId xmlns:a16="http://schemas.microsoft.com/office/drawing/2014/main" id="{22ECE75B-D559-263B-AC8F-B6A5E21B4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11" name="Picture 2">
            <a:extLst>
              <a:ext uri="{FF2B5EF4-FFF2-40B4-BE49-F238E27FC236}">
                <a16:creationId xmlns:a16="http://schemas.microsoft.com/office/drawing/2014/main" id="{F0BCE7FD-86D2-4C2B-1F28-A5557F4CA67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1240" t="40241" r="34964" b="38602"/>
          <a:stretch/>
        </p:blipFill>
        <p:spPr bwMode="auto">
          <a:xfrm>
            <a:off x="2380672" y="5847758"/>
            <a:ext cx="1841332" cy="815135"/>
          </a:xfrm>
          <a:prstGeom prst="rect">
            <a:avLst/>
          </a:prstGeom>
          <a:noFill/>
          <a:extLst>
            <a:ext uri="{909E8E84-426E-40DD-AFC4-6F175D3DCCD1}">
              <a14:hiddenFill xmlns:a14="http://schemas.microsoft.com/office/drawing/2010/main">
                <a:solidFill>
                  <a:srgbClr val="FFFFFF"/>
                </a:solidFill>
              </a14:hiddenFill>
            </a:ext>
          </a:extLst>
        </p:spPr>
      </p:pic>
      <p:sp>
        <p:nvSpPr>
          <p:cNvPr id="12" name="textruta 11">
            <a:extLst>
              <a:ext uri="{FF2B5EF4-FFF2-40B4-BE49-F238E27FC236}">
                <a16:creationId xmlns:a16="http://schemas.microsoft.com/office/drawing/2014/main" id="{D75636A2-02D6-0E83-3F31-C2FDC6738C26}"/>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14" name="Rubrik 1">
            <a:extLst>
              <a:ext uri="{FF2B5EF4-FFF2-40B4-BE49-F238E27FC236}">
                <a16:creationId xmlns:a16="http://schemas.microsoft.com/office/drawing/2014/main" id="{24515F53-6CF7-76F9-4740-6FC1CE53317E}"/>
              </a:ext>
            </a:extLst>
          </p:cNvPr>
          <p:cNvSpPr>
            <a:spLocks noGrp="1"/>
          </p:cNvSpPr>
          <p:nvPr>
            <p:ph type="title"/>
          </p:nvPr>
        </p:nvSpPr>
        <p:spPr>
          <a:xfrm>
            <a:off x="415635" y="1837992"/>
            <a:ext cx="3598223" cy="2608143"/>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2913483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312155"/>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97088666"/>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577439975"/>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C1D6F1AD-EA05-2FEB-695A-94B6E14B29BD}"/>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93644" y="251576"/>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33351" y="1292125"/>
            <a:ext cx="3850281" cy="4571999"/>
          </a:xfrm>
          <a:prstGeom prst="rect">
            <a:avLst/>
          </a:prstGeom>
          <a:solidFill>
            <a:schemeClr val="accent2">
              <a:lumMod val="40000"/>
              <a:lumOff val="6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skiljer sig inte signifikant mellan de två årskurserna i kommunen gällande andel elever som spelat om pengar senaste 12 månaderna eller senaste 30 dagarna.  </a:t>
            </a:r>
          </a:p>
          <a:p>
            <a:r>
              <a:rPr lang="sv-SE" sz="1600" dirty="0">
                <a:solidFill>
                  <a:schemeClr val="accent2">
                    <a:lumMod val="75000"/>
                  </a:schemeClr>
                </a:solidFill>
              </a:rPr>
              <a:t>Andelen elever som har spelat om pengar senaste 12 månaderna och senaste 30 dagarna skiljer sig inte signifikant i någon av årskurserna sedan 2012. </a:t>
            </a:r>
          </a:p>
          <a:p>
            <a:r>
              <a:rPr lang="sv-SE" sz="1600" dirty="0">
                <a:solidFill>
                  <a:schemeClr val="accent2">
                    <a:lumMod val="75000"/>
                  </a:schemeClr>
                </a:solidFill>
              </a:rPr>
              <a:t>Andelen elever i åk 9 som har spelat om pengar är på samma nivå som länet och riket. </a:t>
            </a:r>
          </a:p>
          <a:p>
            <a:r>
              <a:rPr lang="sv-SE" sz="1600" dirty="0">
                <a:solidFill>
                  <a:schemeClr val="accent2">
                    <a:lumMod val="75000"/>
                  </a:schemeClr>
                </a:solidFill>
              </a:rPr>
              <a:t>Bland eleverna år 2 på gymnasiet är det en mindre andel i kommunen än i riket som har spelat om pengar senaste 12 månaderna. Även gällande att ha spelat om pengar senaste 30 dagarna är det en lägre andel elever i kommunen jämfört med länet och riket.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3" name="Diagram 2">
            <a:extLst>
              <a:ext uri="{FF2B5EF4-FFF2-40B4-BE49-F238E27FC236}">
                <a16:creationId xmlns:a16="http://schemas.microsoft.com/office/drawing/2014/main" id="{52641995-9EF0-27A5-00BE-F840948DC1BB}"/>
              </a:ext>
            </a:extLst>
          </p:cNvPr>
          <p:cNvGraphicFramePr>
            <a:graphicFrameLocks/>
          </p:cNvGraphicFramePr>
          <p:nvPr>
            <p:extLst>
              <p:ext uri="{D42A27DB-BD31-4B8C-83A1-F6EECF244321}">
                <p14:modId xmlns:p14="http://schemas.microsoft.com/office/powerpoint/2010/main" val="2984061935"/>
              </p:ext>
            </p:extLst>
          </p:nvPr>
        </p:nvGraphicFramePr>
        <p:xfrm>
          <a:off x="5637123" y="1043213"/>
          <a:ext cx="6122407" cy="4743976"/>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8F7F11A-72AA-1BCD-93C9-054D45F66607}"/>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ruta 1">
            <a:extLst>
              <a:ext uri="{FF2B5EF4-FFF2-40B4-BE49-F238E27FC236}">
                <a16:creationId xmlns:a16="http://schemas.microsoft.com/office/drawing/2014/main" id="{A629A661-0FA2-703E-3909-3E4B99E22992}"/>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BFA5B21F-AF98-721B-C5F3-78784C9DFA58}"/>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58551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81" y="1281733"/>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B48C36B1-F792-1369-C94A-99082C623E4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45335"/>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0" y="1274610"/>
            <a:ext cx="3850281" cy="5168603"/>
          </a:xfrm>
          <a:solidFill>
            <a:schemeClr val="accent2">
              <a:lumMod val="40000"/>
              <a:lumOff val="60000"/>
            </a:schemeClr>
          </a:solidFill>
        </p:spPr>
        <p:txBody>
          <a:bodyPr anchor="t">
            <a:normAutofit/>
          </a:bodyPr>
          <a:lstStyle/>
          <a:p>
            <a:r>
              <a:rPr lang="sv-SE" sz="1600" dirty="0">
                <a:solidFill>
                  <a:schemeClr val="accent2">
                    <a:lumMod val="75000"/>
                  </a:schemeClr>
                </a:solidFill>
              </a:rPr>
              <a:t>Att ha snusat, rökt cigaretter och att ha druckit minst ett glas alkohol är vanligast när det kommer till tidig debutålder bland eleverna i åk 9 i kommunen.</a:t>
            </a:r>
          </a:p>
          <a:p>
            <a:r>
              <a:rPr lang="sv-SE" sz="1600" dirty="0">
                <a:solidFill>
                  <a:schemeClr val="accent2">
                    <a:lumMod val="75000"/>
                  </a:schemeClr>
                </a:solidFill>
              </a:rPr>
              <a:t>I kommunen är det 0 % av pojkarna som haft tidig berusningsdebut medan det är 0 % av flickorna i kommunen som uppgett att de använt hasch eller marijuana innan 14 års ålder.</a:t>
            </a:r>
          </a:p>
          <a:p>
            <a:r>
              <a:rPr lang="sv-SE" sz="1600" dirty="0">
                <a:solidFill>
                  <a:schemeClr val="accent2">
                    <a:lumMod val="75000"/>
                  </a:schemeClr>
                </a:solidFill>
              </a:rPr>
              <a:t>I jämförelse med 2015 är det 2023 en signifikant mindre andel elever i åk 9 i Krokom som har haft en tidig debutålder gällande att snusa, röka cigarett och att ha druckit minst ett glas alkohol. </a:t>
            </a:r>
          </a:p>
          <a:p>
            <a:r>
              <a:rPr lang="sv-SE" sz="1600" dirty="0">
                <a:solidFill>
                  <a:schemeClr val="accent2">
                    <a:lumMod val="75000"/>
                  </a:schemeClr>
                </a:solidFill>
              </a:rPr>
              <a:t>Att ha sniffat och att ha använt marijuana eller hasch före 14 års ålder var det 2019 ingen av eleverna i kommunen som hade gjort, 2023 är förekommer det om än i låg andel. </a:t>
            </a:r>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6" name="Diagram 5">
            <a:extLst>
              <a:ext uri="{FF2B5EF4-FFF2-40B4-BE49-F238E27FC236}">
                <a16:creationId xmlns:a16="http://schemas.microsoft.com/office/drawing/2014/main" id="{E178976E-539C-5DDC-140C-ACE190E50F73}"/>
              </a:ext>
            </a:extLst>
          </p:cNvPr>
          <p:cNvGraphicFramePr>
            <a:graphicFrameLocks/>
          </p:cNvGraphicFramePr>
          <p:nvPr>
            <p:extLst>
              <p:ext uri="{D42A27DB-BD31-4B8C-83A1-F6EECF244321}">
                <p14:modId xmlns:p14="http://schemas.microsoft.com/office/powerpoint/2010/main" val="136493743"/>
              </p:ext>
            </p:extLst>
          </p:nvPr>
        </p:nvGraphicFramePr>
        <p:xfrm>
          <a:off x="5637122" y="1043213"/>
          <a:ext cx="6466645" cy="5400001"/>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7E6402C2-5B24-3E6F-D241-FD090E324B3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61326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61173" y="0"/>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271677"/>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45335"/>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rundade hörn 11">
            <a:extLst>
              <a:ext uri="{FF2B5EF4-FFF2-40B4-BE49-F238E27FC236}">
                <a16:creationId xmlns:a16="http://schemas.microsoft.com/office/drawing/2014/main" id="{CCF4316C-A7A4-4EC3-79D3-C87FAC7E85B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2466" y="253481"/>
            <a:ext cx="3429000" cy="790676"/>
          </a:xfrm>
        </p:spPr>
        <p:txBody>
          <a:bodyPr anchor="b">
            <a:normAutofit/>
          </a:bodyPr>
          <a:lstStyle/>
          <a:p>
            <a:pPr algn="ctr"/>
            <a:r>
              <a:rPr lang="sv-SE" sz="3200" dirty="0">
                <a:solidFill>
                  <a:schemeClr val="accent2">
                    <a:lumMod val="75000"/>
                  </a:schemeClr>
                </a:solidFill>
              </a:rPr>
              <a:t>Tillgänglighet </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183371" y="1297639"/>
            <a:ext cx="3914930" cy="5158643"/>
          </a:xfrm>
          <a:solidFill>
            <a:schemeClr val="accent2">
              <a:lumMod val="40000"/>
              <a:lumOff val="60000"/>
            </a:schemeClr>
          </a:solidFill>
        </p:spPr>
        <p:txBody>
          <a:bodyPr anchor="t">
            <a:normAutofit lnSpcReduction="10000"/>
          </a:bodyPr>
          <a:lstStyle/>
          <a:p>
            <a:r>
              <a:rPr lang="sv-SE" sz="1600" dirty="0">
                <a:solidFill>
                  <a:schemeClr val="accent2">
                    <a:lumMod val="75000"/>
                  </a:schemeClr>
                </a:solidFill>
              </a:rPr>
              <a:t>I kommunen är det vanligare bland elever år 2 på gymnasiet än i åk 9 att få tag på cigaretter och folköl inom 24 timmar, övriga substanser skiljer sig inte signifikant mellan de två årskurserna. </a:t>
            </a:r>
          </a:p>
          <a:p>
            <a:r>
              <a:rPr lang="sv-SE" sz="1600" dirty="0">
                <a:solidFill>
                  <a:schemeClr val="accent2">
                    <a:lumMod val="75000"/>
                  </a:schemeClr>
                </a:solidFill>
              </a:rPr>
              <a:t>Sedan 2015 är det en positiv utveckling gällande andelen elever i åk 9 i Krokom som kan få tag på cigaretter, andelen har minskat succesivt. I övrigt inga signifikanta skillnader över tid i kommunen gällande tillgänglighet. </a:t>
            </a:r>
          </a:p>
          <a:p>
            <a:r>
              <a:rPr lang="sv-SE" sz="1600" dirty="0">
                <a:solidFill>
                  <a:schemeClr val="accent2">
                    <a:lumMod val="75000"/>
                  </a:schemeClr>
                </a:solidFill>
              </a:rPr>
              <a:t>Det är en signifikant mindre andel pojkar i åk 9 i kommunen i jämförelse med pojkar i länet och riket som kan få tag på folköl inom 24 timmar. </a:t>
            </a:r>
          </a:p>
          <a:p>
            <a:r>
              <a:rPr lang="sv-SE" sz="1600" dirty="0">
                <a:solidFill>
                  <a:schemeClr val="accent2">
                    <a:lumMod val="75000"/>
                  </a:schemeClr>
                </a:solidFill>
              </a:rPr>
              <a:t>Det är en mindre andel elever i åk 9 i kommunen som kan få tag på cigaretter och hasch/marijuana i jämförelse med länet.</a:t>
            </a:r>
            <a:endParaRPr lang="sv-SE" sz="2200" dirty="0">
              <a:solidFill>
                <a:schemeClr val="accent2">
                  <a:lumMod val="75000"/>
                </a:schemeClr>
              </a:solidFill>
            </a:endParaRPr>
          </a:p>
          <a:p>
            <a:r>
              <a:rPr lang="sv-SE" sz="1600" dirty="0">
                <a:solidFill>
                  <a:schemeClr val="accent2">
                    <a:lumMod val="75000"/>
                  </a:schemeClr>
                </a:solidFill>
              </a:rPr>
              <a:t>Det är en mindre andel elever i år 2 på gymnasiet i kommunen i jämförelse med länet och riket som kan få tag på hasch/marijuana. </a:t>
            </a:r>
          </a:p>
        </p:txBody>
      </p:sp>
      <p:sp>
        <p:nvSpPr>
          <p:cNvPr id="4" name="Rubrik 1">
            <a:extLst>
              <a:ext uri="{FF2B5EF4-FFF2-40B4-BE49-F238E27FC236}">
                <a16:creationId xmlns:a16="http://schemas.microsoft.com/office/drawing/2014/main" id="{4FFB1ADF-EC22-2CF7-DB6F-7FDF394CB996}"/>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9" name="Diagram 8">
            <a:extLst>
              <a:ext uri="{FF2B5EF4-FFF2-40B4-BE49-F238E27FC236}">
                <a16:creationId xmlns:a16="http://schemas.microsoft.com/office/drawing/2014/main" id="{BD0E07A9-7282-7F27-8ADE-C1B64CA318CD}"/>
              </a:ext>
            </a:extLst>
          </p:cNvPr>
          <p:cNvGraphicFramePr>
            <a:graphicFrameLocks/>
          </p:cNvGraphicFramePr>
          <p:nvPr>
            <p:extLst>
              <p:ext uri="{D42A27DB-BD31-4B8C-83A1-F6EECF244321}">
                <p14:modId xmlns:p14="http://schemas.microsoft.com/office/powerpoint/2010/main" val="3349784190"/>
              </p:ext>
            </p:extLst>
          </p:nvPr>
        </p:nvGraphicFramePr>
        <p:xfrm>
          <a:off x="5637123" y="111761"/>
          <a:ext cx="6554875" cy="31954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9B0B9603-68D0-1C00-D260-B89FB1FCD0CD}"/>
              </a:ext>
            </a:extLst>
          </p:cNvPr>
          <p:cNvGraphicFramePr>
            <a:graphicFrameLocks/>
          </p:cNvGraphicFramePr>
          <p:nvPr>
            <p:extLst>
              <p:ext uri="{D42A27DB-BD31-4B8C-83A1-F6EECF244321}">
                <p14:modId xmlns:p14="http://schemas.microsoft.com/office/powerpoint/2010/main" val="2954659241"/>
              </p:ext>
            </p:extLst>
          </p:nvPr>
        </p:nvGraphicFramePr>
        <p:xfrm>
          <a:off x="5637123" y="3340028"/>
          <a:ext cx="6554875" cy="3322029"/>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ruta 1">
            <a:extLst>
              <a:ext uri="{FF2B5EF4-FFF2-40B4-BE49-F238E27FC236}">
                <a16:creationId xmlns:a16="http://schemas.microsoft.com/office/drawing/2014/main" id="{F1D672C4-8DDD-7FAC-D0C8-3113BE090A03}"/>
              </a:ext>
            </a:extLst>
          </p:cNvPr>
          <p:cNvSpPr txBox="1"/>
          <p:nvPr/>
        </p:nvSpPr>
        <p:spPr>
          <a:xfrm>
            <a:off x="9037384" y="142840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9B4949A3-9CBA-0C05-D7E8-8E287517C59C}"/>
              </a:ext>
            </a:extLst>
          </p:cNvPr>
          <p:cNvSpPr txBox="1"/>
          <p:nvPr/>
        </p:nvSpPr>
        <p:spPr>
          <a:xfrm>
            <a:off x="8061811" y="181355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D49F877A-30A7-D137-4C47-C3F136C93334}"/>
              </a:ext>
            </a:extLst>
          </p:cNvPr>
          <p:cNvSpPr txBox="1"/>
          <p:nvPr/>
        </p:nvSpPr>
        <p:spPr>
          <a:xfrm>
            <a:off x="8247861" y="517058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3" name="Rak koppling 12">
            <a:extLst>
              <a:ext uri="{FF2B5EF4-FFF2-40B4-BE49-F238E27FC236}">
                <a16:creationId xmlns:a16="http://schemas.microsoft.com/office/drawing/2014/main" id="{47BE460E-571C-A682-762F-2274CC5700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7B2BAD88-74F5-DDF1-82E4-B32E89DFCDC7}"/>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0B83C5A2-A203-70E2-9693-BC546AE94403}"/>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cxnSp>
        <p:nvCxnSpPr>
          <p:cNvPr id="14" name="Rak koppling 13">
            <a:extLst>
              <a:ext uri="{FF2B5EF4-FFF2-40B4-BE49-F238E27FC236}">
                <a16:creationId xmlns:a16="http://schemas.microsoft.com/office/drawing/2014/main" id="{5A1FC6D0-0619-7F7F-9443-6E0D8E787009}"/>
              </a:ext>
            </a:extLst>
          </p:cNvPr>
          <p:cNvCxnSpPr>
            <a:cxnSpLocks/>
          </p:cNvCxnSpPr>
          <p:nvPr/>
        </p:nvCxnSpPr>
        <p:spPr>
          <a:xfrm>
            <a:off x="5876157" y="334002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099156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AF94237F-1E88-B01D-CF7B-FEAFDD34E95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51502F04-E338-E065-FBC4-541433198A6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1233351" y="261540"/>
            <a:ext cx="3967991" cy="730723"/>
          </a:xfrm>
        </p:spPr>
        <p:txBody>
          <a:bodyPr vert="horz" lIns="91440" tIns="45720" rIns="91440" bIns="45720" rtlCol="0" anchor="b">
            <a:normAutofit/>
          </a:bodyPr>
          <a:lstStyle/>
          <a:p>
            <a:pPr algn="ctr"/>
            <a:r>
              <a:rPr lang="en-US" sz="3200" dirty="0">
                <a:solidFill>
                  <a:schemeClr val="accent2">
                    <a:lumMod val="75000"/>
                  </a:schemeClr>
                </a:solidFill>
              </a:rPr>
              <a:t>R</a:t>
            </a:r>
            <a:r>
              <a:rPr lang="en-US" sz="3200" kern="1200" dirty="0">
                <a:solidFill>
                  <a:schemeClr val="accent2">
                    <a:lumMod val="75000"/>
                  </a:schemeClr>
                </a:solidFill>
                <a:latin typeface="+mj-lt"/>
                <a:ea typeface="+mj-ea"/>
                <a:cs typeface="+mj-cs"/>
              </a:rPr>
              <a:t>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33351" y="1253804"/>
            <a:ext cx="3833797" cy="4677847"/>
          </a:xfrm>
          <a:solidFill>
            <a:schemeClr val="accent2">
              <a:lumMod val="40000"/>
              <a:lumOff val="60000"/>
            </a:schemeClr>
          </a:solidFill>
        </p:spPr>
        <p:txBody>
          <a:bodyPr vert="horz" lIns="91440" tIns="45720" rIns="91440" bIns="45720" rtlCol="0">
            <a:noAutofit/>
          </a:bodyPr>
          <a:lstStyle/>
          <a:p>
            <a:r>
              <a:rPr lang="sv-SE" sz="1600" dirty="0">
                <a:solidFill>
                  <a:schemeClr val="accent2">
                    <a:lumMod val="75000"/>
                  </a:schemeClr>
                </a:solidFill>
              </a:rPr>
              <a:t>Det skiljer sig inte signifikant mellan andel elever i de två årskurserna som har låg riskuppfattning. </a:t>
            </a:r>
          </a:p>
          <a:p>
            <a:r>
              <a:rPr lang="sv-SE" sz="1600" dirty="0">
                <a:solidFill>
                  <a:schemeClr val="accent2">
                    <a:lumMod val="75000"/>
                  </a:schemeClr>
                </a:solidFill>
              </a:rPr>
              <a:t>Generellt är det en negativ utveckling med en ökning av andel elever i kommunen som har låg riskuppfattning men det enda som har ökat signifikant är andelen elever år 2 på gymnasiet som upplever låg risk att prova sniffa/boffa   1-2 gånger.</a:t>
            </a:r>
          </a:p>
          <a:p>
            <a:r>
              <a:rPr lang="sv-SE" sz="1600" dirty="0">
                <a:solidFill>
                  <a:schemeClr val="accent2">
                    <a:lumMod val="75000"/>
                  </a:schemeClr>
                </a:solidFill>
              </a:rPr>
              <a:t>I åk 9 är det en mindre andel pojkar i kommunen än i länet, som upplever låg risk att berusa sig på alkohol varje helg. I fråga om att använda marijuana eller hasch varje helg är andelen pojkar i kommunen signifikant lägre än pojkar i riket. </a:t>
            </a:r>
            <a:endParaRPr lang="sv-SE" sz="1600" kern="1200" dirty="0">
              <a:solidFill>
                <a:schemeClr val="accent2">
                  <a:lumMod val="75000"/>
                </a:schemeClr>
              </a:solidFill>
              <a:latin typeface="+mn-lt"/>
              <a:ea typeface="+mn-ea"/>
              <a:cs typeface="+mn-cs"/>
            </a:endParaRPr>
          </a:p>
          <a:p>
            <a:r>
              <a:rPr lang="sv-SE" sz="1600" kern="1200" dirty="0">
                <a:solidFill>
                  <a:schemeClr val="accent2">
                    <a:lumMod val="75000"/>
                  </a:schemeClr>
                </a:solidFill>
                <a:latin typeface="+mn-lt"/>
                <a:ea typeface="+mn-ea"/>
                <a:cs typeface="+mn-cs"/>
              </a:rPr>
              <a:t>Bland elever i år 2 på gymnasiet i Krokom skiljer det sig inte signifikant mot länet eller riket gällande andelen som har låg riskuppfattning. </a:t>
            </a:r>
          </a:p>
        </p:txBody>
      </p:sp>
      <p:sp>
        <p:nvSpPr>
          <p:cNvPr id="6" name="Rubrik 1">
            <a:extLst>
              <a:ext uri="{FF2B5EF4-FFF2-40B4-BE49-F238E27FC236}">
                <a16:creationId xmlns:a16="http://schemas.microsoft.com/office/drawing/2014/main" id="{482522AF-E97E-3B2A-45E5-ED1AB057DEFA}"/>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8" name="Diagram 7">
            <a:extLst>
              <a:ext uri="{FF2B5EF4-FFF2-40B4-BE49-F238E27FC236}">
                <a16:creationId xmlns:a16="http://schemas.microsoft.com/office/drawing/2014/main" id="{7E381DEC-3DB7-F210-2B12-B4BD2951521F}"/>
              </a:ext>
            </a:extLst>
          </p:cNvPr>
          <p:cNvGraphicFramePr>
            <a:graphicFrameLocks/>
          </p:cNvGraphicFramePr>
          <p:nvPr>
            <p:extLst>
              <p:ext uri="{D42A27DB-BD31-4B8C-83A1-F6EECF244321}">
                <p14:modId xmlns:p14="http://schemas.microsoft.com/office/powerpoint/2010/main" val="2401927931"/>
              </p:ext>
            </p:extLst>
          </p:nvPr>
        </p:nvGraphicFramePr>
        <p:xfrm>
          <a:off x="5933440" y="310410"/>
          <a:ext cx="6065520" cy="623718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1">
            <a:extLst>
              <a:ext uri="{FF2B5EF4-FFF2-40B4-BE49-F238E27FC236}">
                <a16:creationId xmlns:a16="http://schemas.microsoft.com/office/drawing/2014/main" id="{A463D65C-E69D-8143-A3DD-F5F8985671C1}"/>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438EB997-E6AC-0BB3-02AF-1BA2F67561FF}"/>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4286646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3A626803-6DC7-1E42-C6A4-EF5710C1DD56}"/>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D0FE7032-18B4-8211-E137-414EBA4D462A}"/>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0FDE471F-9C69-68F7-8691-CC21B6605B96}"/>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1493907" y="293172"/>
            <a:ext cx="4320790" cy="740939"/>
          </a:xfrm>
        </p:spPr>
        <p:txBody>
          <a:bodyPr vert="horz" lIns="91440" tIns="45720" rIns="91440" bIns="45720" rtlCol="0" anchor="b">
            <a:noAutofit/>
          </a:bodyPr>
          <a:lstStyle/>
          <a:p>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183371" y="1277807"/>
            <a:ext cx="3900261"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kommunen är det vanligare att elever i åk 9 än i år 2 på gymnasiet, upplever att deras föräldrar inte tycker att det är ok att eleverna dricker alkohol och att de dricker sig berusade. </a:t>
            </a:r>
          </a:p>
          <a:p>
            <a:r>
              <a:rPr lang="sv-SE" sz="1600" dirty="0">
                <a:solidFill>
                  <a:schemeClr val="accent2">
                    <a:lumMod val="75000"/>
                  </a:schemeClr>
                </a:solidFill>
              </a:rPr>
              <a:t>Över tid har andelen elever i båda årskurserna i kommunen som upplever restriktivitet från sina föräldrar gällande alkohol, tobak och narkotika varit på samma nivå</a:t>
            </a:r>
            <a:r>
              <a:rPr lang="sv-SE" sz="1600" i="1" dirty="0">
                <a:solidFill>
                  <a:schemeClr val="accent2">
                    <a:lumMod val="75000"/>
                  </a:schemeClr>
                </a:solidFill>
              </a:rPr>
              <a:t>. </a:t>
            </a:r>
            <a:endParaRPr lang="sv-SE" sz="1600" dirty="0">
              <a:solidFill>
                <a:schemeClr val="accent2">
                  <a:lumMod val="75000"/>
                </a:schemeClr>
              </a:solidFill>
            </a:endParaRPr>
          </a:p>
          <a:p>
            <a:r>
              <a:rPr lang="sv-SE" sz="1600" dirty="0">
                <a:solidFill>
                  <a:schemeClr val="accent2">
                    <a:lumMod val="75000"/>
                  </a:schemeClr>
                </a:solidFill>
              </a:rPr>
              <a:t>Det är en signifikant större andel elever i åk 9 i kommunen än i riket, som upplever att det inte är ok för deras föräldrar om de dricker alkohol. </a:t>
            </a:r>
          </a:p>
          <a:p>
            <a:r>
              <a:rPr lang="sv-SE" sz="1600" dirty="0">
                <a:solidFill>
                  <a:schemeClr val="accent2">
                    <a:lumMod val="75000"/>
                  </a:schemeClr>
                </a:solidFill>
              </a:rPr>
              <a:t>Inga signifikanta skillnader mellan år 2 på gymnasiet i Krokoms kommun och länet eller riket gällande andel elever som upplever restriktivitet från sina föräldrar. </a:t>
            </a:r>
            <a:endParaRPr lang="en-US" sz="1600" dirty="0">
              <a:solidFill>
                <a:schemeClr val="accent2">
                  <a:lumMod val="75000"/>
                </a:schemeClr>
              </a:solidFill>
            </a:endParaRPr>
          </a:p>
          <a:p>
            <a:endParaRPr lang="en-US" sz="2200" dirty="0">
              <a:solidFill>
                <a:schemeClr val="accent2">
                  <a:lumMod val="75000"/>
                </a:schemeClr>
              </a:solidFill>
            </a:endParaRPr>
          </a:p>
          <a:p>
            <a:endParaRPr lang="en-US" sz="2200" dirty="0">
              <a:solidFill>
                <a:schemeClr val="accent2">
                  <a:lumMod val="75000"/>
                </a:schemeClr>
              </a:solidFill>
            </a:endParaRPr>
          </a:p>
          <a:p>
            <a:endParaRPr lang="en-US" sz="2200" dirty="0">
              <a:solidFill>
                <a:schemeClr val="accent2">
                  <a:lumMod val="75000"/>
                </a:schemeClr>
              </a:solidFill>
            </a:endParaRPr>
          </a:p>
          <a:p>
            <a:endParaRPr lang="en-US" sz="2200" dirty="0">
              <a:solidFill>
                <a:schemeClr val="accent2">
                  <a:lumMod val="75000"/>
                </a:schemeClr>
              </a:solidFill>
            </a:endParaRPr>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0"/>
            <a:ext cx="961185" cy="675640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4" name="Diagram 3">
            <a:extLst>
              <a:ext uri="{FF2B5EF4-FFF2-40B4-BE49-F238E27FC236}">
                <a16:creationId xmlns:a16="http://schemas.microsoft.com/office/drawing/2014/main" id="{E4C1A2D5-7F94-56C0-F599-4AF645D2D4BD}"/>
              </a:ext>
            </a:extLst>
          </p:cNvPr>
          <p:cNvGraphicFramePr>
            <a:graphicFrameLocks/>
          </p:cNvGraphicFramePr>
          <p:nvPr>
            <p:extLst>
              <p:ext uri="{D42A27DB-BD31-4B8C-83A1-F6EECF244321}">
                <p14:modId xmlns:p14="http://schemas.microsoft.com/office/powerpoint/2010/main" val="1180577528"/>
              </p:ext>
            </p:extLst>
          </p:nvPr>
        </p:nvGraphicFramePr>
        <p:xfrm>
          <a:off x="5637123" y="482600"/>
          <a:ext cx="6554877" cy="608222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ruta 1">
            <a:extLst>
              <a:ext uri="{FF2B5EF4-FFF2-40B4-BE49-F238E27FC236}">
                <a16:creationId xmlns:a16="http://schemas.microsoft.com/office/drawing/2014/main" id="{68FAD025-7A22-F55F-8D65-D3F5610EF946}"/>
              </a:ext>
            </a:extLst>
          </p:cNvPr>
          <p:cNvSpPr txBox="1"/>
          <p:nvPr/>
        </p:nvSpPr>
        <p:spPr>
          <a:xfrm>
            <a:off x="11597467" y="175637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3AB3DCAF-A686-7744-998B-A73B01DDB3A9}"/>
              </a:ext>
            </a:extLst>
          </p:cNvPr>
          <p:cNvSpPr txBox="1"/>
          <p:nvPr/>
        </p:nvSpPr>
        <p:spPr>
          <a:xfrm>
            <a:off x="11597467" y="275038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1" name="Rak koppling 10">
            <a:extLst>
              <a:ext uri="{FF2B5EF4-FFF2-40B4-BE49-F238E27FC236}">
                <a16:creationId xmlns:a16="http://schemas.microsoft.com/office/drawing/2014/main" id="{54B9B53B-C66C-18C9-86D6-0B85A0412F97}"/>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9CB00C10-7AD8-E5A9-62DC-1419E1D809FA}"/>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51DC4C23-7067-466B-1A8A-FC94A88A2D20}"/>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74140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72000" y="643467"/>
            <a:ext cx="7315200"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Krokom svarade 124 elever från årskurs 9 (57 flickor och 65 pojkar) och 70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dirty="0">
                <a:solidFill>
                  <a:schemeClr val="accent2">
                    <a:lumMod val="75000"/>
                  </a:schemeClr>
                </a:solidFill>
                <a:latin typeface="+mj-lt"/>
                <a:ea typeface="+mj-ea"/>
                <a:cs typeface="+mj-cs"/>
              </a:rPr>
              <a:t>Föräldrars</a:t>
            </a:r>
            <a:r>
              <a:rPr lang="sv-SE" sz="3200" b="1" kern="1200" dirty="0">
                <a:solidFill>
                  <a:schemeClr val="accent2">
                    <a:lumMod val="75000"/>
                  </a:schemeClr>
                </a:solidFill>
                <a:latin typeface="+mj-lt"/>
                <a:ea typeface="+mj-ea"/>
                <a:cs typeface="+mj-cs"/>
              </a:rPr>
              <a:t> </a:t>
            </a:r>
            <a:r>
              <a:rPr lang="sv-SE" sz="3200" kern="1200" dirty="0">
                <a:solidFill>
                  <a:schemeClr val="accent2">
                    <a:lumMod val="75000"/>
                  </a:schemeClr>
                </a:solidFill>
                <a:latin typeface="+mj-lt"/>
                <a:ea typeface="+mj-ea"/>
                <a:cs typeface="+mj-cs"/>
              </a:rPr>
              <a:t>attityder</a:t>
            </a:r>
            <a:r>
              <a:rPr lang="sv-SE" sz="3200" b="1" kern="1200" dirty="0">
                <a:solidFill>
                  <a:schemeClr val="accent2">
                    <a:lumMod val="75000"/>
                  </a:schemeClr>
                </a:solidFill>
                <a:latin typeface="+mj-lt"/>
                <a:ea typeface="+mj-ea"/>
                <a:cs typeface="+mj-cs"/>
              </a:rPr>
              <a:t> </a:t>
            </a:r>
            <a:endParaRPr lang="sv-SE" sz="3200" dirty="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521291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18B95E0-437F-38DA-AF0C-D45FE600299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1097047" y="397790"/>
            <a:ext cx="4122888"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33351" y="1214357"/>
            <a:ext cx="3986584" cy="5269625"/>
          </a:xfrm>
          <a:prstGeom prst="rect">
            <a:avLst/>
          </a:prstGeom>
          <a:no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Drygt 6 av 10 av eleverna i kommunen är vanligtvis nöjd med sin hälsa motsvarande andel gällande att vanligtvis vara nöjd med sig själv är knappa 6 av 10 elever. I åk 9 i kommunen är det en signifikant större andel pojkar än flickor som vanligtvis är nöjd med sin hälsa och med sig själv. </a:t>
            </a:r>
          </a:p>
          <a:p>
            <a:r>
              <a:rPr lang="sv-SE" sz="1600" dirty="0">
                <a:solidFill>
                  <a:schemeClr val="accent2">
                    <a:lumMod val="75000"/>
                  </a:schemeClr>
                </a:solidFill>
              </a:rPr>
              <a:t>I kommunen är det en signifikant större andel elever år 2 på gymnasiet än i åk 9 som trivs bra i skolan.</a:t>
            </a:r>
          </a:p>
          <a:p>
            <a:r>
              <a:rPr lang="sv-SE" sz="1600" dirty="0">
                <a:solidFill>
                  <a:schemeClr val="accent2">
                    <a:lumMod val="75000"/>
                  </a:schemeClr>
                </a:solidFill>
              </a:rPr>
              <a:t>I åk 9 i Krokom är det 15 % av eleverna som skolkar minst en gång per månad, motsvarande andel bland eleverna år 2 på gymnasiet är 13 %. </a:t>
            </a:r>
          </a:p>
          <a:p>
            <a:r>
              <a:rPr lang="sv-SE" sz="1600" dirty="0">
                <a:solidFill>
                  <a:schemeClr val="accent2">
                    <a:lumMod val="75000"/>
                  </a:schemeClr>
                </a:solidFill>
              </a:rPr>
              <a:t>Inga signifikanta skillnader i någon av årskurserna i kommunen över tid gällande hälsa och skola. </a:t>
            </a:r>
          </a:p>
          <a:p>
            <a:r>
              <a:rPr lang="sv-SE" sz="1600" dirty="0">
                <a:solidFill>
                  <a:schemeClr val="accent2">
                    <a:lumMod val="75000"/>
                  </a:schemeClr>
                </a:solidFill>
              </a:rPr>
              <a:t>Andelen pojkar i åk 9 i kommunen som skolkar ofta är signifikant lägre jämfört med pojkar i länet och riket. </a:t>
            </a:r>
          </a:p>
          <a:p>
            <a:r>
              <a:rPr lang="sv-SE" sz="1600" dirty="0">
                <a:solidFill>
                  <a:schemeClr val="accent2">
                    <a:lumMod val="75000"/>
                  </a:schemeClr>
                </a:solidFill>
              </a:rPr>
              <a:t>Inga signifikanta skillnader år 2 gymnasiet i kommunen och länet eller riket.</a:t>
            </a:r>
          </a:p>
        </p:txBody>
      </p:sp>
      <p:cxnSp>
        <p:nvCxnSpPr>
          <p:cNvPr id="4" name="Rak koppling 3">
            <a:extLst>
              <a:ext uri="{FF2B5EF4-FFF2-40B4-BE49-F238E27FC236}">
                <a16:creationId xmlns:a16="http://schemas.microsoft.com/office/drawing/2014/main" id="{1607FB47-EB46-8AD2-6208-E4C060BC402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7" name="Diagram 6">
            <a:extLst>
              <a:ext uri="{FF2B5EF4-FFF2-40B4-BE49-F238E27FC236}">
                <a16:creationId xmlns:a16="http://schemas.microsoft.com/office/drawing/2014/main" id="{E22CD688-A63E-2515-3979-FDDACD9CB38E}"/>
              </a:ext>
            </a:extLst>
          </p:cNvPr>
          <p:cNvGraphicFramePr>
            <a:graphicFrameLocks/>
          </p:cNvGraphicFramePr>
          <p:nvPr>
            <p:extLst>
              <p:ext uri="{D42A27DB-BD31-4B8C-83A1-F6EECF244321}">
                <p14:modId xmlns:p14="http://schemas.microsoft.com/office/powerpoint/2010/main" val="3176368393"/>
              </p:ext>
            </p:extLst>
          </p:nvPr>
        </p:nvGraphicFramePr>
        <p:xfrm>
          <a:off x="5637123" y="1214356"/>
          <a:ext cx="6476108" cy="5175811"/>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ruta 1">
            <a:extLst>
              <a:ext uri="{FF2B5EF4-FFF2-40B4-BE49-F238E27FC236}">
                <a16:creationId xmlns:a16="http://schemas.microsoft.com/office/drawing/2014/main" id="{10F82C60-C567-DBD9-E6D0-A9F85EF2BB15}"/>
              </a:ext>
            </a:extLst>
          </p:cNvPr>
          <p:cNvSpPr txBox="1"/>
          <p:nvPr/>
        </p:nvSpPr>
        <p:spPr>
          <a:xfrm>
            <a:off x="7039719" y="648398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E1173FAC-3C46-9BB6-B89D-B74E38B92482}"/>
              </a:ext>
            </a:extLst>
          </p:cNvPr>
          <p:cNvSpPr txBox="1"/>
          <p:nvPr/>
        </p:nvSpPr>
        <p:spPr>
          <a:xfrm>
            <a:off x="7258094" y="6483982"/>
            <a:ext cx="4304834" cy="276999"/>
          </a:xfrm>
          <a:prstGeom prst="rect">
            <a:avLst/>
          </a:prstGeom>
          <a:noFill/>
        </p:spPr>
        <p:txBody>
          <a:bodyPr wrap="square" rtlCol="0">
            <a:spAutoFit/>
          </a:bodyPr>
          <a:lstStyle/>
          <a:p>
            <a:r>
              <a:rPr lang="sv-SE" sz="1200" dirty="0">
                <a:solidFill>
                  <a:schemeClr val="tx1">
                    <a:lumMod val="65000"/>
                    <a:lumOff val="35000"/>
                  </a:schemeClr>
                </a:solidFill>
              </a:rPr>
              <a:t>Andelen flickor och pojkar i årskursen skiljer sig signifikant.</a:t>
            </a:r>
          </a:p>
        </p:txBody>
      </p:sp>
      <p:sp>
        <p:nvSpPr>
          <p:cNvPr id="10" name="textruta 9">
            <a:extLst>
              <a:ext uri="{FF2B5EF4-FFF2-40B4-BE49-F238E27FC236}">
                <a16:creationId xmlns:a16="http://schemas.microsoft.com/office/drawing/2014/main" id="{7DF3D844-C416-4281-2D9A-2733C0231DB6}"/>
              </a:ext>
            </a:extLst>
          </p:cNvPr>
          <p:cNvSpPr txBox="1"/>
          <p:nvPr/>
        </p:nvSpPr>
        <p:spPr>
          <a:xfrm>
            <a:off x="6588392" y="20750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CC4A9B2A-483D-35D2-6A6B-BB1EEEB7D985}"/>
              </a:ext>
            </a:extLst>
          </p:cNvPr>
          <p:cNvSpPr txBox="1"/>
          <p:nvPr/>
        </p:nvSpPr>
        <p:spPr>
          <a:xfrm>
            <a:off x="7976412" y="217425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366209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3623929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4086419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C702C82A-B079-FCEF-396F-CBA9087D2B76}"/>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854307" y="351528"/>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233351" y="1281102"/>
            <a:ext cx="3850281"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inga signifikanta skillnader mellan de två årskurserna i någon av de redovisade variablerna. </a:t>
            </a:r>
          </a:p>
          <a:p>
            <a:r>
              <a:rPr lang="sv-SE" sz="1600" dirty="0">
                <a:solidFill>
                  <a:schemeClr val="accent2">
                    <a:lumMod val="75000"/>
                  </a:schemeClr>
                </a:solidFill>
              </a:rPr>
              <a:t>Det är en mindre andel pojkar i åk 9 i kommunen jämfört med riket som är fysisk aktiv 7 timmar eller mer per vecka.  </a:t>
            </a:r>
          </a:p>
          <a:p>
            <a:r>
              <a:rPr lang="sv-SE" sz="1600" dirty="0">
                <a:solidFill>
                  <a:schemeClr val="accent2">
                    <a:lumMod val="75000"/>
                  </a:schemeClr>
                </a:solidFill>
              </a:rPr>
              <a:t>I kommunen är det en mindre andel elever i båda årskurserna som är medlem i förening med fokus fysisk aktivitet jämfört med riket. I åk 9 är det främst andelen flickor i kommunen som är signifikant mindre än riket. </a:t>
            </a:r>
          </a:p>
          <a:p>
            <a:r>
              <a:rPr lang="sv-SE" sz="1600" dirty="0">
                <a:solidFill>
                  <a:schemeClr val="accent2">
                    <a:lumMod val="75000"/>
                  </a:schemeClr>
                </a:solidFill>
              </a:rPr>
              <a:t>Gällande att ha 3 timmar eller mer skärmtid per vecka är andelen bland eleverna i de båda årskurserna på samma nivå som länet och riket. </a:t>
            </a:r>
          </a:p>
          <a:p>
            <a:r>
              <a:rPr lang="sv-SE" sz="1600" dirty="0">
                <a:solidFill>
                  <a:schemeClr val="accent2">
                    <a:lumMod val="75000"/>
                  </a:schemeClr>
                </a:solidFill>
              </a:rPr>
              <a:t>I Krokom är det en signifikant större andel flickor än pojkar i åk 9 som har 3 timmar eller mer skärmtid per dag på helgen.</a:t>
            </a:r>
          </a:p>
        </p:txBody>
      </p:sp>
      <p:cxnSp>
        <p:nvCxnSpPr>
          <p:cNvPr id="7" name="Rak koppling 6">
            <a:extLst>
              <a:ext uri="{FF2B5EF4-FFF2-40B4-BE49-F238E27FC236}">
                <a16:creationId xmlns:a16="http://schemas.microsoft.com/office/drawing/2014/main" id="{9410AB42-99F3-533C-E5FD-77107A0AF3D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4" name="Diagram 3">
            <a:extLst>
              <a:ext uri="{FF2B5EF4-FFF2-40B4-BE49-F238E27FC236}">
                <a16:creationId xmlns:a16="http://schemas.microsoft.com/office/drawing/2014/main" id="{A84D5E88-CE70-7328-C7F0-EBBE08A1BB46}"/>
              </a:ext>
            </a:extLst>
          </p:cNvPr>
          <p:cNvGraphicFramePr>
            <a:graphicFrameLocks/>
          </p:cNvGraphicFramePr>
          <p:nvPr>
            <p:extLst>
              <p:ext uri="{D42A27DB-BD31-4B8C-83A1-F6EECF244321}">
                <p14:modId xmlns:p14="http://schemas.microsoft.com/office/powerpoint/2010/main" val="3258455413"/>
              </p:ext>
            </p:extLst>
          </p:nvPr>
        </p:nvGraphicFramePr>
        <p:xfrm>
          <a:off x="5637122" y="1043212"/>
          <a:ext cx="6554877" cy="536360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2">
            <a:extLst>
              <a:ext uri="{FF2B5EF4-FFF2-40B4-BE49-F238E27FC236}">
                <a16:creationId xmlns:a16="http://schemas.microsoft.com/office/drawing/2014/main" id="{3AD8ACD5-6617-2C07-B2D3-8E76CB5984C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6CF71AF0-81F3-09C4-F858-EED0327D4A63}"/>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85400DA5-CD4F-39E3-45BE-5C54427B48F1}"/>
              </a:ext>
            </a:extLst>
          </p:cNvPr>
          <p:cNvSpPr txBox="1"/>
          <p:nvPr/>
        </p:nvSpPr>
        <p:spPr>
          <a:xfrm>
            <a:off x="11195739" y="15067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393583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a:t>
            </a:r>
            <a:r>
              <a:rPr lang="sv-SE" sz="1600" dirty="0" err="1">
                <a:solidFill>
                  <a:schemeClr val="accent2">
                    <a:lumMod val="75000"/>
                  </a:schemeClr>
                </a:solidFill>
              </a:rPr>
              <a:t>vanligar</a:t>
            </a:r>
            <a:r>
              <a:rPr lang="sv-SE" sz="1600" dirty="0">
                <a:solidFill>
                  <a:schemeClr val="accent2">
                    <a:lumMod val="75000"/>
                  </a:schemeClr>
                </a:solidFill>
              </a:rPr>
              <a:t>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ktangel: rundade hörn 10">
            <a:extLst>
              <a:ext uri="{FF2B5EF4-FFF2-40B4-BE49-F238E27FC236}">
                <a16:creationId xmlns:a16="http://schemas.microsoft.com/office/drawing/2014/main" id="{2A836E36-CE6A-0892-6B99-5A3F5FCAE5B8}"/>
              </a:ext>
            </a:extLst>
          </p:cNvPr>
          <p:cNvSpPr/>
          <p:nvPr/>
        </p:nvSpPr>
        <p:spPr>
          <a:xfrm>
            <a:off x="961185" y="-1"/>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sp>
        <p:nvSpPr>
          <p:cNvPr id="2" name="Platshållare för innehåll 7">
            <a:extLst>
              <a:ext uri="{FF2B5EF4-FFF2-40B4-BE49-F238E27FC236}">
                <a16:creationId xmlns:a16="http://schemas.microsoft.com/office/drawing/2014/main" id="{7A796D3F-7CE5-7820-7396-C2A75745E10A}"/>
              </a:ext>
            </a:extLst>
          </p:cNvPr>
          <p:cNvSpPr txBox="1">
            <a:spLocks/>
          </p:cNvSpPr>
          <p:nvPr/>
        </p:nvSpPr>
        <p:spPr>
          <a:xfrm>
            <a:off x="1455520" y="1244512"/>
            <a:ext cx="4275297" cy="5353846"/>
          </a:xfrm>
          <a:prstGeom prst="rect">
            <a:avLst/>
          </a:prstGeom>
          <a:no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0"/>
              </a:spcBef>
              <a:buNone/>
            </a:pPr>
            <a:r>
              <a:rPr lang="sv-SE" sz="1600" b="1" dirty="0">
                <a:solidFill>
                  <a:srgbClr val="C00000"/>
                </a:solidFill>
              </a:rPr>
              <a:t>Alkohol</a:t>
            </a:r>
            <a:r>
              <a:rPr lang="sv-SE" sz="1600" dirty="0">
                <a:solidFill>
                  <a:srgbClr val="C00000"/>
                </a:solidFill>
              </a:rPr>
              <a:t> </a:t>
            </a:r>
          </a:p>
          <a:p>
            <a:pPr marL="265113" lvl="2" indent="-265113">
              <a:spcBef>
                <a:spcPts val="0"/>
              </a:spcBef>
            </a:pPr>
            <a:r>
              <a:rPr lang="sv-SE" sz="1600" dirty="0">
                <a:solidFill>
                  <a:srgbClr val="C00000"/>
                </a:solidFill>
              </a:rPr>
              <a:t>Vanligare med högre alkoholkonsumtion jmf med länet och/eller riket (år 2 </a:t>
            </a:r>
            <a:r>
              <a:rPr lang="sv-SE" sz="1600" dirty="0" err="1">
                <a:solidFill>
                  <a:srgbClr val="C00000"/>
                </a:solidFill>
              </a:rPr>
              <a:t>gy</a:t>
            </a:r>
            <a:r>
              <a:rPr lang="sv-SE" sz="1600" dirty="0">
                <a:solidFill>
                  <a:srgbClr val="C00000"/>
                </a:solidFill>
              </a:rPr>
              <a:t>). </a:t>
            </a:r>
          </a:p>
          <a:p>
            <a:pPr marL="0" lvl="2" indent="0">
              <a:spcBef>
                <a:spcPts val="0"/>
              </a:spcBef>
              <a:buNone/>
            </a:pPr>
            <a:r>
              <a:rPr lang="sv-SE" sz="1600" b="1" dirty="0">
                <a:solidFill>
                  <a:srgbClr val="C00000"/>
                </a:solidFill>
              </a:rPr>
              <a:t>Tobak</a:t>
            </a:r>
          </a:p>
          <a:p>
            <a:pPr marL="265113" lvl="2" indent="-265113">
              <a:spcBef>
                <a:spcPts val="0"/>
              </a:spcBef>
            </a:pPr>
            <a:r>
              <a:rPr lang="sv-SE" sz="1600" dirty="0">
                <a:solidFill>
                  <a:srgbClr val="C00000"/>
                </a:solidFill>
              </a:rPr>
              <a:t>Vanligare jmf med riket att vara rökare och snusare (år 2 </a:t>
            </a:r>
            <a:r>
              <a:rPr lang="sv-SE" sz="1600" dirty="0" err="1">
                <a:solidFill>
                  <a:srgbClr val="C00000"/>
                </a:solidFill>
              </a:rPr>
              <a:t>gy</a:t>
            </a:r>
            <a:r>
              <a:rPr lang="sv-SE" sz="1600" dirty="0">
                <a:solidFill>
                  <a:srgbClr val="C00000"/>
                </a:solidFill>
              </a:rPr>
              <a:t>).</a:t>
            </a:r>
          </a:p>
          <a:p>
            <a:pPr marL="0" lvl="1" indent="0">
              <a:spcBef>
                <a:spcPts val="0"/>
              </a:spcBef>
              <a:buNone/>
            </a:pPr>
            <a:r>
              <a:rPr lang="sv-SE" sz="1600" b="1" dirty="0">
                <a:solidFill>
                  <a:srgbClr val="C00000"/>
                </a:solidFill>
              </a:rPr>
              <a:t>Narkotika</a:t>
            </a:r>
            <a:r>
              <a:rPr lang="sv-SE" sz="1600" dirty="0">
                <a:solidFill>
                  <a:srgbClr val="C00000"/>
                </a:solidFill>
              </a:rPr>
              <a:t> </a:t>
            </a:r>
          </a:p>
          <a:p>
            <a:pPr marL="265113" lvl="2" indent="-265113">
              <a:spcBef>
                <a:spcPts val="0"/>
              </a:spcBef>
            </a:pPr>
            <a:r>
              <a:rPr lang="sv-SE" sz="1600" dirty="0">
                <a:solidFill>
                  <a:srgbClr val="C00000"/>
                </a:solidFill>
              </a:rPr>
              <a:t>Ökning av elever med </a:t>
            </a:r>
            <a:r>
              <a:rPr lang="sv-SE" sz="1600" b="1" dirty="0">
                <a:solidFill>
                  <a:srgbClr val="C00000"/>
                </a:solidFill>
              </a:rPr>
              <a:t>tidig debutålder </a:t>
            </a:r>
            <a:r>
              <a:rPr lang="sv-SE" sz="1600" dirty="0">
                <a:solidFill>
                  <a:srgbClr val="C00000"/>
                </a:solidFill>
              </a:rPr>
              <a:t>för hasch eller marijuana. </a:t>
            </a:r>
          </a:p>
          <a:p>
            <a:pPr marL="265113" lvl="2" indent="-265113">
              <a:spcBef>
                <a:spcPts val="0"/>
              </a:spcBef>
            </a:pPr>
            <a:r>
              <a:rPr lang="sv-SE" sz="1600" dirty="0">
                <a:solidFill>
                  <a:srgbClr val="C00000"/>
                </a:solidFill>
              </a:rPr>
              <a:t>Ökning av elever som använt narkotika (år 2 </a:t>
            </a:r>
            <a:r>
              <a:rPr lang="sv-SE" sz="1600" dirty="0" err="1">
                <a:solidFill>
                  <a:srgbClr val="C00000"/>
                </a:solidFill>
              </a:rPr>
              <a:t>gy</a:t>
            </a:r>
            <a:r>
              <a:rPr lang="sv-SE" sz="1600" dirty="0">
                <a:solidFill>
                  <a:srgbClr val="C00000"/>
                </a:solidFill>
              </a:rPr>
              <a:t>). </a:t>
            </a:r>
          </a:p>
          <a:p>
            <a:pPr marL="265113" lvl="2" indent="-265113">
              <a:spcBef>
                <a:spcPts val="0"/>
              </a:spcBef>
            </a:pPr>
            <a:r>
              <a:rPr lang="sv-SE" sz="1600" dirty="0">
                <a:solidFill>
                  <a:srgbClr val="C00000"/>
                </a:solidFill>
              </a:rPr>
              <a:t>Ökad andel elever som upplever </a:t>
            </a:r>
            <a:r>
              <a:rPr lang="sv-SE" sz="1600" b="1" dirty="0">
                <a:solidFill>
                  <a:srgbClr val="C00000"/>
                </a:solidFill>
              </a:rPr>
              <a:t>låg risk </a:t>
            </a:r>
            <a:r>
              <a:rPr lang="sv-SE" sz="1600" dirty="0">
                <a:solidFill>
                  <a:srgbClr val="C00000"/>
                </a:solidFill>
              </a:rPr>
              <a:t>med att prova sniffa/boffa 1-2 gånger (år 2 </a:t>
            </a:r>
            <a:r>
              <a:rPr lang="sv-SE" sz="1600" dirty="0" err="1">
                <a:solidFill>
                  <a:srgbClr val="C00000"/>
                </a:solidFill>
              </a:rPr>
              <a:t>gy</a:t>
            </a:r>
            <a:r>
              <a:rPr lang="sv-SE" sz="1600" dirty="0">
                <a:solidFill>
                  <a:srgbClr val="C00000"/>
                </a:solidFill>
              </a:rPr>
              <a:t>). </a:t>
            </a:r>
          </a:p>
          <a:p>
            <a:pPr marL="0" lvl="1" indent="0">
              <a:spcBef>
                <a:spcPts val="0"/>
              </a:spcBef>
              <a:buNone/>
            </a:pPr>
            <a:r>
              <a:rPr lang="sv-SE" sz="1600" b="1" dirty="0">
                <a:solidFill>
                  <a:srgbClr val="C00000"/>
                </a:solidFill>
              </a:rPr>
              <a:t>Fritid</a:t>
            </a:r>
          </a:p>
          <a:p>
            <a:pPr marL="265113" lvl="2" indent="-265113">
              <a:spcBef>
                <a:spcPts val="0"/>
              </a:spcBef>
            </a:pPr>
            <a:r>
              <a:rPr lang="sv-SE" sz="1600" dirty="0">
                <a:solidFill>
                  <a:srgbClr val="C00000"/>
                </a:solidFill>
              </a:rPr>
              <a:t>Mindre andel pojkar i kommunen än i riket som är fysisk aktiv 7 timmar eller mer per vecka (åk 9). </a:t>
            </a:r>
          </a:p>
          <a:p>
            <a:pPr marL="265113" lvl="2" indent="-265113">
              <a:spcBef>
                <a:spcPts val="0"/>
              </a:spcBef>
            </a:pPr>
            <a:r>
              <a:rPr lang="sv-SE" sz="1600" dirty="0">
                <a:solidFill>
                  <a:srgbClr val="C00000"/>
                </a:solidFill>
              </a:rPr>
              <a:t>Mindre andel elever jmf med riket som är medlem i förening med fokus på fysisk aktivitet (åk 9 + år 2 </a:t>
            </a:r>
            <a:r>
              <a:rPr lang="sv-SE" sz="1600" dirty="0" err="1">
                <a:solidFill>
                  <a:srgbClr val="C00000"/>
                </a:solidFill>
              </a:rPr>
              <a:t>gy</a:t>
            </a:r>
            <a:r>
              <a:rPr lang="sv-SE" sz="1600" dirty="0">
                <a:solidFill>
                  <a:srgbClr val="C00000"/>
                </a:solidFill>
              </a:rPr>
              <a:t>). </a:t>
            </a:r>
          </a:p>
          <a:p>
            <a:endParaRPr lang="sv-SE" sz="1600" dirty="0">
              <a:solidFill>
                <a:schemeClr val="accent2">
                  <a:lumMod val="75000"/>
                </a:schemeClr>
              </a:solidFill>
            </a:endParaRPr>
          </a:p>
        </p:txBody>
      </p:sp>
      <p:sp>
        <p:nvSpPr>
          <p:cNvPr id="3" name="textruta 2">
            <a:extLst>
              <a:ext uri="{FF2B5EF4-FFF2-40B4-BE49-F238E27FC236}">
                <a16:creationId xmlns:a16="http://schemas.microsoft.com/office/drawing/2014/main" id="{05B086FE-BAB7-B855-0A04-6725F5E04C63}"/>
              </a:ext>
            </a:extLst>
          </p:cNvPr>
          <p:cNvSpPr txBox="1"/>
          <p:nvPr/>
        </p:nvSpPr>
        <p:spPr>
          <a:xfrm>
            <a:off x="5871411" y="1141383"/>
            <a:ext cx="6412832" cy="5632311"/>
          </a:xfrm>
          <a:prstGeom prst="rect">
            <a:avLst/>
          </a:prstGeom>
          <a:noFill/>
        </p:spPr>
        <p:txBody>
          <a:bodyPr wrap="square" rtlCol="0">
            <a:spAutoFit/>
          </a:bodyPr>
          <a:lstStyle/>
          <a:p>
            <a:pPr marL="0" lvl="1">
              <a:lnSpc>
                <a:spcPct val="90000"/>
              </a:lnSpc>
            </a:pPr>
            <a:r>
              <a:rPr lang="sv-SE" sz="1600" b="1" dirty="0">
                <a:solidFill>
                  <a:schemeClr val="accent2">
                    <a:lumMod val="75000"/>
                  </a:schemeClr>
                </a:solidFill>
              </a:rPr>
              <a:t>Alkohol</a:t>
            </a:r>
            <a:r>
              <a:rPr lang="sv-SE" sz="1600" dirty="0">
                <a:solidFill>
                  <a:schemeClr val="accent2">
                    <a:lumMod val="75000"/>
                  </a:schemeClr>
                </a:solidFill>
              </a:rPr>
              <a:t> </a:t>
            </a:r>
          </a:p>
          <a:p>
            <a:pPr marL="285750" lvl="1" indent="-285750">
              <a:lnSpc>
                <a:spcPct val="90000"/>
              </a:lnSpc>
              <a:buFont typeface="Arial" panose="020B0604020202020204" pitchFamily="34" charset="0"/>
              <a:buChar char="•"/>
            </a:pPr>
            <a:r>
              <a:rPr lang="sv-SE" sz="1600" dirty="0">
                <a:solidFill>
                  <a:schemeClr val="accent2">
                    <a:lumMod val="75000"/>
                  </a:schemeClr>
                </a:solidFill>
              </a:rPr>
              <a:t>Minskning av elever som druckit alkohol (åk 9).   </a:t>
            </a:r>
          </a:p>
          <a:p>
            <a:pPr marL="0" lvl="1">
              <a:lnSpc>
                <a:spcPct val="90000"/>
              </a:lnSpc>
            </a:pPr>
            <a:r>
              <a:rPr lang="sv-SE" sz="1600" b="1" dirty="0">
                <a:solidFill>
                  <a:schemeClr val="accent2">
                    <a:lumMod val="75000"/>
                  </a:schemeClr>
                </a:solidFill>
              </a:rPr>
              <a:t>Narkotika</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riket att ha använt narkotika (flickor åk 9).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länet och/eller riket att ha blivit erbjuden att prova eller köpa narkotika någon gång (pojkar åk 9 + år 2 </a:t>
            </a:r>
            <a:r>
              <a:rPr lang="sv-SE" sz="1600" dirty="0" err="1">
                <a:solidFill>
                  <a:schemeClr val="accent2">
                    <a:lumMod val="75000"/>
                  </a:schemeClr>
                </a:solidFill>
              </a:rPr>
              <a:t>gy</a:t>
            </a:r>
            <a:r>
              <a:rPr lang="sv-SE" sz="1600" dirty="0">
                <a:solidFill>
                  <a:schemeClr val="accent2">
                    <a:lumMod val="75000"/>
                  </a:schemeClr>
                </a:solidFill>
              </a:rPr>
              <a:t>). </a:t>
            </a:r>
          </a:p>
          <a:p>
            <a:pPr marL="0" lvl="2" defTabSz="914400">
              <a:lnSpc>
                <a:spcPct val="90000"/>
              </a:lnSpc>
            </a:pPr>
            <a:r>
              <a:rPr lang="sv-SE" sz="1600" b="1" dirty="0">
                <a:solidFill>
                  <a:schemeClr val="accent2">
                    <a:lumMod val="75000"/>
                  </a:schemeClr>
                </a:solidFill>
              </a:rPr>
              <a:t>Nikotin</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riket att vara </a:t>
            </a:r>
            <a:r>
              <a:rPr lang="sv-SE" sz="1600" dirty="0" err="1">
                <a:solidFill>
                  <a:schemeClr val="accent2">
                    <a:lumMod val="75000"/>
                  </a:schemeClr>
                </a:solidFill>
              </a:rPr>
              <a:t>vejpare</a:t>
            </a:r>
            <a:r>
              <a:rPr lang="sv-SE" sz="1600" dirty="0">
                <a:solidFill>
                  <a:schemeClr val="accent2">
                    <a:lumMod val="75000"/>
                  </a:schemeClr>
                </a:solidFill>
              </a:rPr>
              <a:t> (pojkar åk 9). </a:t>
            </a:r>
          </a:p>
          <a:p>
            <a:pPr marL="0" lvl="2" defTabSz="914400">
              <a:lnSpc>
                <a:spcPct val="90000"/>
              </a:lnSpc>
            </a:pPr>
            <a:r>
              <a:rPr lang="sv-SE" sz="1600" b="1" dirty="0">
                <a:solidFill>
                  <a:schemeClr val="accent2">
                    <a:lumMod val="75000"/>
                  </a:schemeClr>
                </a:solidFill>
              </a:rPr>
              <a:t>Spel om pengar</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länet och/eller riket att ha spelat om pengar.</a:t>
            </a:r>
          </a:p>
          <a:p>
            <a:pPr marL="0" lvl="1">
              <a:lnSpc>
                <a:spcPct val="90000"/>
              </a:lnSpc>
            </a:pPr>
            <a:r>
              <a:rPr lang="sv-SE" sz="1600" b="1" dirty="0">
                <a:solidFill>
                  <a:schemeClr val="accent2">
                    <a:lumMod val="75000"/>
                  </a:schemeClr>
                </a:solidFill>
              </a:rPr>
              <a:t>Tidig debutålder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Minskning av elever som har tidig debutålder gällande att snusa, röka cigaretter och att ha druckit minst ett glas alkohol.</a:t>
            </a:r>
          </a:p>
          <a:p>
            <a:pPr marL="0" lvl="1">
              <a:lnSpc>
                <a:spcPct val="90000"/>
              </a:lnSpc>
            </a:pPr>
            <a:r>
              <a:rPr lang="sv-SE" sz="1600" b="1" dirty="0">
                <a:solidFill>
                  <a:schemeClr val="accent2">
                    <a:lumMod val="75000"/>
                  </a:schemeClr>
                </a:solidFill>
              </a:rPr>
              <a:t>Tillgänglighet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Minskning av andelen i fråga om cigaretter (åk 9).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länet och/eller riket att tag på folköl, cigaretter och hasch/marijuana (åk 9). </a:t>
            </a:r>
          </a:p>
          <a:p>
            <a:pPr marL="0" lvl="1">
              <a:lnSpc>
                <a:spcPct val="90000"/>
              </a:lnSpc>
            </a:pPr>
            <a:r>
              <a:rPr lang="sv-SE" sz="1600" b="1" dirty="0">
                <a:solidFill>
                  <a:schemeClr val="accent2">
                    <a:lumMod val="75000"/>
                  </a:schemeClr>
                </a:solidFill>
              </a:rPr>
              <a:t>Låg riskuppfattning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länet och/eller riket att uppleva låg risk att varje helg berusa sig på alkohol och varje helg använda hasch/marijuana.</a:t>
            </a:r>
          </a:p>
          <a:p>
            <a:pPr marL="0" lvl="2" defTabSz="914400">
              <a:lnSpc>
                <a:spcPct val="90000"/>
              </a:lnSpc>
            </a:pPr>
            <a:r>
              <a:rPr lang="sv-SE" sz="1600" b="1" dirty="0">
                <a:solidFill>
                  <a:schemeClr val="accent2">
                    <a:lumMod val="75000"/>
                  </a:schemeClr>
                </a:solidFill>
              </a:rPr>
              <a:t>Föräldrars attityder </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Vanligare jmf med riket som upplever föräldrarestriktivitet gällande att dricka alkohol (åk 9). </a:t>
            </a:r>
          </a:p>
          <a:p>
            <a:pPr marL="0" lvl="2" defTabSz="914400">
              <a:lnSpc>
                <a:spcPct val="90000"/>
              </a:lnSpc>
            </a:pPr>
            <a:r>
              <a:rPr lang="sv-SE" sz="1600" b="1" dirty="0">
                <a:solidFill>
                  <a:schemeClr val="accent2">
                    <a:lumMod val="75000"/>
                  </a:schemeClr>
                </a:solidFill>
              </a:rPr>
              <a:t>Skoltrivsel</a:t>
            </a:r>
          </a:p>
          <a:p>
            <a:pPr marL="265113" lvl="2" indent="-265113" defTabSz="914400">
              <a:lnSpc>
                <a:spcPct val="90000"/>
              </a:lnSpc>
              <a:buFont typeface="Arial" panose="020B0604020202020204" pitchFamily="34" charset="0"/>
              <a:buChar char="•"/>
            </a:pPr>
            <a:r>
              <a:rPr lang="sv-SE" sz="1600" dirty="0">
                <a:solidFill>
                  <a:schemeClr val="accent2">
                    <a:lumMod val="75000"/>
                  </a:schemeClr>
                </a:solidFill>
              </a:rPr>
              <a:t>Mindre vanligt jmf med länet och riket att skolka ofta (pojkar åk 9). </a:t>
            </a:r>
          </a:p>
        </p:txBody>
      </p:sp>
      <p:pic>
        <p:nvPicPr>
          <p:cNvPr id="9" name="Bild 8" descr="Tummen upp kontur">
            <a:extLst>
              <a:ext uri="{FF2B5EF4-FFF2-40B4-BE49-F238E27FC236}">
                <a16:creationId xmlns:a16="http://schemas.microsoft.com/office/drawing/2014/main" id="{AC118FD3-CFAF-21CC-3E81-6E35911BADB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183844"/>
            <a:ext cx="1051175" cy="1051175"/>
          </a:xfrm>
          <a:prstGeom prst="rect">
            <a:avLst/>
          </a:prstGeom>
        </p:spPr>
      </p:pic>
      <p:pic>
        <p:nvPicPr>
          <p:cNvPr id="10" name="Bild 9" descr="Tummen ned kontur">
            <a:extLst>
              <a:ext uri="{FF2B5EF4-FFF2-40B4-BE49-F238E27FC236}">
                <a16:creationId xmlns:a16="http://schemas.microsoft.com/office/drawing/2014/main" id="{4F833601-9649-1C47-6A58-CF367E45164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331865"/>
            <a:ext cx="1118515" cy="1045654"/>
          </a:xfrm>
          <a:prstGeom prst="rect">
            <a:avLst/>
          </a:prstGeom>
        </p:spPr>
      </p:pic>
      <p:cxnSp>
        <p:nvCxnSpPr>
          <p:cNvPr id="14" name="Rak koppling 13">
            <a:extLst>
              <a:ext uri="{FF2B5EF4-FFF2-40B4-BE49-F238E27FC236}">
                <a16:creationId xmlns:a16="http://schemas.microsoft.com/office/drawing/2014/main" id="{43E6244A-ADB7-39A7-B32F-933286D46301}"/>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5" name="Rubrik 1">
            <a:extLst>
              <a:ext uri="{FF2B5EF4-FFF2-40B4-BE49-F238E27FC236}">
                <a16:creationId xmlns:a16="http://schemas.microsoft.com/office/drawing/2014/main" id="{DCAC06D7-5F7C-89A4-3AC8-A92C0F142741}"/>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1902640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85134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2745800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65564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louise.ohnstedt@krokom.se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D0B53EDB-332C-E576-8775-C579FE25E83B}"/>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1264554" y="365328"/>
            <a:ext cx="4095540" cy="630758"/>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093976" y="1251269"/>
            <a:ext cx="4266117" cy="5241403"/>
          </a:xfrm>
          <a:solidFill>
            <a:schemeClr val="accent2">
              <a:lumMod val="40000"/>
              <a:lumOff val="60000"/>
            </a:schemeClr>
          </a:solidFill>
        </p:spPr>
        <p:txBody>
          <a:bodyPr>
            <a:noAutofit/>
          </a:bodyPr>
          <a:lstStyle/>
          <a:p>
            <a:r>
              <a:rPr lang="sv-SE" sz="1600" dirty="0">
                <a:solidFill>
                  <a:schemeClr val="accent2">
                    <a:lumMod val="75000"/>
                  </a:schemeClr>
                </a:solidFill>
              </a:rPr>
              <a:t>I kommunen är det en signifikant mindre andel elever i åk 9 än år 2 på gymnasiet gällande de redovisade alkoholvariablerna.</a:t>
            </a:r>
          </a:p>
          <a:p>
            <a:r>
              <a:rPr lang="sv-SE" sz="1600" dirty="0">
                <a:solidFill>
                  <a:schemeClr val="accent2">
                    <a:lumMod val="75000"/>
                  </a:schemeClr>
                </a:solidFill>
              </a:rPr>
              <a:t>I åk 9 i kommunen har andelen elever som druckit alkohol senaste 12 månaderna minskat signifikant. </a:t>
            </a:r>
          </a:p>
          <a:p>
            <a:r>
              <a:rPr lang="sv-SE" sz="1600" dirty="0">
                <a:solidFill>
                  <a:schemeClr val="accent2">
                    <a:lumMod val="75000"/>
                  </a:schemeClr>
                </a:solidFill>
              </a:rPr>
              <a:t>Andelen elever i åk 9 som dricker alkohol är på samma nivå som både länet och riket. </a:t>
            </a:r>
          </a:p>
          <a:p>
            <a:r>
              <a:rPr lang="sv-SE" sz="1600" dirty="0">
                <a:solidFill>
                  <a:schemeClr val="accent2">
                    <a:lumMod val="75000"/>
                  </a:schemeClr>
                </a:solidFill>
              </a:rPr>
              <a:t>Det är en större andel elever år 2 på gymnasiet i Krokom jämfört med riket som druckit alkohol senaste 12 månaderna. Även en signifikant större andel elever år 2 på gymnasiet i kommunen än i länet och riket som ofta haft intensivkonsumtion. </a:t>
            </a:r>
          </a:p>
          <a:p>
            <a:r>
              <a:rPr lang="sv-SE" sz="1600" dirty="0">
                <a:solidFill>
                  <a:schemeClr val="accent2">
                    <a:lumMod val="75000"/>
                  </a:schemeClr>
                </a:solidFill>
              </a:rPr>
              <a:t>Den totala årskonsumtionen är på samma nivå i kommunen och länet i åk 9. Det är något mer starköl som dricks i kommunen och något mindre sprit och vin. </a:t>
            </a:r>
          </a:p>
          <a:p>
            <a:r>
              <a:rPr lang="sv-SE" sz="1600" dirty="0">
                <a:solidFill>
                  <a:schemeClr val="accent2">
                    <a:lumMod val="75000"/>
                  </a:schemeClr>
                </a:solidFill>
              </a:rPr>
              <a:t>Elever år 2 på gymnasiet i Krokom ligger högst i länet på antal liter alkohol per år. Det är främst starköl, blanddryck och sprit som det dricks mer av i kommunen jämfört med länet. </a:t>
            </a:r>
          </a:p>
        </p:txBody>
      </p:sp>
      <p:sp>
        <p:nvSpPr>
          <p:cNvPr id="5" name="Rubrik 1">
            <a:extLst>
              <a:ext uri="{FF2B5EF4-FFF2-40B4-BE49-F238E27FC236}">
                <a16:creationId xmlns:a16="http://schemas.microsoft.com/office/drawing/2014/main" id="{5A6B897F-B0D7-FF0C-9B46-8C9D23FFF8B5}"/>
              </a:ext>
            </a:extLst>
          </p:cNvPr>
          <p:cNvSpPr txBox="1">
            <a:spLocks/>
          </p:cNvSpPr>
          <p:nvPr/>
        </p:nvSpPr>
        <p:spPr>
          <a:xfrm>
            <a:off x="43650" y="-162560"/>
            <a:ext cx="961185" cy="702055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graphicFrame>
        <p:nvGraphicFramePr>
          <p:cNvPr id="9" name="Diagram 8">
            <a:extLst>
              <a:ext uri="{FF2B5EF4-FFF2-40B4-BE49-F238E27FC236}">
                <a16:creationId xmlns:a16="http://schemas.microsoft.com/office/drawing/2014/main" id="{66BF798D-C7F4-2205-98F3-3376E60958E2}"/>
              </a:ext>
            </a:extLst>
          </p:cNvPr>
          <p:cNvGraphicFramePr>
            <a:graphicFrameLocks/>
          </p:cNvGraphicFramePr>
          <p:nvPr>
            <p:extLst>
              <p:ext uri="{D42A27DB-BD31-4B8C-83A1-F6EECF244321}">
                <p14:modId xmlns:p14="http://schemas.microsoft.com/office/powerpoint/2010/main" val="3042637147"/>
              </p:ext>
            </p:extLst>
          </p:nvPr>
        </p:nvGraphicFramePr>
        <p:xfrm>
          <a:off x="5614094" y="3886932"/>
          <a:ext cx="6534256" cy="2976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CB42FB9C-0854-1601-69BC-645451E52604}"/>
              </a:ext>
            </a:extLst>
          </p:cNvPr>
          <p:cNvGraphicFramePr>
            <a:graphicFrameLocks/>
          </p:cNvGraphicFramePr>
          <p:nvPr>
            <p:extLst>
              <p:ext uri="{D42A27DB-BD31-4B8C-83A1-F6EECF244321}">
                <p14:modId xmlns:p14="http://schemas.microsoft.com/office/powerpoint/2010/main" val="2499781686"/>
              </p:ext>
            </p:extLst>
          </p:nvPr>
        </p:nvGraphicFramePr>
        <p:xfrm>
          <a:off x="5614094" y="1"/>
          <a:ext cx="6384866" cy="3248064"/>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Rak koppling 7">
            <a:extLst>
              <a:ext uri="{FF2B5EF4-FFF2-40B4-BE49-F238E27FC236}">
                <a16:creationId xmlns:a16="http://schemas.microsoft.com/office/drawing/2014/main" id="{BC1077C6-1BE3-72B6-E175-247602C2501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textruta 1">
            <a:extLst>
              <a:ext uri="{FF2B5EF4-FFF2-40B4-BE49-F238E27FC236}">
                <a16:creationId xmlns:a16="http://schemas.microsoft.com/office/drawing/2014/main" id="{6BD17598-A6EF-FEE1-1029-666D512C1F06}"/>
              </a:ext>
            </a:extLst>
          </p:cNvPr>
          <p:cNvSpPr txBox="1"/>
          <p:nvPr/>
        </p:nvSpPr>
        <p:spPr>
          <a:xfrm>
            <a:off x="7298140" y="68070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A15CA5F-043F-8C33-B00E-2602247BE709}"/>
              </a:ext>
            </a:extLst>
          </p:cNvPr>
          <p:cNvSpPr txBox="1"/>
          <p:nvPr/>
        </p:nvSpPr>
        <p:spPr>
          <a:xfrm>
            <a:off x="9724508" y="159617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1">
            <a:extLst>
              <a:ext uri="{FF2B5EF4-FFF2-40B4-BE49-F238E27FC236}">
                <a16:creationId xmlns:a16="http://schemas.microsoft.com/office/drawing/2014/main" id="{0922FE00-A0AB-A637-F698-A90973136D0A}"/>
              </a:ext>
            </a:extLst>
          </p:cNvPr>
          <p:cNvSpPr txBox="1"/>
          <p:nvPr/>
        </p:nvSpPr>
        <p:spPr>
          <a:xfrm>
            <a:off x="6727695" y="32480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F06848E2-D243-63FD-953D-6537BE352B54}"/>
              </a:ext>
            </a:extLst>
          </p:cNvPr>
          <p:cNvSpPr txBox="1"/>
          <p:nvPr/>
        </p:nvSpPr>
        <p:spPr>
          <a:xfrm>
            <a:off x="6946070" y="324806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cxnSp>
        <p:nvCxnSpPr>
          <p:cNvPr id="4" name="Rak koppling 3">
            <a:extLst>
              <a:ext uri="{FF2B5EF4-FFF2-40B4-BE49-F238E27FC236}">
                <a16:creationId xmlns:a16="http://schemas.microsoft.com/office/drawing/2014/main" id="{59A287AC-00BB-7144-4E04-54E38FE32D93}"/>
              </a:ext>
            </a:extLst>
          </p:cNvPr>
          <p:cNvCxnSpPr>
            <a:cxnSpLocks/>
          </p:cNvCxnSpPr>
          <p:nvPr/>
        </p:nvCxnSpPr>
        <p:spPr>
          <a:xfrm>
            <a:off x="5853110" y="3670222"/>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32368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B8598B1-1F2B-DB8D-80B9-142143FE5293}"/>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1040344" y="210911"/>
            <a:ext cx="4668297" cy="1325563"/>
          </a:xfrm>
        </p:spPr>
        <p:txBody>
          <a:bodyPr>
            <a:normAutofit/>
          </a:bodyPr>
          <a:lstStyle/>
          <a:p>
            <a:r>
              <a:rPr lang="sv-SE" sz="3200" dirty="0">
                <a:solidFill>
                  <a:schemeClr val="accent2">
                    <a:lumMod val="75000"/>
                  </a:schemeClr>
                </a:solidFill>
              </a:rPr>
              <a:t>Narkotika och läkemedel*</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004835" y="1140587"/>
            <a:ext cx="4410047" cy="4969014"/>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kommunen skiljer det sig inte signifikant mellan andel elever i åk 9 och år 2 gällande narkotika och läkemedel.</a:t>
            </a:r>
          </a:p>
          <a:p>
            <a:r>
              <a:rPr lang="sv-SE" sz="1600" dirty="0">
                <a:solidFill>
                  <a:schemeClr val="accent2">
                    <a:lumMod val="75000"/>
                  </a:schemeClr>
                </a:solidFill>
              </a:rPr>
              <a:t>I åk 9 är antydan om skillnader mellan flickor och pojkar men inget är statistiskt säkerställt. </a:t>
            </a:r>
          </a:p>
          <a:p>
            <a:r>
              <a:rPr lang="sv-SE" sz="1600" dirty="0">
                <a:solidFill>
                  <a:schemeClr val="accent2">
                    <a:lumMod val="75000"/>
                  </a:schemeClr>
                </a:solidFill>
              </a:rPr>
              <a:t>Cirka 15 % av eleverna i kommunen har senaste 12 månaderna blivit erbjuden att prova eller köpa narkotika.</a:t>
            </a:r>
          </a:p>
          <a:p>
            <a:r>
              <a:rPr lang="sv-SE" sz="1600" dirty="0">
                <a:solidFill>
                  <a:schemeClr val="accent2">
                    <a:lumMod val="75000"/>
                  </a:schemeClr>
                </a:solidFill>
              </a:rPr>
              <a:t>Det är en signifikant ökning av elever år 2 på gymnasiet som använt narkotika senaste året. </a:t>
            </a:r>
          </a:p>
          <a:p>
            <a:r>
              <a:rPr lang="sv-SE" sz="1600" dirty="0">
                <a:solidFill>
                  <a:schemeClr val="accent2">
                    <a:lumMod val="75000"/>
                  </a:schemeClr>
                </a:solidFill>
              </a:rPr>
              <a:t>Det är 0 % av flickor åk 9 i kommunen som har använt narkotika senaste 12 månaderna vilket är signifikant lägre än flickor i både länet och riket. Även gällande att ha blivit erbjuden att prova eller köpa narkotika, är det en signifikant mindre andel elever i åk 9 i kommunen jämfört med riket, det är främst killar som är lägre i andel. </a:t>
            </a:r>
          </a:p>
          <a:p>
            <a:r>
              <a:rPr lang="sv-SE" sz="1600" dirty="0">
                <a:solidFill>
                  <a:schemeClr val="accent2">
                    <a:lumMod val="75000"/>
                  </a:schemeClr>
                </a:solidFill>
              </a:rPr>
              <a:t>Det är även en mindre andel elever år 2 på gymnasiet i kommunen som blivit erbjuden att prova eller köpa narkotika i jämförelse med riket. </a:t>
            </a:r>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cxnSp>
        <p:nvCxnSpPr>
          <p:cNvPr id="9" name="Rak koppling 8">
            <a:extLst>
              <a:ext uri="{FF2B5EF4-FFF2-40B4-BE49-F238E27FC236}">
                <a16:creationId xmlns:a16="http://schemas.microsoft.com/office/drawing/2014/main" id="{430C7FAF-5246-0143-2E2D-6CE920A3AA4A}"/>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4" name="Diagram 3">
            <a:extLst>
              <a:ext uri="{FF2B5EF4-FFF2-40B4-BE49-F238E27FC236}">
                <a16:creationId xmlns:a16="http://schemas.microsoft.com/office/drawing/2014/main" id="{871B24D9-D53F-050F-392B-BF61C9FA0577}"/>
              </a:ext>
            </a:extLst>
          </p:cNvPr>
          <p:cNvGraphicFramePr>
            <a:graphicFrameLocks/>
          </p:cNvGraphicFramePr>
          <p:nvPr>
            <p:extLst>
              <p:ext uri="{D42A27DB-BD31-4B8C-83A1-F6EECF244321}">
                <p14:modId xmlns:p14="http://schemas.microsoft.com/office/powerpoint/2010/main" val="88679150"/>
              </p:ext>
            </p:extLst>
          </p:nvPr>
        </p:nvGraphicFramePr>
        <p:xfrm>
          <a:off x="5637122" y="1044376"/>
          <a:ext cx="6511228" cy="495719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1">
            <a:extLst>
              <a:ext uri="{FF2B5EF4-FFF2-40B4-BE49-F238E27FC236}">
                <a16:creationId xmlns:a16="http://schemas.microsoft.com/office/drawing/2014/main" id="{1F41EF73-16F3-7377-D6B3-0BA4AEB3D2C5}"/>
              </a:ext>
            </a:extLst>
          </p:cNvPr>
          <p:cNvSpPr txBox="1"/>
          <p:nvPr/>
        </p:nvSpPr>
        <p:spPr>
          <a:xfrm>
            <a:off x="6336505" y="623018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9">
            <a:extLst>
              <a:ext uri="{FF2B5EF4-FFF2-40B4-BE49-F238E27FC236}">
                <a16:creationId xmlns:a16="http://schemas.microsoft.com/office/drawing/2014/main" id="{8110DC71-A1DE-3DC9-8A82-66947200CB7E}"/>
              </a:ext>
            </a:extLst>
          </p:cNvPr>
          <p:cNvSpPr txBox="1"/>
          <p:nvPr/>
        </p:nvSpPr>
        <p:spPr>
          <a:xfrm>
            <a:off x="6554879" y="6230183"/>
            <a:ext cx="4740967"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a:t>
            </a:r>
            <a:r>
              <a:rPr lang="sv-SE" sz="1200" dirty="0" err="1">
                <a:solidFill>
                  <a:schemeClr val="tx1">
                    <a:lumMod val="65000"/>
                    <a:lumOff val="35000"/>
                  </a:schemeClr>
                </a:solidFill>
              </a:rPr>
              <a:t>årskursena</a:t>
            </a:r>
            <a:r>
              <a:rPr lang="sv-SE" sz="1200" dirty="0">
                <a:solidFill>
                  <a:schemeClr val="tx1">
                    <a:lumMod val="65000"/>
                    <a:lumOff val="35000"/>
                  </a:schemeClr>
                </a:solidFill>
              </a:rPr>
              <a:t>.</a:t>
            </a:r>
          </a:p>
        </p:txBody>
      </p:sp>
      <p:sp>
        <p:nvSpPr>
          <p:cNvPr id="12" name="textruta 11">
            <a:extLst>
              <a:ext uri="{FF2B5EF4-FFF2-40B4-BE49-F238E27FC236}">
                <a16:creationId xmlns:a16="http://schemas.microsoft.com/office/drawing/2014/main" id="{6B59241D-75DF-1685-4F70-38B0A5AB6CF0}"/>
              </a:ext>
            </a:extLst>
          </p:cNvPr>
          <p:cNvSpPr txBox="1"/>
          <p:nvPr/>
        </p:nvSpPr>
        <p:spPr>
          <a:xfrm>
            <a:off x="524242" y="6537355"/>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34773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616147"/>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4BED2FF-A4B1-1F40-F766-A1D3E59B6204}"/>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233351" y="2564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88715" y="1207441"/>
            <a:ext cx="3953445" cy="5280762"/>
          </a:xfrm>
          <a:solidFill>
            <a:schemeClr val="accent2">
              <a:lumMod val="40000"/>
              <a:lumOff val="60000"/>
            </a:schemeClr>
          </a:solidFill>
        </p:spPr>
        <p:txBody>
          <a:bodyPr anchor="t">
            <a:normAutofit lnSpcReduction="10000"/>
          </a:bodyPr>
          <a:lstStyle/>
          <a:p>
            <a:r>
              <a:rPr lang="sv-SE" sz="1600" dirty="0">
                <a:solidFill>
                  <a:schemeClr val="accent2">
                    <a:lumMod val="75000"/>
                  </a:schemeClr>
                </a:solidFill>
              </a:rPr>
              <a:t>I kommunen är det en större andel elever år 2 på gymnasiet än i åk 9 som är rökare och snusare.</a:t>
            </a:r>
          </a:p>
          <a:p>
            <a:r>
              <a:rPr lang="sv-SE" sz="1600" dirty="0">
                <a:solidFill>
                  <a:schemeClr val="accent2">
                    <a:lumMod val="75000"/>
                  </a:schemeClr>
                </a:solidFill>
              </a:rPr>
              <a:t>I åk 9 är finns det inga signifikanta skillnader mellan andel flickor respektive pojkar som är rökare, snusare, </a:t>
            </a:r>
            <a:r>
              <a:rPr lang="sv-SE" sz="1600" dirty="0" err="1">
                <a:solidFill>
                  <a:schemeClr val="accent2">
                    <a:lumMod val="75000"/>
                  </a:schemeClr>
                </a:solidFill>
              </a:rPr>
              <a:t>vejpare</a:t>
            </a:r>
            <a:r>
              <a:rPr lang="sv-SE" sz="1600" dirty="0">
                <a:solidFill>
                  <a:schemeClr val="accent2">
                    <a:lumMod val="75000"/>
                  </a:schemeClr>
                </a:solidFill>
              </a:rPr>
              <a:t> eller snusare av vitt snus.</a:t>
            </a:r>
          </a:p>
          <a:p>
            <a:r>
              <a:rPr lang="sv-SE" sz="1600" dirty="0">
                <a:solidFill>
                  <a:schemeClr val="accent2">
                    <a:lumMod val="75000"/>
                  </a:schemeClr>
                </a:solidFill>
              </a:rPr>
              <a:t>Det är en antydan till en minskad andel rökare i åk 9 i Krokom men skillnaden över tid är inte statistiskt säkerställd. </a:t>
            </a:r>
          </a:p>
          <a:p>
            <a:r>
              <a:rPr lang="sv-SE" sz="1600" dirty="0">
                <a:solidFill>
                  <a:schemeClr val="accent2">
                    <a:lumMod val="75000"/>
                  </a:schemeClr>
                </a:solidFill>
              </a:rPr>
              <a:t>Samtidigt är det en indikation på ökning av andel elever år 2 på gymnasiet som är snusare men det är inte statistiskt säkerställt.   </a:t>
            </a:r>
          </a:p>
          <a:p>
            <a:r>
              <a:rPr lang="sv-SE" sz="1600" dirty="0">
                <a:solidFill>
                  <a:schemeClr val="accent2">
                    <a:lumMod val="75000"/>
                  </a:schemeClr>
                </a:solidFill>
              </a:rPr>
              <a:t>I åk 9 är det generellt inga skillnader med länet när det gäller andelen som är rökare, snusare, </a:t>
            </a:r>
            <a:r>
              <a:rPr lang="sv-SE" sz="1600" dirty="0" err="1">
                <a:solidFill>
                  <a:schemeClr val="accent2">
                    <a:lumMod val="75000"/>
                  </a:schemeClr>
                </a:solidFill>
              </a:rPr>
              <a:t>vejpare</a:t>
            </a:r>
            <a:r>
              <a:rPr lang="sv-SE" sz="1600" dirty="0">
                <a:solidFill>
                  <a:schemeClr val="accent2">
                    <a:lumMod val="75000"/>
                  </a:schemeClr>
                </a:solidFill>
              </a:rPr>
              <a:t> eller vitt-snusare. Dock är det en mindre andel pojkar åk 9 i kommunen som är </a:t>
            </a:r>
            <a:r>
              <a:rPr lang="sv-SE" sz="1600" dirty="0" err="1">
                <a:solidFill>
                  <a:schemeClr val="accent2">
                    <a:lumMod val="75000"/>
                  </a:schemeClr>
                </a:solidFill>
              </a:rPr>
              <a:t>vejpare</a:t>
            </a:r>
            <a:r>
              <a:rPr lang="sv-SE" sz="1600" dirty="0">
                <a:solidFill>
                  <a:schemeClr val="accent2">
                    <a:lumMod val="75000"/>
                  </a:schemeClr>
                </a:solidFill>
              </a:rPr>
              <a:t> i jämförelse riket. </a:t>
            </a:r>
          </a:p>
          <a:p>
            <a:r>
              <a:rPr lang="sv-SE" sz="1600" dirty="0">
                <a:solidFill>
                  <a:schemeClr val="accent2">
                    <a:lumMod val="75000"/>
                  </a:schemeClr>
                </a:solidFill>
              </a:rPr>
              <a:t>Det är en större andel elever år 2 på gymnasiet i Krokom som är rökare och snusare jämfört med riket. </a:t>
            </a:r>
          </a:p>
          <a:p>
            <a:endParaRPr lang="sv-SE" sz="1600" dirty="0"/>
          </a:p>
        </p:txBody>
      </p:sp>
      <p:sp>
        <p:nvSpPr>
          <p:cNvPr id="6" name="Rubrik 1">
            <a:extLst>
              <a:ext uri="{FF2B5EF4-FFF2-40B4-BE49-F238E27FC236}">
                <a16:creationId xmlns:a16="http://schemas.microsoft.com/office/drawing/2014/main" id="{38D5893F-C3E2-42DB-8F17-C9024764190B}"/>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KROKOM</a:t>
            </a:r>
          </a:p>
        </p:txBody>
      </p:sp>
      <p:cxnSp>
        <p:nvCxnSpPr>
          <p:cNvPr id="9" name="Rak koppling 8">
            <a:extLst>
              <a:ext uri="{FF2B5EF4-FFF2-40B4-BE49-F238E27FC236}">
                <a16:creationId xmlns:a16="http://schemas.microsoft.com/office/drawing/2014/main" id="{D80D04CF-30AF-0C3D-B043-3050F96CACFF}"/>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 name="textruta 1">
            <a:extLst>
              <a:ext uri="{FF2B5EF4-FFF2-40B4-BE49-F238E27FC236}">
                <a16:creationId xmlns:a16="http://schemas.microsoft.com/office/drawing/2014/main" id="{9DB85E4A-ACA2-77C0-E12C-6D45970DEA83}"/>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2C7969C3-35A3-DD9A-8D56-1F77A4739685}"/>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graphicFrame>
        <p:nvGraphicFramePr>
          <p:cNvPr id="14" name="Diagram 13">
            <a:extLst>
              <a:ext uri="{FF2B5EF4-FFF2-40B4-BE49-F238E27FC236}">
                <a16:creationId xmlns:a16="http://schemas.microsoft.com/office/drawing/2014/main" id="{45AE5918-3F35-7B9D-537C-50E5636E2F5C}"/>
              </a:ext>
            </a:extLst>
          </p:cNvPr>
          <p:cNvGraphicFramePr>
            <a:graphicFrameLocks/>
          </p:cNvGraphicFramePr>
          <p:nvPr>
            <p:extLst>
              <p:ext uri="{D42A27DB-BD31-4B8C-83A1-F6EECF244321}">
                <p14:modId xmlns:p14="http://schemas.microsoft.com/office/powerpoint/2010/main" val="4191151358"/>
              </p:ext>
            </p:extLst>
          </p:nvPr>
        </p:nvGraphicFramePr>
        <p:xfrm>
          <a:off x="5637123" y="1043214"/>
          <a:ext cx="6421026" cy="4773088"/>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ruta 1">
            <a:extLst>
              <a:ext uri="{FF2B5EF4-FFF2-40B4-BE49-F238E27FC236}">
                <a16:creationId xmlns:a16="http://schemas.microsoft.com/office/drawing/2014/main" id="{F1B58410-5FE8-9BF2-B28F-6A5419CACA81}"/>
              </a:ext>
            </a:extLst>
          </p:cNvPr>
          <p:cNvSpPr txBox="1"/>
          <p:nvPr/>
        </p:nvSpPr>
        <p:spPr>
          <a:xfrm>
            <a:off x="6773254" y="257284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1">
            <a:extLst>
              <a:ext uri="{FF2B5EF4-FFF2-40B4-BE49-F238E27FC236}">
                <a16:creationId xmlns:a16="http://schemas.microsoft.com/office/drawing/2014/main" id="{E388E809-645E-D9F7-5A0B-493971CD340C}"/>
              </a:ext>
            </a:extLst>
          </p:cNvPr>
          <p:cNvSpPr txBox="1"/>
          <p:nvPr/>
        </p:nvSpPr>
        <p:spPr>
          <a:xfrm>
            <a:off x="8020528" y="193216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705388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61B20D-1391-4B98-882B-3B687056E298}">
  <ds:schemaRefs>
    <ds:schemaRef ds:uri="04bea24c-a9a5-4b42-9311-a1e0a452b1ff"/>
    <ds:schemaRef ds:uri="http://purl.org/dc/elements/1.1/"/>
    <ds:schemaRef ds:uri="http://schemas.microsoft.com/office/2006/documentManagement/types"/>
    <ds:schemaRef ds:uri="http://schemas.microsoft.com/office/2006/metadata/properties"/>
    <ds:schemaRef ds:uri="http://purl.org/dc/terms/"/>
    <ds:schemaRef ds:uri="http://schemas.microsoft.com/office/infopath/2007/PartnerControls"/>
    <ds:schemaRef ds:uri="9b125538-e953-4cca-a0a9-3d133e5beb07"/>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06184D5D-FA0E-436A-A309-2AC6BC79A5F1}">
  <ds:schemaRefs>
    <ds:schemaRef ds:uri="http://schemas.microsoft.com/sharepoint/v3/contenttype/fo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9901</Words>
  <Application>Microsoft Office PowerPoint</Application>
  <PresentationFormat>Bredbild</PresentationFormat>
  <Paragraphs>703</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vt:lpstr>
      <vt:lpstr>LÄNSNIVÅ</vt:lpstr>
      <vt:lpstr>Tobak och nikotin</vt:lpstr>
      <vt:lpstr>LÄNSNIVÅ</vt:lpstr>
      <vt:lpstr>LÄNSNIVÅ</vt:lpstr>
      <vt:lpstr>Spel om pengar</vt:lpstr>
      <vt:lpstr>Spel om pengar</vt:lpstr>
      <vt:lpstr>Tidig debutålder</vt:lpstr>
      <vt:lpstr>Tidig debutålder</vt:lpstr>
      <vt:lpstr>Tillgänglighet </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6</cp:revision>
  <cp:lastPrinted>2024-08-27T12:33:46Z</cp:lastPrinted>
  <dcterms:created xsi:type="dcterms:W3CDTF">2024-04-10T10:53:49Z</dcterms:created>
  <dcterms:modified xsi:type="dcterms:W3CDTF">2024-09-13T12:36:38Z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