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6.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7.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8.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9.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1.xml" ContentType="application/vnd.openxmlformats-officedocument.drawingml.chartshapes+xml"/>
  <Override PartName="/ppt/notesSlides/notesSlide10.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1.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2.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13.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14.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15.xml" ContentType="application/vnd.openxmlformats-officedocument.presentationml.notesSl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drawings/drawing2.xml" ContentType="application/vnd.openxmlformats-officedocument.drawingml.chartshapes+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drawings/drawing3.xml" ContentType="application/vnd.openxmlformats-officedocument.drawingml.chartshapes+xml"/>
  <Override PartName="/ppt/notesSlides/notesSlide16.xml" ContentType="application/vnd.openxmlformats-officedocument.presentationml.notesSlid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notesSlides/notesSlide17.xml" ContentType="application/vnd.openxmlformats-officedocument.presentationml.notesSlid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notesSlides/notesSlide18.xml" ContentType="application/vnd.openxmlformats-officedocument.presentationml.notesSlid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notesSlides/notesSlide19.xml" ContentType="application/vnd.openxmlformats-officedocument.presentationml.notesSlid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notesSlides/notesSlide20.xml" ContentType="application/vnd.openxmlformats-officedocument.presentationml.notesSlid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ppt/notesSlides/notesSlide21.xml" ContentType="application/vnd.openxmlformats-officedocument.presentationml.notesSlide+xml"/>
  <Override PartName="/ppt/charts/chart24.xml" ContentType="application/vnd.openxmlformats-officedocument.drawingml.chart+xml"/>
  <Override PartName="/ppt/charts/style24.xml" ContentType="application/vnd.ms-office.chartstyle+xml"/>
  <Override PartName="/ppt/charts/colors24.xml" ContentType="application/vnd.ms-office.chartcolorstyle+xml"/>
  <Override PartName="/ppt/notesSlides/notesSlide22.xml" ContentType="application/vnd.openxmlformats-officedocument.presentationml.notesSlide+xml"/>
  <Override PartName="/ppt/charts/chart25.xml" ContentType="application/vnd.openxmlformats-officedocument.drawingml.chart+xml"/>
  <Override PartName="/ppt/charts/style25.xml" ContentType="application/vnd.ms-office.chartstyle+xml"/>
  <Override PartName="/ppt/charts/colors25.xml" ContentType="application/vnd.ms-office.chartcolorstyle+xml"/>
  <Override PartName="/ppt/charts/chart26.xml" ContentType="application/vnd.openxmlformats-officedocument.drawingml.chart+xml"/>
  <Override PartName="/ppt/charts/style26.xml" ContentType="application/vnd.ms-office.chartstyle+xml"/>
  <Override PartName="/ppt/charts/colors26.xml" ContentType="application/vnd.ms-office.chartcolorstyle+xml"/>
  <Override PartName="/ppt/notesSlides/notesSlide23.xml" ContentType="application/vnd.openxmlformats-officedocument.presentationml.notesSlide+xml"/>
  <Override PartName="/ppt/charts/chart27.xml" ContentType="application/vnd.openxmlformats-officedocument.drawingml.chart+xml"/>
  <Override PartName="/ppt/charts/style27.xml" ContentType="application/vnd.ms-office.chartstyle+xml"/>
  <Override PartName="/ppt/charts/colors27.xml" ContentType="application/vnd.ms-office.chartcolorstyle+xml"/>
  <Override PartName="/ppt/drawings/drawing4.xml" ContentType="application/vnd.openxmlformats-officedocument.drawingml.chartshapes+xml"/>
  <Override PartName="/ppt/notesSlides/notesSlide24.xml" ContentType="application/vnd.openxmlformats-officedocument.presentationml.notesSlide+xml"/>
  <Override PartName="/ppt/charts/chart28.xml" ContentType="application/vnd.openxmlformats-officedocument.drawingml.chart+xml"/>
  <Override PartName="/ppt/charts/style28.xml" ContentType="application/vnd.ms-office.chartstyle+xml"/>
  <Override PartName="/ppt/charts/colors28.xml" ContentType="application/vnd.ms-office.chartcolorstyle+xml"/>
  <Override PartName="/ppt/notesSlides/notesSlide25.xml" ContentType="application/vnd.openxmlformats-officedocument.presentationml.notesSlide+xml"/>
  <Override PartName="/ppt/charts/chart29.xml" ContentType="application/vnd.openxmlformats-officedocument.drawingml.chart+xml"/>
  <Override PartName="/ppt/charts/style29.xml" ContentType="application/vnd.ms-office.chartstyle+xml"/>
  <Override PartName="/ppt/charts/colors29.xml" ContentType="application/vnd.ms-office.chartcolorstyl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rts/chart30.xml" ContentType="application/vnd.openxmlformats-officedocument.drawingml.chart+xml"/>
  <Override PartName="/ppt/charts/style30.xml" ContentType="application/vnd.ms-office.chartstyle+xml"/>
  <Override PartName="/ppt/charts/colors30.xml" ContentType="application/vnd.ms-office.chartcolorstyle+xml"/>
  <Override PartName="/ppt/notesSlides/notesSlide28.xml" ContentType="application/vnd.openxmlformats-officedocument.presentationml.notesSlide+xml"/>
  <Override PartName="/ppt/charts/chart31.xml" ContentType="application/vnd.openxmlformats-officedocument.drawingml.chart+xml"/>
  <Override PartName="/ppt/charts/style31.xml" ContentType="application/vnd.ms-office.chartstyle+xml"/>
  <Override PartName="/ppt/charts/colors31.xml" ContentType="application/vnd.ms-office.chartcolorstyle+xml"/>
  <Override PartName="/ppt/notesSlides/notesSlide2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36"/>
  </p:notesMasterIdLst>
  <p:sldIdLst>
    <p:sldId id="1240" r:id="rId5"/>
    <p:sldId id="257" r:id="rId6"/>
    <p:sldId id="274" r:id="rId7"/>
    <p:sldId id="278" r:id="rId8"/>
    <p:sldId id="275" r:id="rId9"/>
    <p:sldId id="279" r:id="rId10"/>
    <p:sldId id="283" r:id="rId11"/>
    <p:sldId id="284" r:id="rId12"/>
    <p:sldId id="288" r:id="rId13"/>
    <p:sldId id="295" r:id="rId14"/>
    <p:sldId id="354" r:id="rId15"/>
    <p:sldId id="292" r:id="rId16"/>
    <p:sldId id="334" r:id="rId17"/>
    <p:sldId id="270" r:id="rId18"/>
    <p:sldId id="281" r:id="rId19"/>
    <p:sldId id="286" r:id="rId20"/>
    <p:sldId id="290" r:id="rId21"/>
    <p:sldId id="287" r:id="rId22"/>
    <p:sldId id="327" r:id="rId23"/>
    <p:sldId id="1241" r:id="rId24"/>
    <p:sldId id="343" r:id="rId25"/>
    <p:sldId id="268" r:id="rId26"/>
    <p:sldId id="1242" r:id="rId27"/>
    <p:sldId id="359" r:id="rId28"/>
    <p:sldId id="370" r:id="rId29"/>
    <p:sldId id="375" r:id="rId30"/>
    <p:sldId id="1230" r:id="rId31"/>
    <p:sldId id="1243" r:id="rId32"/>
    <p:sldId id="1237" r:id="rId33"/>
    <p:sldId id="1244" r:id="rId34"/>
    <p:sldId id="1238"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AC52E26-35F7-3EDF-309E-2C896A79F462}" name="Hanna Viklund" initials="HV" userId="S::hanna.viklund@regionjh.se::4e0e2cf7-cba3-4ce7-ad0b-30acc56ca5a9"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716AE03-887E-4633-A56A-36C470EFCBEA}" v="36" dt="2024-09-10T13:32:50.1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93" autoAdjust="0"/>
    <p:restoredTop sz="74501" autoAdjust="0"/>
  </p:normalViewPr>
  <p:slideViewPr>
    <p:cSldViewPr snapToGrid="0">
      <p:cViewPr varScale="1">
        <p:scale>
          <a:sx n="81" d="100"/>
          <a:sy n="81" d="100"/>
        </p:scale>
        <p:origin x="780" y="90"/>
      </p:cViewPr>
      <p:guideLst/>
    </p:cSldViewPr>
  </p:slideViewPr>
  <p:notesTextViewPr>
    <p:cViewPr>
      <p:scale>
        <a:sx n="1" d="1"/>
        <a:sy n="1" d="1"/>
      </p:scale>
      <p:origin x="0" y="0"/>
    </p:cViewPr>
  </p:notesTextViewPr>
  <p:sorterViewPr>
    <p:cViewPr>
      <p:scale>
        <a:sx n="120" d="100"/>
        <a:sy n="120" d="100"/>
      </p:scale>
      <p:origin x="0" y="-3215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8/10/relationships/authors" Target="author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nna Viklund" userId="4e0e2cf7-cba3-4ce7-ad0b-30acc56ca5a9" providerId="ADAL" clId="{D5B454C8-5280-435D-A6CF-E9C82B88B81A}"/>
    <pc:docChg chg="undo redo custSel addSld delSld modSld sldOrd">
      <pc:chgData name="Hanna Viklund" userId="4e0e2cf7-cba3-4ce7-ad0b-30acc56ca5a9" providerId="ADAL" clId="{D5B454C8-5280-435D-A6CF-E9C82B88B81A}" dt="2024-08-26T11:26:18.107" v="161892" actId="20577"/>
      <pc:docMkLst>
        <pc:docMk/>
      </pc:docMkLst>
      <pc:sldChg chg="addSp delSp modSp del mod ord setBg addAnim delAnim modAnim setClrOvrMap">
        <pc:chgData name="Hanna Viklund" userId="4e0e2cf7-cba3-4ce7-ad0b-30acc56ca5a9" providerId="ADAL" clId="{D5B454C8-5280-435D-A6CF-E9C82B88B81A}" dt="2024-08-26T06:44:50.552" v="158686" actId="47"/>
        <pc:sldMkLst>
          <pc:docMk/>
          <pc:sldMk cId="1445657653" sldId="256"/>
        </pc:sldMkLst>
        <pc:spChg chg="mod">
          <ac:chgData name="Hanna Viklund" userId="4e0e2cf7-cba3-4ce7-ad0b-30acc56ca5a9" providerId="ADAL" clId="{D5B454C8-5280-435D-A6CF-E9C82B88B81A}" dt="2024-08-23T14:02:33.530" v="158463" actId="14100"/>
          <ac:spMkLst>
            <pc:docMk/>
            <pc:sldMk cId="1445657653" sldId="256"/>
            <ac:spMk id="2" creationId="{C085C690-3A27-98CB-61D1-74EE03DE2204}"/>
          </ac:spMkLst>
        </pc:spChg>
        <pc:spChg chg="del mod">
          <ac:chgData name="Hanna Viklund" userId="4e0e2cf7-cba3-4ce7-ad0b-30acc56ca5a9" providerId="ADAL" clId="{D5B454C8-5280-435D-A6CF-E9C82B88B81A}" dt="2024-08-26T06:03:53.995" v="158538" actId="21"/>
          <ac:spMkLst>
            <pc:docMk/>
            <pc:sldMk cId="1445657653" sldId="256"/>
            <ac:spMk id="3" creationId="{823B4F3D-E747-0C60-48B3-F19252851237}"/>
          </ac:spMkLst>
        </pc:spChg>
        <pc:spChg chg="add mod">
          <ac:chgData name="Hanna Viklund" userId="4e0e2cf7-cba3-4ce7-ad0b-30acc56ca5a9" providerId="ADAL" clId="{D5B454C8-5280-435D-A6CF-E9C82B88B81A}" dt="2024-08-26T05:55:18.684" v="158489" actId="207"/>
          <ac:spMkLst>
            <pc:docMk/>
            <pc:sldMk cId="1445657653" sldId="256"/>
            <ac:spMk id="4" creationId="{6862289B-C1C0-2ADF-6185-CE40EDE0509C}"/>
          </ac:spMkLst>
        </pc:spChg>
        <pc:spChg chg="add mod ord">
          <ac:chgData name="Hanna Viklund" userId="4e0e2cf7-cba3-4ce7-ad0b-30acc56ca5a9" providerId="ADAL" clId="{D5B454C8-5280-435D-A6CF-E9C82B88B81A}" dt="2024-08-23T13:57:31.789" v="158397" actId="167"/>
          <ac:spMkLst>
            <pc:docMk/>
            <pc:sldMk cId="1445657653" sldId="256"/>
            <ac:spMk id="6" creationId="{205D7F65-34BB-F393-7CDD-8A74E2BE3086}"/>
          </ac:spMkLst>
        </pc:spChg>
        <pc:spChg chg="add del">
          <ac:chgData name="Hanna Viklund" userId="4e0e2cf7-cba3-4ce7-ad0b-30acc56ca5a9" providerId="ADAL" clId="{D5B454C8-5280-435D-A6CF-E9C82B88B81A}" dt="2024-08-23T13:57:35.579" v="158400" actId="26606"/>
          <ac:spMkLst>
            <pc:docMk/>
            <pc:sldMk cId="1445657653" sldId="256"/>
            <ac:spMk id="7" creationId="{AD35AE2F-5E3A-49D9-8DE1-8A333BA4088E}"/>
          </ac:spMkLst>
        </pc:spChg>
        <pc:spChg chg="add del mod">
          <ac:chgData name="Hanna Viklund" userId="4e0e2cf7-cba3-4ce7-ad0b-30acc56ca5a9" providerId="ADAL" clId="{D5B454C8-5280-435D-A6CF-E9C82B88B81A}" dt="2024-08-26T06:04:01.143" v="158541" actId="478"/>
          <ac:spMkLst>
            <pc:docMk/>
            <pc:sldMk cId="1445657653" sldId="256"/>
            <ac:spMk id="7" creationId="{CE516365-FD22-AC03-A703-C91DB9F862EB}"/>
          </ac:spMkLst>
        </pc:spChg>
        <pc:spChg chg="add del">
          <ac:chgData name="Hanna Viklund" userId="4e0e2cf7-cba3-4ce7-ad0b-30acc56ca5a9" providerId="ADAL" clId="{D5B454C8-5280-435D-A6CF-E9C82B88B81A}" dt="2024-08-23T13:57:35.579" v="158400" actId="26606"/>
          <ac:spMkLst>
            <pc:docMk/>
            <pc:sldMk cId="1445657653" sldId="256"/>
            <ac:spMk id="8" creationId="{98072727-1E1A-4B8C-8839-AAB69FA2ECE2}"/>
          </ac:spMkLst>
        </pc:spChg>
        <pc:spChg chg="add del">
          <ac:chgData name="Hanna Viklund" userId="4e0e2cf7-cba3-4ce7-ad0b-30acc56ca5a9" providerId="ADAL" clId="{D5B454C8-5280-435D-A6CF-E9C82B88B81A}" dt="2024-08-23T13:57:35.579" v="158400" actId="26606"/>
          <ac:spMkLst>
            <pc:docMk/>
            <pc:sldMk cId="1445657653" sldId="256"/>
            <ac:spMk id="9" creationId="{79EB4626-023C-436D-9F57-9EB46080909D}"/>
          </ac:spMkLst>
        </pc:spChg>
        <pc:spChg chg="add del">
          <ac:chgData name="Hanna Viklund" userId="4e0e2cf7-cba3-4ce7-ad0b-30acc56ca5a9" providerId="ADAL" clId="{D5B454C8-5280-435D-A6CF-E9C82B88B81A}" dt="2024-08-23T13:53:38.725" v="158364" actId="26606"/>
          <ac:spMkLst>
            <pc:docMk/>
            <pc:sldMk cId="1445657653" sldId="256"/>
            <ac:spMk id="10" creationId="{0671A8AE-40A1-4631-A6B8-581AFF065482}"/>
          </ac:spMkLst>
        </pc:spChg>
        <pc:spChg chg="add del">
          <ac:chgData name="Hanna Viklund" userId="4e0e2cf7-cba3-4ce7-ad0b-30acc56ca5a9" providerId="ADAL" clId="{D5B454C8-5280-435D-A6CF-E9C82B88B81A}" dt="2024-08-23T13:57:33.103" v="158398" actId="26606"/>
          <ac:spMkLst>
            <pc:docMk/>
            <pc:sldMk cId="1445657653" sldId="256"/>
            <ac:spMk id="11" creationId="{E91DC736-0EF8-4F87-9146-EBF1D2EE4D3D}"/>
          </ac:spMkLst>
        </pc:spChg>
        <pc:spChg chg="add del">
          <ac:chgData name="Hanna Viklund" userId="4e0e2cf7-cba3-4ce7-ad0b-30acc56ca5a9" providerId="ADAL" clId="{D5B454C8-5280-435D-A6CF-E9C82B88B81A}" dt="2024-08-23T13:53:38.725" v="158364" actId="26606"/>
          <ac:spMkLst>
            <pc:docMk/>
            <pc:sldMk cId="1445657653" sldId="256"/>
            <ac:spMk id="12" creationId="{AB58EF07-17C2-48CF-ABB0-EEF1F17CB8F0}"/>
          </ac:spMkLst>
        </pc:spChg>
        <pc:spChg chg="add del">
          <ac:chgData name="Hanna Viklund" userId="4e0e2cf7-cba3-4ce7-ad0b-30acc56ca5a9" providerId="ADAL" clId="{D5B454C8-5280-435D-A6CF-E9C82B88B81A}" dt="2024-08-23T13:57:33.103" v="158398" actId="26606"/>
          <ac:spMkLst>
            <pc:docMk/>
            <pc:sldMk cId="1445657653" sldId="256"/>
            <ac:spMk id="13" creationId="{097CD68E-23E3-4007-8847-CD0944C4F7BE}"/>
          </ac:spMkLst>
        </pc:spChg>
        <pc:spChg chg="add del">
          <ac:chgData name="Hanna Viklund" userId="4e0e2cf7-cba3-4ce7-ad0b-30acc56ca5a9" providerId="ADAL" clId="{D5B454C8-5280-435D-A6CF-E9C82B88B81A}" dt="2024-08-23T13:53:38.725" v="158364" actId="26606"/>
          <ac:spMkLst>
            <pc:docMk/>
            <pc:sldMk cId="1445657653" sldId="256"/>
            <ac:spMk id="14" creationId="{AF2F604E-43BE-4DC3-B983-E071523364F8}"/>
          </ac:spMkLst>
        </pc:spChg>
        <pc:spChg chg="add del">
          <ac:chgData name="Hanna Viklund" userId="4e0e2cf7-cba3-4ce7-ad0b-30acc56ca5a9" providerId="ADAL" clId="{D5B454C8-5280-435D-A6CF-E9C82B88B81A}" dt="2024-08-23T13:57:33.103" v="158398" actId="26606"/>
          <ac:spMkLst>
            <pc:docMk/>
            <pc:sldMk cId="1445657653" sldId="256"/>
            <ac:spMk id="15" creationId="{AF2F604E-43BE-4DC3-B983-E071523364F8}"/>
          </ac:spMkLst>
        </pc:spChg>
        <pc:spChg chg="add del">
          <ac:chgData name="Hanna Viklund" userId="4e0e2cf7-cba3-4ce7-ad0b-30acc56ca5a9" providerId="ADAL" clId="{D5B454C8-5280-435D-A6CF-E9C82B88B81A}" dt="2024-08-23T13:53:38.725" v="158364" actId="26606"/>
          <ac:spMkLst>
            <pc:docMk/>
            <pc:sldMk cId="1445657653" sldId="256"/>
            <ac:spMk id="16" creationId="{08C9B587-E65E-4B52-B37C-ABEBB6E87928}"/>
          </ac:spMkLst>
        </pc:spChg>
        <pc:spChg chg="add del">
          <ac:chgData name="Hanna Viklund" userId="4e0e2cf7-cba3-4ce7-ad0b-30acc56ca5a9" providerId="ADAL" clId="{D5B454C8-5280-435D-A6CF-E9C82B88B81A}" dt="2024-08-23T13:57:33.103" v="158398" actId="26606"/>
          <ac:spMkLst>
            <pc:docMk/>
            <pc:sldMk cId="1445657653" sldId="256"/>
            <ac:spMk id="17" creationId="{08C9B587-E65E-4B52-B37C-ABEBB6E87928}"/>
          </ac:spMkLst>
        </pc:spChg>
        <pc:spChg chg="add del">
          <ac:chgData name="Hanna Viklund" userId="4e0e2cf7-cba3-4ce7-ad0b-30acc56ca5a9" providerId="ADAL" clId="{D5B454C8-5280-435D-A6CF-E9C82B88B81A}" dt="2024-08-23T13:54:04.870" v="158368" actId="26606"/>
          <ac:spMkLst>
            <pc:docMk/>
            <pc:sldMk cId="1445657653" sldId="256"/>
            <ac:spMk id="18" creationId="{71B2258F-86CA-4D4D-8270-BC05FCDEBFB3}"/>
          </ac:spMkLst>
        </pc:spChg>
        <pc:spChg chg="add del">
          <ac:chgData name="Hanna Viklund" userId="4e0e2cf7-cba3-4ce7-ad0b-30acc56ca5a9" providerId="ADAL" clId="{D5B454C8-5280-435D-A6CF-E9C82B88B81A}" dt="2024-08-23T13:59:43.623" v="158442" actId="26606"/>
          <ac:spMkLst>
            <pc:docMk/>
            <pc:sldMk cId="1445657653" sldId="256"/>
            <ac:spMk id="19" creationId="{5A59F003-E00A-43F9-91DC-CC54E3B87466}"/>
          </ac:spMkLst>
        </pc:spChg>
        <pc:spChg chg="add del">
          <ac:chgData name="Hanna Viklund" userId="4e0e2cf7-cba3-4ce7-ad0b-30acc56ca5a9" providerId="ADAL" clId="{D5B454C8-5280-435D-A6CF-E9C82B88B81A}" dt="2024-08-23T13:54:52.085" v="158372" actId="26606"/>
          <ac:spMkLst>
            <pc:docMk/>
            <pc:sldMk cId="1445657653" sldId="256"/>
            <ac:spMk id="20" creationId="{657F69E0-C4B0-4BEC-A689-4F8D877F05D4}"/>
          </ac:spMkLst>
        </pc:spChg>
        <pc:spChg chg="add del">
          <ac:chgData name="Hanna Viklund" userId="4e0e2cf7-cba3-4ce7-ad0b-30acc56ca5a9" providerId="ADAL" clId="{D5B454C8-5280-435D-A6CF-E9C82B88B81A}" dt="2024-08-23T13:54:52.085" v="158372" actId="26606"/>
          <ac:spMkLst>
            <pc:docMk/>
            <pc:sldMk cId="1445657653" sldId="256"/>
            <ac:spMk id="21" creationId="{9F6380B4-6A1C-481E-8408-B4E6C75B9B81}"/>
          </ac:spMkLst>
        </pc:spChg>
        <pc:spChg chg="add del">
          <ac:chgData name="Hanna Viklund" userId="4e0e2cf7-cba3-4ce7-ad0b-30acc56ca5a9" providerId="ADAL" clId="{D5B454C8-5280-435D-A6CF-E9C82B88B81A}" dt="2024-08-23T13:59:43.623" v="158442" actId="26606"/>
          <ac:spMkLst>
            <pc:docMk/>
            <pc:sldMk cId="1445657653" sldId="256"/>
            <ac:spMk id="22" creationId="{D74A4382-E3AD-430A-9A1F-DFA3E0E77A7D}"/>
          </ac:spMkLst>
        </pc:spChg>
        <pc:spChg chg="add del">
          <ac:chgData name="Hanna Viklund" userId="4e0e2cf7-cba3-4ce7-ad0b-30acc56ca5a9" providerId="ADAL" clId="{D5B454C8-5280-435D-A6CF-E9C82B88B81A}" dt="2024-08-23T13:55:01.955" v="158374" actId="26606"/>
          <ac:spMkLst>
            <pc:docMk/>
            <pc:sldMk cId="1445657653" sldId="256"/>
            <ac:spMk id="23" creationId="{5A59F003-E00A-43F9-91DC-CC54E3B87466}"/>
          </ac:spMkLst>
        </pc:spChg>
        <pc:spChg chg="add del">
          <ac:chgData name="Hanna Viklund" userId="4e0e2cf7-cba3-4ce7-ad0b-30acc56ca5a9" providerId="ADAL" clId="{D5B454C8-5280-435D-A6CF-E9C82B88B81A}" dt="2024-08-23T13:55:01.955" v="158374" actId="26606"/>
          <ac:spMkLst>
            <pc:docMk/>
            <pc:sldMk cId="1445657653" sldId="256"/>
            <ac:spMk id="24" creationId="{D74A4382-E3AD-430A-9A1F-DFA3E0E77A7D}"/>
          </ac:spMkLst>
        </pc:spChg>
        <pc:spChg chg="add del">
          <ac:chgData name="Hanna Viklund" userId="4e0e2cf7-cba3-4ce7-ad0b-30acc56ca5a9" providerId="ADAL" clId="{D5B454C8-5280-435D-A6CF-E9C82B88B81A}" dt="2024-08-23T13:55:01.955" v="158374" actId="26606"/>
          <ac:spMkLst>
            <pc:docMk/>
            <pc:sldMk cId="1445657653" sldId="256"/>
            <ac:spMk id="25" creationId="{79F40191-0F44-4FD1-82CC-ACB507C14BE6}"/>
          </ac:spMkLst>
        </pc:spChg>
        <pc:spChg chg="add del">
          <ac:chgData name="Hanna Viklund" userId="4e0e2cf7-cba3-4ce7-ad0b-30acc56ca5a9" providerId="ADAL" clId="{D5B454C8-5280-435D-A6CF-E9C82B88B81A}" dt="2024-08-23T13:59:43.623" v="158442" actId="26606"/>
          <ac:spMkLst>
            <pc:docMk/>
            <pc:sldMk cId="1445657653" sldId="256"/>
            <ac:spMk id="26" creationId="{79F40191-0F44-4FD1-82CC-ACB507C14BE6}"/>
          </ac:spMkLst>
        </pc:spChg>
        <pc:spChg chg="add">
          <ac:chgData name="Hanna Viklund" userId="4e0e2cf7-cba3-4ce7-ad0b-30acc56ca5a9" providerId="ADAL" clId="{D5B454C8-5280-435D-A6CF-E9C82B88B81A}" dt="2024-08-23T13:59:46.269" v="158443" actId="26606"/>
          <ac:spMkLst>
            <pc:docMk/>
            <pc:sldMk cId="1445657653" sldId="256"/>
            <ac:spMk id="27" creationId="{E91DC736-0EF8-4F87-9146-EBF1D2EE4D3D}"/>
          </ac:spMkLst>
        </pc:spChg>
        <pc:spChg chg="add">
          <ac:chgData name="Hanna Viklund" userId="4e0e2cf7-cba3-4ce7-ad0b-30acc56ca5a9" providerId="ADAL" clId="{D5B454C8-5280-435D-A6CF-E9C82B88B81A}" dt="2024-08-23T13:59:46.269" v="158443" actId="26606"/>
          <ac:spMkLst>
            <pc:docMk/>
            <pc:sldMk cId="1445657653" sldId="256"/>
            <ac:spMk id="28" creationId="{097CD68E-23E3-4007-8847-CD0944C4F7BE}"/>
          </ac:spMkLst>
        </pc:spChg>
        <pc:spChg chg="add">
          <ac:chgData name="Hanna Viklund" userId="4e0e2cf7-cba3-4ce7-ad0b-30acc56ca5a9" providerId="ADAL" clId="{D5B454C8-5280-435D-A6CF-E9C82B88B81A}" dt="2024-08-23T13:59:46.269" v="158443" actId="26606"/>
          <ac:spMkLst>
            <pc:docMk/>
            <pc:sldMk cId="1445657653" sldId="256"/>
            <ac:spMk id="29" creationId="{AF2F604E-43BE-4DC3-B983-E071523364F8}"/>
          </ac:spMkLst>
        </pc:spChg>
        <pc:spChg chg="add">
          <ac:chgData name="Hanna Viklund" userId="4e0e2cf7-cba3-4ce7-ad0b-30acc56ca5a9" providerId="ADAL" clId="{D5B454C8-5280-435D-A6CF-E9C82B88B81A}" dt="2024-08-23T13:59:46.269" v="158443" actId="26606"/>
          <ac:spMkLst>
            <pc:docMk/>
            <pc:sldMk cId="1445657653" sldId="256"/>
            <ac:spMk id="30" creationId="{08C9B587-E65E-4B52-B37C-ABEBB6E87928}"/>
          </ac:spMkLst>
        </pc:spChg>
        <pc:spChg chg="add mod">
          <ac:chgData name="Hanna Viklund" userId="4e0e2cf7-cba3-4ce7-ad0b-30acc56ca5a9" providerId="ADAL" clId="{D5B454C8-5280-435D-A6CF-E9C82B88B81A}" dt="2024-08-23T14:01:27.430" v="158456" actId="207"/>
          <ac:spMkLst>
            <pc:docMk/>
            <pc:sldMk cId="1445657653" sldId="256"/>
            <ac:spMk id="31" creationId="{BBDEC24A-3726-1179-DDE1-073128B47AA1}"/>
          </ac:spMkLst>
        </pc:spChg>
        <pc:spChg chg="add del mod ord">
          <ac:chgData name="Hanna Viklund" userId="4e0e2cf7-cba3-4ce7-ad0b-30acc56ca5a9" providerId="ADAL" clId="{D5B454C8-5280-435D-A6CF-E9C82B88B81A}" dt="2024-08-26T06:03:57.893" v="158540" actId="478"/>
          <ac:spMkLst>
            <pc:docMk/>
            <pc:sldMk cId="1445657653" sldId="256"/>
            <ac:spMk id="32" creationId="{813F4698-BB0C-88B9-3747-92A45C42695B}"/>
          </ac:spMkLst>
        </pc:spChg>
        <pc:picChg chg="add mod ord modCrop">
          <ac:chgData name="Hanna Viklund" userId="4e0e2cf7-cba3-4ce7-ad0b-30acc56ca5a9" providerId="ADAL" clId="{D5B454C8-5280-435D-A6CF-E9C82B88B81A}" dt="2024-08-23T13:59:46.269" v="158443" actId="26606"/>
          <ac:picMkLst>
            <pc:docMk/>
            <pc:sldMk cId="1445657653" sldId="256"/>
            <ac:picMk id="5" creationId="{E01F0569-20CD-E461-5750-6D3248DA9754}"/>
          </ac:picMkLst>
        </pc:picChg>
        <pc:cxnChg chg="add mod">
          <ac:chgData name="Hanna Viklund" userId="4e0e2cf7-cba3-4ce7-ad0b-30acc56ca5a9" providerId="ADAL" clId="{D5B454C8-5280-435D-A6CF-E9C82B88B81A}" dt="2024-08-23T14:03:23.304" v="158467" actId="14100"/>
          <ac:cxnSpMkLst>
            <pc:docMk/>
            <pc:sldMk cId="1445657653" sldId="256"/>
            <ac:cxnSpMk id="33" creationId="{281979BB-F989-12E7-E218-B498BC71A335}"/>
          </ac:cxnSpMkLst>
        </pc:cxnChg>
      </pc:sldChg>
      <pc:sldChg chg="addSp delSp modSp mod setBg modNotesTx">
        <pc:chgData name="Hanna Viklund" userId="4e0e2cf7-cba3-4ce7-ad0b-30acc56ca5a9" providerId="ADAL" clId="{D5B454C8-5280-435D-A6CF-E9C82B88B81A}" dt="2024-08-26T06:00:50.686" v="158535" actId="14100"/>
        <pc:sldMkLst>
          <pc:docMk/>
          <pc:sldMk cId="3814150176" sldId="257"/>
        </pc:sldMkLst>
        <pc:spChg chg="mod">
          <ac:chgData name="Hanna Viklund" userId="4e0e2cf7-cba3-4ce7-ad0b-30acc56ca5a9" providerId="ADAL" clId="{D5B454C8-5280-435D-A6CF-E9C82B88B81A}" dt="2024-08-26T06:00:47.087" v="158534" actId="1076"/>
          <ac:spMkLst>
            <pc:docMk/>
            <pc:sldMk cId="3814150176" sldId="257"/>
            <ac:spMk id="2" creationId="{4A375F89-29CA-8ACE-1EDE-0E600A4E677D}"/>
          </ac:spMkLst>
        </pc:spChg>
        <pc:spChg chg="mod">
          <ac:chgData name="Hanna Viklund" userId="4e0e2cf7-cba3-4ce7-ad0b-30acc56ca5a9" providerId="ADAL" clId="{D5B454C8-5280-435D-A6CF-E9C82B88B81A}" dt="2024-08-26T05:59:27.622" v="158520" actId="14100"/>
          <ac:spMkLst>
            <pc:docMk/>
            <pc:sldMk cId="3814150176" sldId="257"/>
            <ac:spMk id="3" creationId="{8D43E3E6-6A09-2C78-4AA2-3373E0A9A269}"/>
          </ac:spMkLst>
        </pc:spChg>
        <pc:spChg chg="add mod ord">
          <ac:chgData name="Hanna Viklund" userId="4e0e2cf7-cba3-4ce7-ad0b-30acc56ca5a9" providerId="ADAL" clId="{D5B454C8-5280-435D-A6CF-E9C82B88B81A}" dt="2024-08-26T06:00:50.686" v="158535" actId="14100"/>
          <ac:spMkLst>
            <pc:docMk/>
            <pc:sldMk cId="3814150176" sldId="257"/>
            <ac:spMk id="4" creationId="{EE4101FD-B469-C386-1B4F-A9DE31E74AA7}"/>
          </ac:spMkLst>
        </pc:spChg>
        <pc:spChg chg="add del">
          <ac:chgData name="Hanna Viklund" userId="4e0e2cf7-cba3-4ce7-ad0b-30acc56ca5a9" providerId="ADAL" clId="{D5B454C8-5280-435D-A6CF-E9C82B88B81A}" dt="2024-08-19T05:53:48.071" v="136546" actId="26606"/>
          <ac:spMkLst>
            <pc:docMk/>
            <pc:sldMk cId="3814150176" sldId="257"/>
            <ac:spMk id="8" creationId="{777A147A-9ED8-46B4-8660-1B3C2AA880B5}"/>
          </ac:spMkLst>
        </pc:spChg>
        <pc:spChg chg="add del">
          <ac:chgData name="Hanna Viklund" userId="4e0e2cf7-cba3-4ce7-ad0b-30acc56ca5a9" providerId="ADAL" clId="{D5B454C8-5280-435D-A6CF-E9C82B88B81A}" dt="2024-08-19T05:53:48.071" v="136546" actId="26606"/>
          <ac:spMkLst>
            <pc:docMk/>
            <pc:sldMk cId="3814150176" sldId="257"/>
            <ac:spMk id="10" creationId="{5D6C15A0-C087-4593-8414-2B4EC1CDC3DE}"/>
          </ac:spMkLst>
        </pc:spChg>
        <pc:spChg chg="add">
          <ac:chgData name="Hanna Viklund" userId="4e0e2cf7-cba3-4ce7-ad0b-30acc56ca5a9" providerId="ADAL" clId="{D5B454C8-5280-435D-A6CF-E9C82B88B81A}" dt="2024-08-19T05:53:48.071" v="136546" actId="26606"/>
          <ac:spMkLst>
            <pc:docMk/>
            <pc:sldMk cId="3814150176" sldId="257"/>
            <ac:spMk id="17" creationId="{55F7ABCA-A68A-47DD-B732-76FF34C6FB7D}"/>
          </ac:spMkLst>
        </pc:spChg>
        <pc:picChg chg="add del">
          <ac:chgData name="Hanna Viklund" userId="4e0e2cf7-cba3-4ce7-ad0b-30acc56ca5a9" providerId="ADAL" clId="{D5B454C8-5280-435D-A6CF-E9C82B88B81A}" dt="2024-08-19T05:53:55.455" v="136547" actId="478"/>
          <ac:picMkLst>
            <pc:docMk/>
            <pc:sldMk cId="3814150176" sldId="257"/>
            <ac:picMk id="14" creationId="{78FB460D-D3AA-7054-6146-4BB18163E913}"/>
          </ac:picMkLst>
        </pc:picChg>
      </pc:sldChg>
      <pc:sldChg chg="addSp delSp modSp mod modNotesTx">
        <pc:chgData name="Hanna Viklund" userId="4e0e2cf7-cba3-4ce7-ad0b-30acc56ca5a9" providerId="ADAL" clId="{D5B454C8-5280-435D-A6CF-E9C82B88B81A}" dt="2024-08-20T05:44:05.311" v="138495" actId="1076"/>
        <pc:sldMkLst>
          <pc:docMk/>
          <pc:sldMk cId="3565901218" sldId="258"/>
        </pc:sldMkLst>
        <pc:spChg chg="mod">
          <ac:chgData name="Hanna Viklund" userId="4e0e2cf7-cba3-4ce7-ad0b-30acc56ca5a9" providerId="ADAL" clId="{D5B454C8-5280-435D-A6CF-E9C82B88B81A}" dt="2024-08-13T10:41:33.441" v="101469" actId="1076"/>
          <ac:spMkLst>
            <pc:docMk/>
            <pc:sldMk cId="3565901218" sldId="258"/>
            <ac:spMk id="2" creationId="{93CE9FCC-4107-1644-2CFA-5EDA4C398B0C}"/>
          </ac:spMkLst>
        </pc:spChg>
        <pc:spChg chg="mod">
          <ac:chgData name="Hanna Viklund" userId="4e0e2cf7-cba3-4ce7-ad0b-30acc56ca5a9" providerId="ADAL" clId="{D5B454C8-5280-435D-A6CF-E9C82B88B81A}" dt="2024-08-20T05:24:20.555" v="138287" actId="20577"/>
          <ac:spMkLst>
            <pc:docMk/>
            <pc:sldMk cId="3565901218" sldId="258"/>
            <ac:spMk id="3" creationId="{8D3B7206-C7CB-860F-2A1F-3C948A3F36AB}"/>
          </ac:spMkLst>
        </pc:spChg>
        <pc:spChg chg="add del mod">
          <ac:chgData name="Hanna Viklund" userId="4e0e2cf7-cba3-4ce7-ad0b-30acc56ca5a9" providerId="ADAL" clId="{D5B454C8-5280-435D-A6CF-E9C82B88B81A}" dt="2024-08-14T06:02:03.907" v="106807" actId="478"/>
          <ac:spMkLst>
            <pc:docMk/>
            <pc:sldMk cId="3565901218" sldId="258"/>
            <ac:spMk id="7" creationId="{70CE1045-7108-8DA4-E6A5-0675406F3342}"/>
          </ac:spMkLst>
        </pc:spChg>
        <pc:spChg chg="add mod">
          <ac:chgData name="Hanna Viklund" userId="4e0e2cf7-cba3-4ce7-ad0b-30acc56ca5a9" providerId="ADAL" clId="{D5B454C8-5280-435D-A6CF-E9C82B88B81A}" dt="2024-08-13T08:12:34.139" v="98918" actId="255"/>
          <ac:spMkLst>
            <pc:docMk/>
            <pc:sldMk cId="3565901218" sldId="258"/>
            <ac:spMk id="9" creationId="{A8EFD90A-3754-AA02-FA9C-F33EF193CC3E}"/>
          </ac:spMkLst>
        </pc:spChg>
        <pc:spChg chg="add mod ord">
          <ac:chgData name="Hanna Viklund" userId="4e0e2cf7-cba3-4ce7-ad0b-30acc56ca5a9" providerId="ADAL" clId="{D5B454C8-5280-435D-A6CF-E9C82B88B81A}" dt="2024-08-13T08:12:23.452" v="98913" actId="167"/>
          <ac:spMkLst>
            <pc:docMk/>
            <pc:sldMk cId="3565901218" sldId="258"/>
            <ac:spMk id="10" creationId="{0ACB487F-6684-EDE6-7BA4-095481F37209}"/>
          </ac:spMkLst>
        </pc:spChg>
        <pc:graphicFrameChg chg="add mod">
          <ac:chgData name="Hanna Viklund" userId="4e0e2cf7-cba3-4ce7-ad0b-30acc56ca5a9" providerId="ADAL" clId="{D5B454C8-5280-435D-A6CF-E9C82B88B81A}" dt="2024-08-19T09:09:22.943" v="137430" actId="2085"/>
          <ac:graphicFrameMkLst>
            <pc:docMk/>
            <pc:sldMk cId="3565901218" sldId="258"/>
            <ac:graphicFrameMk id="4" creationId="{D413B182-BC19-098C-2D75-1C34362D06CA}"/>
          </ac:graphicFrameMkLst>
        </pc:graphicFrameChg>
        <pc:graphicFrameChg chg="add mod">
          <ac:chgData name="Hanna Viklund" userId="4e0e2cf7-cba3-4ce7-ad0b-30acc56ca5a9" providerId="ADAL" clId="{D5B454C8-5280-435D-A6CF-E9C82B88B81A}" dt="2024-08-19T09:09:27.785" v="137431" actId="2085"/>
          <ac:graphicFrameMkLst>
            <pc:docMk/>
            <pc:sldMk cId="3565901218" sldId="258"/>
            <ac:graphicFrameMk id="5" creationId="{96337F4D-4AB5-60A9-DBD3-2E4863FB6E7F}"/>
          </ac:graphicFrameMkLst>
        </pc:graphicFrameChg>
        <pc:picChg chg="add del mod ord">
          <ac:chgData name="Hanna Viklund" userId="4e0e2cf7-cba3-4ce7-ad0b-30acc56ca5a9" providerId="ADAL" clId="{D5B454C8-5280-435D-A6CF-E9C82B88B81A}" dt="2024-08-13T08:12:24.987" v="98914" actId="478"/>
          <ac:picMkLst>
            <pc:docMk/>
            <pc:sldMk cId="3565901218" sldId="258"/>
            <ac:picMk id="6" creationId="{A67D94D0-1927-76BE-3EDB-2A9C6782DCAE}"/>
          </ac:picMkLst>
        </pc:picChg>
        <pc:picChg chg="add del mod">
          <ac:chgData name="Hanna Viklund" userId="4e0e2cf7-cba3-4ce7-ad0b-30acc56ca5a9" providerId="ADAL" clId="{D5B454C8-5280-435D-A6CF-E9C82B88B81A}" dt="2024-08-13T08:12:26.694" v="98915" actId="478"/>
          <ac:picMkLst>
            <pc:docMk/>
            <pc:sldMk cId="3565901218" sldId="258"/>
            <ac:picMk id="8" creationId="{EEFEF137-F2CB-C96B-ABEA-2597A0304BEC}"/>
          </ac:picMkLst>
        </pc:picChg>
        <pc:picChg chg="add del mod">
          <ac:chgData name="Hanna Viklund" userId="4e0e2cf7-cba3-4ce7-ad0b-30acc56ca5a9" providerId="ADAL" clId="{D5B454C8-5280-435D-A6CF-E9C82B88B81A}" dt="2024-06-12T12:09:52.885" v="5142" actId="478"/>
          <ac:picMkLst>
            <pc:docMk/>
            <pc:sldMk cId="3565901218" sldId="258"/>
            <ac:picMk id="9" creationId="{47FE99EC-C545-F8B9-491F-159A181ECADC}"/>
          </ac:picMkLst>
        </pc:picChg>
        <pc:cxnChg chg="add mod">
          <ac:chgData name="Hanna Viklund" userId="4e0e2cf7-cba3-4ce7-ad0b-30acc56ca5a9" providerId="ADAL" clId="{D5B454C8-5280-435D-A6CF-E9C82B88B81A}" dt="2024-08-20T05:44:05.311" v="138495" actId="1076"/>
          <ac:cxnSpMkLst>
            <pc:docMk/>
            <pc:sldMk cId="3565901218" sldId="258"/>
            <ac:cxnSpMk id="6" creationId="{3C033D8A-BC11-C94C-9001-4A59F9619BF9}"/>
          </ac:cxnSpMkLst>
        </pc:cxnChg>
        <pc:cxnChg chg="add mod ord">
          <ac:chgData name="Hanna Viklund" userId="4e0e2cf7-cba3-4ce7-ad0b-30acc56ca5a9" providerId="ADAL" clId="{D5B454C8-5280-435D-A6CF-E9C82B88B81A}" dt="2024-08-13T08:12:23.452" v="98913" actId="167"/>
          <ac:cxnSpMkLst>
            <pc:docMk/>
            <pc:sldMk cId="3565901218" sldId="258"/>
            <ac:cxnSpMk id="11" creationId="{264B95EE-B0EA-0E76-89CA-A3FF171DBF2E}"/>
          </ac:cxnSpMkLst>
        </pc:cxnChg>
      </pc:sldChg>
      <pc:sldChg chg="addSp delSp modSp mod modNotesTx">
        <pc:chgData name="Hanna Viklund" userId="4e0e2cf7-cba3-4ce7-ad0b-30acc56ca5a9" providerId="ADAL" clId="{D5B454C8-5280-435D-A6CF-E9C82B88B81A}" dt="2024-08-20T07:56:09.445" v="139956"/>
        <pc:sldMkLst>
          <pc:docMk/>
          <pc:sldMk cId="93814470" sldId="259"/>
        </pc:sldMkLst>
        <pc:spChg chg="mod">
          <ac:chgData name="Hanna Viklund" userId="4e0e2cf7-cba3-4ce7-ad0b-30acc56ca5a9" providerId="ADAL" clId="{D5B454C8-5280-435D-A6CF-E9C82B88B81A}" dt="2024-08-20T07:56:07.671" v="139955" actId="20577"/>
          <ac:spMkLst>
            <pc:docMk/>
            <pc:sldMk cId="93814470" sldId="259"/>
            <ac:spMk id="2" creationId="{5E1FF6BD-1F65-6C52-96F6-CC7E76616F1B}"/>
          </ac:spMkLst>
        </pc:spChg>
        <pc:spChg chg="add del mod ord">
          <ac:chgData name="Hanna Viklund" userId="4e0e2cf7-cba3-4ce7-ad0b-30acc56ca5a9" providerId="ADAL" clId="{D5B454C8-5280-435D-A6CF-E9C82B88B81A}" dt="2024-08-13T08:20:41.142" v="99056" actId="1076"/>
          <ac:spMkLst>
            <pc:docMk/>
            <pc:sldMk cId="93814470" sldId="259"/>
            <ac:spMk id="3" creationId="{89F65B39-C03A-943A-F520-9FCFF7842438}"/>
          </ac:spMkLst>
        </pc:spChg>
        <pc:spChg chg="del mod">
          <ac:chgData name="Hanna Viklund" userId="4e0e2cf7-cba3-4ce7-ad0b-30acc56ca5a9" providerId="ADAL" clId="{D5B454C8-5280-435D-A6CF-E9C82B88B81A}" dt="2024-06-25T05:31:59.311" v="30422" actId="478"/>
          <ac:spMkLst>
            <pc:docMk/>
            <pc:sldMk cId="93814470" sldId="259"/>
            <ac:spMk id="3" creationId="{BA88F641-17F1-FDBB-01A5-5756BFDD8C7F}"/>
          </ac:spMkLst>
        </pc:spChg>
        <pc:spChg chg="add mod">
          <ac:chgData name="Hanna Viklund" userId="4e0e2cf7-cba3-4ce7-ad0b-30acc56ca5a9" providerId="ADAL" clId="{D5B454C8-5280-435D-A6CF-E9C82B88B81A}" dt="2024-08-20T07:56:09.445" v="139956"/>
          <ac:spMkLst>
            <pc:docMk/>
            <pc:sldMk cId="93814470" sldId="259"/>
            <ac:spMk id="5" creationId="{66375CC8-D3A6-10BD-412B-91097C826CE4}"/>
          </ac:spMkLst>
        </pc:spChg>
        <pc:spChg chg="add mod">
          <ac:chgData name="Hanna Viklund" userId="4e0e2cf7-cba3-4ce7-ad0b-30acc56ca5a9" providerId="ADAL" clId="{D5B454C8-5280-435D-A6CF-E9C82B88B81A}" dt="2024-06-25T05:32:07.944" v="30435" actId="6549"/>
          <ac:spMkLst>
            <pc:docMk/>
            <pc:sldMk cId="93814470" sldId="259"/>
            <ac:spMk id="7" creationId="{66BE3BE7-CA84-0897-C842-DEEBB82582E0}"/>
          </ac:spMkLst>
        </pc:spChg>
        <pc:spChg chg="add mod">
          <ac:chgData name="Hanna Viklund" userId="4e0e2cf7-cba3-4ce7-ad0b-30acc56ca5a9" providerId="ADAL" clId="{D5B454C8-5280-435D-A6CF-E9C82B88B81A}" dt="2024-08-16T13:42:04.031" v="135060" actId="20577"/>
          <ac:spMkLst>
            <pc:docMk/>
            <pc:sldMk cId="93814470" sldId="259"/>
            <ac:spMk id="8" creationId="{4B028E2E-C0AE-C99B-DC68-B3DFE30888A4}"/>
          </ac:spMkLst>
        </pc:spChg>
        <pc:spChg chg="add mod">
          <ac:chgData name="Hanna Viklund" userId="4e0e2cf7-cba3-4ce7-ad0b-30acc56ca5a9" providerId="ADAL" clId="{D5B454C8-5280-435D-A6CF-E9C82B88B81A}" dt="2024-08-13T08:20:54.041" v="99060" actId="207"/>
          <ac:spMkLst>
            <pc:docMk/>
            <pc:sldMk cId="93814470" sldId="259"/>
            <ac:spMk id="10" creationId="{AD59BB6C-1EED-843E-0067-0B898BE89EA2}"/>
          </ac:spMkLst>
        </pc:spChg>
        <pc:spChg chg="add del mod">
          <ac:chgData name="Hanna Viklund" userId="4e0e2cf7-cba3-4ce7-ad0b-30acc56ca5a9" providerId="ADAL" clId="{D5B454C8-5280-435D-A6CF-E9C82B88B81A}" dt="2024-06-25T05:32:01.713" v="30423" actId="478"/>
          <ac:spMkLst>
            <pc:docMk/>
            <pc:sldMk cId="93814470" sldId="259"/>
            <ac:spMk id="12" creationId="{67DFEDF3-024A-06CB-2132-34A60773B866}"/>
          </ac:spMkLst>
        </pc:spChg>
        <pc:graphicFrameChg chg="add del mod">
          <ac:chgData name="Hanna Viklund" userId="4e0e2cf7-cba3-4ce7-ad0b-30acc56ca5a9" providerId="ADAL" clId="{D5B454C8-5280-435D-A6CF-E9C82B88B81A}" dt="2024-06-25T06:49:18.402" v="32047" actId="478"/>
          <ac:graphicFrameMkLst>
            <pc:docMk/>
            <pc:sldMk cId="93814470" sldId="259"/>
            <ac:graphicFrameMk id="4" creationId="{DF8FE6FA-9EAA-2286-9DF7-511C191888B4}"/>
          </ac:graphicFrameMkLst>
        </pc:graphicFrameChg>
        <pc:graphicFrameChg chg="add mod">
          <ac:chgData name="Hanna Viklund" userId="4e0e2cf7-cba3-4ce7-ad0b-30acc56ca5a9" providerId="ADAL" clId="{D5B454C8-5280-435D-A6CF-E9C82B88B81A}" dt="2024-08-19T09:21:32.634" v="137502" actId="14100"/>
          <ac:graphicFrameMkLst>
            <pc:docMk/>
            <pc:sldMk cId="93814470" sldId="259"/>
            <ac:graphicFrameMk id="13" creationId="{84A3FD4E-C349-D046-076C-7E13A14ED4B6}"/>
          </ac:graphicFrameMkLst>
        </pc:graphicFrameChg>
        <pc:picChg chg="add del mod">
          <ac:chgData name="Hanna Viklund" userId="4e0e2cf7-cba3-4ce7-ad0b-30acc56ca5a9" providerId="ADAL" clId="{D5B454C8-5280-435D-A6CF-E9C82B88B81A}" dt="2024-06-11T13:22:40.204" v="1238" actId="478"/>
          <ac:picMkLst>
            <pc:docMk/>
            <pc:sldMk cId="93814470" sldId="259"/>
            <ac:picMk id="5" creationId="{70FC6A63-F44A-BFBF-C280-3152E5D8EBAE}"/>
          </ac:picMkLst>
        </pc:picChg>
        <pc:picChg chg="add del mod">
          <ac:chgData name="Hanna Viklund" userId="4e0e2cf7-cba3-4ce7-ad0b-30acc56ca5a9" providerId="ADAL" clId="{D5B454C8-5280-435D-A6CF-E9C82B88B81A}" dt="2024-08-13T08:20:25.010" v="99050" actId="478"/>
          <ac:picMkLst>
            <pc:docMk/>
            <pc:sldMk cId="93814470" sldId="259"/>
            <ac:picMk id="5" creationId="{E4CBA9D7-3B21-E155-1EFB-B616245B627F}"/>
          </ac:picMkLst>
        </pc:picChg>
        <pc:picChg chg="add del mod">
          <ac:chgData name="Hanna Viklund" userId="4e0e2cf7-cba3-4ce7-ad0b-30acc56ca5a9" providerId="ADAL" clId="{D5B454C8-5280-435D-A6CF-E9C82B88B81A}" dt="2024-06-25T05:32:11.105" v="30436" actId="478"/>
          <ac:picMkLst>
            <pc:docMk/>
            <pc:sldMk cId="93814470" sldId="259"/>
            <ac:picMk id="6" creationId="{63DD0C31-5310-C504-4966-9EABAE8E5FBE}"/>
          </ac:picMkLst>
        </pc:picChg>
        <pc:picChg chg="add del mod">
          <ac:chgData name="Hanna Viklund" userId="4e0e2cf7-cba3-4ce7-ad0b-30acc56ca5a9" providerId="ADAL" clId="{D5B454C8-5280-435D-A6CF-E9C82B88B81A}" dt="2024-08-13T08:20:23.520" v="99049" actId="478"/>
          <ac:picMkLst>
            <pc:docMk/>
            <pc:sldMk cId="93814470" sldId="259"/>
            <ac:picMk id="9" creationId="{62B41134-C4C7-A23F-22E5-EEE9CA5E1FB4}"/>
          </ac:picMkLst>
        </pc:picChg>
        <pc:cxnChg chg="add mod">
          <ac:chgData name="Hanna Viklund" userId="4e0e2cf7-cba3-4ce7-ad0b-30acc56ca5a9" providerId="ADAL" clId="{D5B454C8-5280-435D-A6CF-E9C82B88B81A}" dt="2024-08-13T08:11:53.028" v="98903"/>
          <ac:cxnSpMkLst>
            <pc:docMk/>
            <pc:sldMk cId="93814470" sldId="259"/>
            <ac:cxnSpMk id="4" creationId="{00397FD7-A1B5-C81F-BB5F-DBA7E7FB4F10}"/>
          </ac:cxnSpMkLst>
        </pc:cxnChg>
      </pc:sldChg>
      <pc:sldChg chg="addSp delSp modSp mod setBg delDesignElem modNotesTx">
        <pc:chgData name="Hanna Viklund" userId="4e0e2cf7-cba3-4ce7-ad0b-30acc56ca5a9" providerId="ADAL" clId="{D5B454C8-5280-435D-A6CF-E9C82B88B81A}" dt="2024-08-19T11:49:41.334" v="137958" actId="1076"/>
        <pc:sldMkLst>
          <pc:docMk/>
          <pc:sldMk cId="1369620879" sldId="260"/>
        </pc:sldMkLst>
        <pc:spChg chg="mod">
          <ac:chgData name="Hanna Viklund" userId="4e0e2cf7-cba3-4ce7-ad0b-30acc56ca5a9" providerId="ADAL" clId="{D5B454C8-5280-435D-A6CF-E9C82B88B81A}" dt="2024-08-13T08:33:11.572" v="99390" actId="1076"/>
          <ac:spMkLst>
            <pc:docMk/>
            <pc:sldMk cId="1369620879" sldId="260"/>
            <ac:spMk id="2" creationId="{52E96252-4E7E-8CA9-E83D-655CB37B01E2}"/>
          </ac:spMkLst>
        </pc:spChg>
        <pc:spChg chg="mod">
          <ac:chgData name="Hanna Viklund" userId="4e0e2cf7-cba3-4ce7-ad0b-30acc56ca5a9" providerId="ADAL" clId="{D5B454C8-5280-435D-A6CF-E9C82B88B81A}" dt="2024-08-14T09:07:52.379" v="109277" actId="20577"/>
          <ac:spMkLst>
            <pc:docMk/>
            <pc:sldMk cId="1369620879" sldId="260"/>
            <ac:spMk id="3" creationId="{2461A97C-9B34-7BF9-9C6B-260CFDA8C9F6}"/>
          </ac:spMkLst>
        </pc:spChg>
        <pc:spChg chg="add mod">
          <ac:chgData name="Hanna Viklund" userId="4e0e2cf7-cba3-4ce7-ad0b-30acc56ca5a9" providerId="ADAL" clId="{D5B454C8-5280-435D-A6CF-E9C82B88B81A}" dt="2024-08-13T08:32:53.288" v="99384" actId="207"/>
          <ac:spMkLst>
            <pc:docMk/>
            <pc:sldMk cId="1369620879" sldId="260"/>
            <ac:spMk id="4" creationId="{68E33922-0706-AD40-2CC7-FE8F9059E0E2}"/>
          </ac:spMkLst>
        </pc:spChg>
        <pc:spChg chg="add mod ord">
          <ac:chgData name="Hanna Viklund" userId="4e0e2cf7-cba3-4ce7-ad0b-30acc56ca5a9" providerId="ADAL" clId="{D5B454C8-5280-435D-A6CF-E9C82B88B81A}" dt="2024-08-13T08:33:07.418" v="99389" actId="1076"/>
          <ac:spMkLst>
            <pc:docMk/>
            <pc:sldMk cId="1369620879" sldId="260"/>
            <ac:spMk id="8" creationId="{84693DAF-C903-D7D4-83C1-B0DEE41A66A7}"/>
          </ac:spMkLst>
        </pc:spChg>
        <pc:spChg chg="add del">
          <ac:chgData name="Hanna Viklund" userId="4e0e2cf7-cba3-4ce7-ad0b-30acc56ca5a9" providerId="ADAL" clId="{D5B454C8-5280-435D-A6CF-E9C82B88B81A}" dt="2024-06-11T11:29:58.451" v="968"/>
          <ac:spMkLst>
            <pc:docMk/>
            <pc:sldMk cId="1369620879" sldId="260"/>
            <ac:spMk id="9" creationId="{2B97F24A-32CE-4C1C-A50D-3016B394DCFB}"/>
          </ac:spMkLst>
        </pc:spChg>
        <pc:spChg chg="add del">
          <ac:chgData name="Hanna Viklund" userId="4e0e2cf7-cba3-4ce7-ad0b-30acc56ca5a9" providerId="ADAL" clId="{D5B454C8-5280-435D-A6CF-E9C82B88B81A}" dt="2024-06-11T11:29:58.451" v="968"/>
          <ac:spMkLst>
            <pc:docMk/>
            <pc:sldMk cId="1369620879" sldId="260"/>
            <ac:spMk id="11" creationId="{CD8B4F24-440B-49E9-B85D-733523DC064B}"/>
          </ac:spMkLst>
        </pc:spChg>
        <pc:graphicFrameChg chg="add del mod">
          <ac:chgData name="Hanna Viklund" userId="4e0e2cf7-cba3-4ce7-ad0b-30acc56ca5a9" providerId="ADAL" clId="{D5B454C8-5280-435D-A6CF-E9C82B88B81A}" dt="2024-06-17T11:07:17.865" v="6842" actId="478"/>
          <ac:graphicFrameMkLst>
            <pc:docMk/>
            <pc:sldMk cId="1369620879" sldId="260"/>
            <ac:graphicFrameMk id="4" creationId="{19F9D4DC-8E49-67C2-BAD8-30F1FBF9CC6B}"/>
          </ac:graphicFrameMkLst>
        </pc:graphicFrameChg>
        <pc:graphicFrameChg chg="add mod">
          <ac:chgData name="Hanna Viklund" userId="4e0e2cf7-cba3-4ce7-ad0b-30acc56ca5a9" providerId="ADAL" clId="{D5B454C8-5280-435D-A6CF-E9C82B88B81A}" dt="2024-08-19T11:49:41.334" v="137958" actId="1076"/>
          <ac:graphicFrameMkLst>
            <pc:docMk/>
            <pc:sldMk cId="1369620879" sldId="260"/>
            <ac:graphicFrameMk id="6" creationId="{19F9D4DC-8E49-67C2-BAD8-30F1FBF9CC6B}"/>
          </ac:graphicFrameMkLst>
        </pc:graphicFrameChg>
        <pc:picChg chg="add del mod">
          <ac:chgData name="Hanna Viklund" userId="4e0e2cf7-cba3-4ce7-ad0b-30acc56ca5a9" providerId="ADAL" clId="{D5B454C8-5280-435D-A6CF-E9C82B88B81A}" dt="2024-08-13T08:32:45.836" v="99380" actId="478"/>
          <ac:picMkLst>
            <pc:docMk/>
            <pc:sldMk cId="1369620879" sldId="260"/>
            <ac:picMk id="5" creationId="{15BCCDF9-76F1-7BDA-FFB7-9303C757F00B}"/>
          </ac:picMkLst>
        </pc:picChg>
        <pc:picChg chg="add del mod ord">
          <ac:chgData name="Hanna Viklund" userId="4e0e2cf7-cba3-4ce7-ad0b-30acc56ca5a9" providerId="ADAL" clId="{D5B454C8-5280-435D-A6CF-E9C82B88B81A}" dt="2024-08-13T08:32:47.271" v="99381" actId="478"/>
          <ac:picMkLst>
            <pc:docMk/>
            <pc:sldMk cId="1369620879" sldId="260"/>
            <ac:picMk id="7" creationId="{EE6AABFB-545A-F3D9-4384-E2243AF3749A}"/>
          </ac:picMkLst>
        </pc:picChg>
        <pc:cxnChg chg="add mod">
          <ac:chgData name="Hanna Viklund" userId="4e0e2cf7-cba3-4ce7-ad0b-30acc56ca5a9" providerId="ADAL" clId="{D5B454C8-5280-435D-A6CF-E9C82B88B81A}" dt="2024-08-13T08:11:32.888" v="98893"/>
          <ac:cxnSpMkLst>
            <pc:docMk/>
            <pc:sldMk cId="1369620879" sldId="260"/>
            <ac:cxnSpMk id="9" creationId="{6410C49A-223D-9795-D642-C1C2310922F5}"/>
          </ac:cxnSpMkLst>
        </pc:cxnChg>
      </pc:sldChg>
      <pc:sldChg chg="modSp del">
        <pc:chgData name="Hanna Viklund" userId="4e0e2cf7-cba3-4ce7-ad0b-30acc56ca5a9" providerId="ADAL" clId="{D5B454C8-5280-435D-A6CF-E9C82B88B81A}" dt="2024-06-11T12:01:49.612" v="1186" actId="47"/>
        <pc:sldMkLst>
          <pc:docMk/>
          <pc:sldMk cId="2934626068" sldId="261"/>
        </pc:sldMkLst>
        <pc:spChg chg="mod">
          <ac:chgData name="Hanna Viklund" userId="4e0e2cf7-cba3-4ce7-ad0b-30acc56ca5a9" providerId="ADAL" clId="{D5B454C8-5280-435D-A6CF-E9C82B88B81A}" dt="2024-06-11T11:30:20.309" v="971"/>
          <ac:spMkLst>
            <pc:docMk/>
            <pc:sldMk cId="2934626068" sldId="261"/>
            <ac:spMk id="2" creationId="{2B1CAA17-7AC3-324F-35EF-1C64F7647FD2}"/>
          </ac:spMkLst>
        </pc:spChg>
        <pc:spChg chg="mod">
          <ac:chgData name="Hanna Viklund" userId="4e0e2cf7-cba3-4ce7-ad0b-30acc56ca5a9" providerId="ADAL" clId="{D5B454C8-5280-435D-A6CF-E9C82B88B81A}" dt="2024-06-11T11:30:20.309" v="971"/>
          <ac:spMkLst>
            <pc:docMk/>
            <pc:sldMk cId="2934626068" sldId="261"/>
            <ac:spMk id="3" creationId="{FCEECC9C-19F6-ECF5-7ABE-9D622E102947}"/>
          </ac:spMkLst>
        </pc:spChg>
      </pc:sldChg>
      <pc:sldChg chg="addSp delSp modSp mod modNotesTx">
        <pc:chgData name="Hanna Viklund" userId="4e0e2cf7-cba3-4ce7-ad0b-30acc56ca5a9" providerId="ADAL" clId="{D5B454C8-5280-435D-A6CF-E9C82B88B81A}" dt="2024-08-20T08:26:39.198" v="140297" actId="6549"/>
        <pc:sldMkLst>
          <pc:docMk/>
          <pc:sldMk cId="390645500" sldId="262"/>
        </pc:sldMkLst>
        <pc:spChg chg="mod">
          <ac:chgData name="Hanna Viklund" userId="4e0e2cf7-cba3-4ce7-ad0b-30acc56ca5a9" providerId="ADAL" clId="{D5B454C8-5280-435D-A6CF-E9C82B88B81A}" dt="2024-08-13T08:43:29.183" v="99594" actId="1076"/>
          <ac:spMkLst>
            <pc:docMk/>
            <pc:sldMk cId="390645500" sldId="262"/>
            <ac:spMk id="2" creationId="{1792F0D2-5C46-A262-5186-9C39A210C391}"/>
          </ac:spMkLst>
        </pc:spChg>
        <pc:spChg chg="del mod">
          <ac:chgData name="Hanna Viklund" userId="4e0e2cf7-cba3-4ce7-ad0b-30acc56ca5a9" providerId="ADAL" clId="{D5B454C8-5280-435D-A6CF-E9C82B88B81A}" dt="2024-06-25T05:50:36.336" v="30552" actId="478"/>
          <ac:spMkLst>
            <pc:docMk/>
            <pc:sldMk cId="390645500" sldId="262"/>
            <ac:spMk id="3" creationId="{DF68B732-F781-B278-410D-801E76B18EE6}"/>
          </ac:spMkLst>
        </pc:spChg>
        <pc:spChg chg="add mod ord">
          <ac:chgData name="Hanna Viklund" userId="4e0e2cf7-cba3-4ce7-ad0b-30acc56ca5a9" providerId="ADAL" clId="{D5B454C8-5280-435D-A6CF-E9C82B88B81A}" dt="2024-08-13T08:43:13.671" v="99593" actId="1076"/>
          <ac:spMkLst>
            <pc:docMk/>
            <pc:sldMk cId="390645500" sldId="262"/>
            <ac:spMk id="4" creationId="{F54C2F28-5CCB-B192-AF57-C50A63FCD8B6}"/>
          </ac:spMkLst>
        </pc:spChg>
        <pc:spChg chg="add mod">
          <ac:chgData name="Hanna Viklund" userId="4e0e2cf7-cba3-4ce7-ad0b-30acc56ca5a9" providerId="ADAL" clId="{D5B454C8-5280-435D-A6CF-E9C82B88B81A}" dt="2024-08-14T07:03:45.387" v="108015" actId="1076"/>
          <ac:spMkLst>
            <pc:docMk/>
            <pc:sldMk cId="390645500" sldId="262"/>
            <ac:spMk id="5" creationId="{440472C9-F537-6593-2D73-83F10BBA7702}"/>
          </ac:spMkLst>
        </pc:spChg>
        <pc:spChg chg="add mod">
          <ac:chgData name="Hanna Viklund" userId="4e0e2cf7-cba3-4ce7-ad0b-30acc56ca5a9" providerId="ADAL" clId="{D5B454C8-5280-435D-A6CF-E9C82B88B81A}" dt="2024-08-13T08:42:55.741" v="99587" actId="207"/>
          <ac:spMkLst>
            <pc:docMk/>
            <pc:sldMk cId="390645500" sldId="262"/>
            <ac:spMk id="8" creationId="{5F1FBDBA-370B-A222-566D-7524D3A3338F}"/>
          </ac:spMkLst>
        </pc:spChg>
        <pc:graphicFrameChg chg="add mod">
          <ac:chgData name="Hanna Viklund" userId="4e0e2cf7-cba3-4ce7-ad0b-30acc56ca5a9" providerId="ADAL" clId="{D5B454C8-5280-435D-A6CF-E9C82B88B81A}" dt="2024-08-19T09:07:02.619" v="137415" actId="14100"/>
          <ac:graphicFrameMkLst>
            <pc:docMk/>
            <pc:sldMk cId="390645500" sldId="262"/>
            <ac:graphicFrameMk id="3" creationId="{C8354B5F-6FD1-80D1-FC1C-33B64FF36353}"/>
          </ac:graphicFrameMkLst>
        </pc:graphicFrameChg>
        <pc:graphicFrameChg chg="add del mod">
          <ac:chgData name="Hanna Viklund" userId="4e0e2cf7-cba3-4ce7-ad0b-30acc56ca5a9" providerId="ADAL" clId="{D5B454C8-5280-435D-A6CF-E9C82B88B81A}" dt="2024-07-02T13:34:38.674" v="73365" actId="478"/>
          <ac:graphicFrameMkLst>
            <pc:docMk/>
            <pc:sldMk cId="390645500" sldId="262"/>
            <ac:graphicFrameMk id="4" creationId="{25511F97-CDF5-8EAF-95FF-217E0EA2EB65}"/>
          </ac:graphicFrameMkLst>
        </pc:graphicFrameChg>
        <pc:graphicFrameChg chg="add del mod">
          <ac:chgData name="Hanna Viklund" userId="4e0e2cf7-cba3-4ce7-ad0b-30acc56ca5a9" providerId="ADAL" clId="{D5B454C8-5280-435D-A6CF-E9C82B88B81A}" dt="2024-06-13T05:31:54.869" v="5255" actId="478"/>
          <ac:graphicFrameMkLst>
            <pc:docMk/>
            <pc:sldMk cId="390645500" sldId="262"/>
            <ac:graphicFrameMk id="5" creationId="{25511F97-CDF5-8EAF-95FF-217E0EA2EB65}"/>
          </ac:graphicFrameMkLst>
        </pc:graphicFrameChg>
        <pc:picChg chg="add del mod ord">
          <ac:chgData name="Hanna Viklund" userId="4e0e2cf7-cba3-4ce7-ad0b-30acc56ca5a9" providerId="ADAL" clId="{D5B454C8-5280-435D-A6CF-E9C82B88B81A}" dt="2024-08-13T08:42:49.439" v="99584" actId="478"/>
          <ac:picMkLst>
            <pc:docMk/>
            <pc:sldMk cId="390645500" sldId="262"/>
            <ac:picMk id="6" creationId="{282473A6-1CF4-F243-96C8-48671074888F}"/>
          </ac:picMkLst>
        </pc:picChg>
        <pc:picChg chg="add del mod">
          <ac:chgData name="Hanna Viklund" userId="4e0e2cf7-cba3-4ce7-ad0b-30acc56ca5a9" providerId="ADAL" clId="{D5B454C8-5280-435D-A6CF-E9C82B88B81A}" dt="2024-08-13T08:42:51.672" v="99585" actId="478"/>
          <ac:picMkLst>
            <pc:docMk/>
            <pc:sldMk cId="390645500" sldId="262"/>
            <ac:picMk id="7" creationId="{F155AE36-8216-EB96-66E5-7788AAC1859B}"/>
          </ac:picMkLst>
        </pc:picChg>
        <pc:cxnChg chg="add mod">
          <ac:chgData name="Hanna Viklund" userId="4e0e2cf7-cba3-4ce7-ad0b-30acc56ca5a9" providerId="ADAL" clId="{D5B454C8-5280-435D-A6CF-E9C82B88B81A}" dt="2024-08-13T08:11:10.901" v="98885"/>
          <ac:cxnSpMkLst>
            <pc:docMk/>
            <pc:sldMk cId="390645500" sldId="262"/>
            <ac:cxnSpMk id="9" creationId="{835E2FED-F3EA-2C63-54A1-B487EBC7691D}"/>
          </ac:cxnSpMkLst>
        </pc:cxnChg>
      </pc:sldChg>
      <pc:sldChg chg="addSp delSp modSp mod setBg delDesignElem modNotesTx">
        <pc:chgData name="Hanna Viklund" userId="4e0e2cf7-cba3-4ce7-ad0b-30acc56ca5a9" providerId="ADAL" clId="{D5B454C8-5280-435D-A6CF-E9C82B88B81A}" dt="2024-08-20T08:42:21.893" v="140374" actId="20577"/>
        <pc:sldMkLst>
          <pc:docMk/>
          <pc:sldMk cId="2292691478" sldId="263"/>
        </pc:sldMkLst>
        <pc:spChg chg="add del mod">
          <ac:chgData name="Hanna Viklund" userId="4e0e2cf7-cba3-4ce7-ad0b-30acc56ca5a9" providerId="ADAL" clId="{D5B454C8-5280-435D-A6CF-E9C82B88B81A}" dt="2024-08-13T08:56:12.429" v="99892" actId="1076"/>
          <ac:spMkLst>
            <pc:docMk/>
            <pc:sldMk cId="2292691478" sldId="263"/>
            <ac:spMk id="2" creationId="{15E2650B-0F04-7798-7F35-6224522585ED}"/>
          </ac:spMkLst>
        </pc:spChg>
        <pc:spChg chg="add del mod">
          <ac:chgData name="Hanna Viklund" userId="4e0e2cf7-cba3-4ce7-ad0b-30acc56ca5a9" providerId="ADAL" clId="{D5B454C8-5280-435D-A6CF-E9C82B88B81A}" dt="2024-06-19T09:17:30.015" v="10874" actId="21"/>
          <ac:spMkLst>
            <pc:docMk/>
            <pc:sldMk cId="2292691478" sldId="263"/>
            <ac:spMk id="5" creationId="{02A6B762-AC2F-C368-E690-BC0E7EF41C2E}"/>
          </ac:spMkLst>
        </pc:spChg>
        <pc:spChg chg="add mod">
          <ac:chgData name="Hanna Viklund" userId="4e0e2cf7-cba3-4ce7-ad0b-30acc56ca5a9" providerId="ADAL" clId="{D5B454C8-5280-435D-A6CF-E9C82B88B81A}" dt="2024-08-13T08:55:53.212" v="99888" actId="113"/>
          <ac:spMkLst>
            <pc:docMk/>
            <pc:sldMk cId="2292691478" sldId="263"/>
            <ac:spMk id="5" creationId="{232ADC50-5507-A60B-F4F1-0F4ED6B032A1}"/>
          </ac:spMkLst>
        </pc:spChg>
        <pc:spChg chg="add mod ord">
          <ac:chgData name="Hanna Viklund" userId="4e0e2cf7-cba3-4ce7-ad0b-30acc56ca5a9" providerId="ADAL" clId="{D5B454C8-5280-435D-A6CF-E9C82B88B81A}" dt="2024-08-13T08:55:38.336" v="99884" actId="167"/>
          <ac:spMkLst>
            <pc:docMk/>
            <pc:sldMk cId="2292691478" sldId="263"/>
            <ac:spMk id="6" creationId="{CC13FAFA-061D-CE44-2C16-D05947BBC59F}"/>
          </ac:spMkLst>
        </pc:spChg>
        <pc:spChg chg="add mod ord">
          <ac:chgData name="Hanna Viklund" userId="4e0e2cf7-cba3-4ce7-ad0b-30acc56ca5a9" providerId="ADAL" clId="{D5B454C8-5280-435D-A6CF-E9C82B88B81A}" dt="2024-08-20T08:42:13.089" v="140354" actId="20577"/>
          <ac:spMkLst>
            <pc:docMk/>
            <pc:sldMk cId="2292691478" sldId="263"/>
            <ac:spMk id="8" creationId="{4EEABB05-9EBE-C9AD-79A6-72939DC4718B}"/>
          </ac:spMkLst>
        </pc:spChg>
        <pc:spChg chg="add del">
          <ac:chgData name="Hanna Viklund" userId="4e0e2cf7-cba3-4ce7-ad0b-30acc56ca5a9" providerId="ADAL" clId="{D5B454C8-5280-435D-A6CF-E9C82B88B81A}" dt="2024-06-11T11:29:58.451" v="968"/>
          <ac:spMkLst>
            <pc:docMk/>
            <pc:sldMk cId="2292691478" sldId="263"/>
            <ac:spMk id="13" creationId="{2B97F24A-32CE-4C1C-A50D-3016B394DCFB}"/>
          </ac:spMkLst>
        </pc:spChg>
        <pc:spChg chg="add del">
          <ac:chgData name="Hanna Viklund" userId="4e0e2cf7-cba3-4ce7-ad0b-30acc56ca5a9" providerId="ADAL" clId="{D5B454C8-5280-435D-A6CF-E9C82B88B81A}" dt="2024-06-11T11:29:58.451" v="968"/>
          <ac:spMkLst>
            <pc:docMk/>
            <pc:sldMk cId="2292691478" sldId="263"/>
            <ac:spMk id="15" creationId="{CD8B4F24-440B-49E9-B85D-733523DC064B}"/>
          </ac:spMkLst>
        </pc:spChg>
        <pc:graphicFrameChg chg="add del mod">
          <ac:chgData name="Hanna Viklund" userId="4e0e2cf7-cba3-4ce7-ad0b-30acc56ca5a9" providerId="ADAL" clId="{D5B454C8-5280-435D-A6CF-E9C82B88B81A}" dt="2024-04-30T06:28:19.729" v="168" actId="478"/>
          <ac:graphicFrameMkLst>
            <pc:docMk/>
            <pc:sldMk cId="2292691478" sldId="263"/>
            <ac:graphicFrameMk id="3" creationId="{6F14753B-F45D-4CBC-D8E5-9F4B06043707}"/>
          </ac:graphicFrameMkLst>
        </pc:graphicFrameChg>
        <pc:graphicFrameChg chg="add del mod">
          <ac:chgData name="Hanna Viklund" userId="4e0e2cf7-cba3-4ce7-ad0b-30acc56ca5a9" providerId="ADAL" clId="{D5B454C8-5280-435D-A6CF-E9C82B88B81A}" dt="2024-04-30T06:32:13.242" v="171" actId="478"/>
          <ac:graphicFrameMkLst>
            <pc:docMk/>
            <pc:sldMk cId="2292691478" sldId="263"/>
            <ac:graphicFrameMk id="4" creationId="{C2EE6B74-7388-B79F-BFC0-02110491061A}"/>
          </ac:graphicFrameMkLst>
        </pc:graphicFrameChg>
        <pc:graphicFrameChg chg="add mod ord">
          <ac:chgData name="Hanna Viklund" userId="4e0e2cf7-cba3-4ce7-ad0b-30acc56ca5a9" providerId="ADAL" clId="{D5B454C8-5280-435D-A6CF-E9C82B88B81A}" dt="2024-06-25T09:37:45.203" v="33104" actId="20577"/>
          <ac:graphicFrameMkLst>
            <pc:docMk/>
            <pc:sldMk cId="2292691478" sldId="263"/>
            <ac:graphicFrameMk id="6" creationId="{C2EE6B74-7388-B79F-BFC0-02110491061A}"/>
          </ac:graphicFrameMkLst>
        </pc:graphicFrameChg>
        <pc:graphicFrameChg chg="mod">
          <ac:chgData name="Hanna Viklund" userId="4e0e2cf7-cba3-4ce7-ad0b-30acc56ca5a9" providerId="ADAL" clId="{D5B454C8-5280-435D-A6CF-E9C82B88B81A}" dt="2024-08-19T09:03:52.022" v="137394" actId="14100"/>
          <ac:graphicFrameMkLst>
            <pc:docMk/>
            <pc:sldMk cId="2292691478" sldId="263"/>
            <ac:graphicFrameMk id="7" creationId="{C2EE6B74-7388-B79F-BFC0-02110491061A}"/>
          </ac:graphicFrameMkLst>
        </pc:graphicFrameChg>
        <pc:graphicFrameChg chg="add mod">
          <ac:chgData name="Hanna Viklund" userId="4e0e2cf7-cba3-4ce7-ad0b-30acc56ca5a9" providerId="ADAL" clId="{D5B454C8-5280-435D-A6CF-E9C82B88B81A}" dt="2024-04-30T07:25:29.327" v="413"/>
          <ac:graphicFrameMkLst>
            <pc:docMk/>
            <pc:sldMk cId="2292691478" sldId="263"/>
            <ac:graphicFrameMk id="9" creationId="{11F1F82E-4930-F55F-8945-5D5878CF1455}"/>
          </ac:graphicFrameMkLst>
        </pc:graphicFrameChg>
        <pc:picChg chg="add del mod ord">
          <ac:chgData name="Hanna Viklund" userId="4e0e2cf7-cba3-4ce7-ad0b-30acc56ca5a9" providerId="ADAL" clId="{D5B454C8-5280-435D-A6CF-E9C82B88B81A}" dt="2024-08-13T08:55:42.296" v="99885" actId="478"/>
          <ac:picMkLst>
            <pc:docMk/>
            <pc:sldMk cId="2292691478" sldId="263"/>
            <ac:picMk id="3" creationId="{CA69AD65-4C42-AD5F-7013-4EA1C6368B22}"/>
          </ac:picMkLst>
        </pc:picChg>
        <pc:picChg chg="add del mod">
          <ac:chgData name="Hanna Viklund" userId="4e0e2cf7-cba3-4ce7-ad0b-30acc56ca5a9" providerId="ADAL" clId="{D5B454C8-5280-435D-A6CF-E9C82B88B81A}" dt="2024-08-13T08:55:48.361" v="99886" actId="478"/>
          <ac:picMkLst>
            <pc:docMk/>
            <pc:sldMk cId="2292691478" sldId="263"/>
            <ac:picMk id="4" creationId="{0EB36043-6E9B-B237-30D6-45D6A1731597}"/>
          </ac:picMkLst>
        </pc:picChg>
        <pc:picChg chg="del mod">
          <ac:chgData name="Hanna Viklund" userId="4e0e2cf7-cba3-4ce7-ad0b-30acc56ca5a9" providerId="ADAL" clId="{D5B454C8-5280-435D-A6CF-E9C82B88B81A}" dt="2024-04-30T06:32:22.537" v="174" actId="478"/>
          <ac:picMkLst>
            <pc:docMk/>
            <pc:sldMk cId="2292691478" sldId="263"/>
            <ac:picMk id="5" creationId="{9A886C0F-D2ED-2C13-C244-2CDAB0A1FD1A}"/>
          </ac:picMkLst>
        </pc:picChg>
        <pc:cxnChg chg="add mod">
          <ac:chgData name="Hanna Viklund" userId="4e0e2cf7-cba3-4ce7-ad0b-30acc56ca5a9" providerId="ADAL" clId="{D5B454C8-5280-435D-A6CF-E9C82B88B81A}" dt="2024-08-13T08:10:45.774" v="98874"/>
          <ac:cxnSpMkLst>
            <pc:docMk/>
            <pc:sldMk cId="2292691478" sldId="263"/>
            <ac:cxnSpMk id="9" creationId="{47B49E0D-0A4A-F34D-57BE-4A6B8BF7486E}"/>
          </ac:cxnSpMkLst>
        </pc:cxnChg>
      </pc:sldChg>
      <pc:sldChg chg="addSp delSp modSp mod setBg delDesignElem modNotesTx">
        <pc:chgData name="Hanna Viklund" userId="4e0e2cf7-cba3-4ce7-ad0b-30acc56ca5a9" providerId="ADAL" clId="{D5B454C8-5280-435D-A6CF-E9C82B88B81A}" dt="2024-08-20T09:04:12.207" v="141200" actId="20577"/>
        <pc:sldMkLst>
          <pc:docMk/>
          <pc:sldMk cId="4046441300" sldId="264"/>
        </pc:sldMkLst>
        <pc:spChg chg="mod">
          <ac:chgData name="Hanna Viklund" userId="4e0e2cf7-cba3-4ce7-ad0b-30acc56ca5a9" providerId="ADAL" clId="{D5B454C8-5280-435D-A6CF-E9C82B88B81A}" dt="2024-08-13T09:06:39.593" v="100144" actId="1076"/>
          <ac:spMkLst>
            <pc:docMk/>
            <pc:sldMk cId="4046441300" sldId="264"/>
            <ac:spMk id="2" creationId="{5B119E4E-8CA0-0C60-45B8-70E294CD113B}"/>
          </ac:spMkLst>
        </pc:spChg>
        <pc:spChg chg="add mod">
          <ac:chgData name="Hanna Viklund" userId="4e0e2cf7-cba3-4ce7-ad0b-30acc56ca5a9" providerId="ADAL" clId="{D5B454C8-5280-435D-A6CF-E9C82B88B81A}" dt="2024-08-14T13:19:35.558" v="111668"/>
          <ac:spMkLst>
            <pc:docMk/>
            <pc:sldMk cId="4046441300" sldId="264"/>
            <ac:spMk id="3" creationId="{1C7EF9FE-FFCA-4A90-122A-3D3413633B68}"/>
          </ac:spMkLst>
        </pc:spChg>
        <pc:spChg chg="add mod">
          <ac:chgData name="Hanna Viklund" userId="4e0e2cf7-cba3-4ce7-ad0b-30acc56ca5a9" providerId="ADAL" clId="{D5B454C8-5280-435D-A6CF-E9C82B88B81A}" dt="2024-08-14T13:19:35.558" v="111668"/>
          <ac:spMkLst>
            <pc:docMk/>
            <pc:sldMk cId="4046441300" sldId="264"/>
            <ac:spMk id="5" creationId="{1D49656F-6B89-98E4-2EA9-F50F9D5D05DF}"/>
          </ac:spMkLst>
        </pc:spChg>
        <pc:spChg chg="add mod">
          <ac:chgData name="Hanna Viklund" userId="4e0e2cf7-cba3-4ce7-ad0b-30acc56ca5a9" providerId="ADAL" clId="{D5B454C8-5280-435D-A6CF-E9C82B88B81A}" dt="2024-08-20T09:04:09.592" v="141195" actId="20577"/>
          <ac:spMkLst>
            <pc:docMk/>
            <pc:sldMk cId="4046441300" sldId="264"/>
            <ac:spMk id="6" creationId="{3D60A09F-3186-EEEA-4989-9D8554AD2A06}"/>
          </ac:spMkLst>
        </pc:spChg>
        <pc:spChg chg="add mod">
          <ac:chgData name="Hanna Viklund" userId="4e0e2cf7-cba3-4ce7-ad0b-30acc56ca5a9" providerId="ADAL" clId="{D5B454C8-5280-435D-A6CF-E9C82B88B81A}" dt="2024-08-13T09:05:48.293" v="100125" actId="207"/>
          <ac:spMkLst>
            <pc:docMk/>
            <pc:sldMk cId="4046441300" sldId="264"/>
            <ac:spMk id="7" creationId="{5587B44F-D73C-3836-F3D2-FF8EFC73DD7C}"/>
          </ac:spMkLst>
        </pc:spChg>
        <pc:spChg chg="add mod ord">
          <ac:chgData name="Hanna Viklund" userId="4e0e2cf7-cba3-4ce7-ad0b-30acc56ca5a9" providerId="ADAL" clId="{D5B454C8-5280-435D-A6CF-E9C82B88B81A}" dt="2024-08-13T09:06:32.300" v="100143" actId="1076"/>
          <ac:spMkLst>
            <pc:docMk/>
            <pc:sldMk cId="4046441300" sldId="264"/>
            <ac:spMk id="8" creationId="{D696F4FA-948A-169E-3435-F03579495A43}"/>
          </ac:spMkLst>
        </pc:spChg>
        <pc:spChg chg="add del">
          <ac:chgData name="Hanna Viklund" userId="4e0e2cf7-cba3-4ce7-ad0b-30acc56ca5a9" providerId="ADAL" clId="{D5B454C8-5280-435D-A6CF-E9C82B88B81A}" dt="2024-06-11T11:29:58.451" v="968"/>
          <ac:spMkLst>
            <pc:docMk/>
            <pc:sldMk cId="4046441300" sldId="264"/>
            <ac:spMk id="11" creationId="{2B97F24A-32CE-4C1C-A50D-3016B394DCFB}"/>
          </ac:spMkLst>
        </pc:spChg>
        <pc:spChg chg="add del">
          <ac:chgData name="Hanna Viklund" userId="4e0e2cf7-cba3-4ce7-ad0b-30acc56ca5a9" providerId="ADAL" clId="{D5B454C8-5280-435D-A6CF-E9C82B88B81A}" dt="2024-06-11T11:29:58.451" v="968"/>
          <ac:spMkLst>
            <pc:docMk/>
            <pc:sldMk cId="4046441300" sldId="264"/>
            <ac:spMk id="13" creationId="{6357EC4F-235E-4222-A36F-C7878ACE37F2}"/>
          </ac:spMkLst>
        </pc:spChg>
        <pc:graphicFrameChg chg="add del mod ord">
          <ac:chgData name="Hanna Viklund" userId="4e0e2cf7-cba3-4ce7-ad0b-30acc56ca5a9" providerId="ADAL" clId="{D5B454C8-5280-435D-A6CF-E9C82B88B81A}" dt="2024-06-05T13:04:26.006" v="536" actId="478"/>
          <ac:graphicFrameMkLst>
            <pc:docMk/>
            <pc:sldMk cId="4046441300" sldId="264"/>
            <ac:graphicFrameMk id="3" creationId="{C63AD173-99CF-B4C1-91ED-5ABC74F7CBD2}"/>
          </ac:graphicFrameMkLst>
        </pc:graphicFrameChg>
        <pc:graphicFrameChg chg="add mod">
          <ac:chgData name="Hanna Viklund" userId="4e0e2cf7-cba3-4ce7-ad0b-30acc56ca5a9" providerId="ADAL" clId="{D5B454C8-5280-435D-A6CF-E9C82B88B81A}" dt="2024-08-13T09:05:55.348" v="100127" actId="14100"/>
          <ac:graphicFrameMkLst>
            <pc:docMk/>
            <pc:sldMk cId="4046441300" sldId="264"/>
            <ac:graphicFrameMk id="4" creationId="{C63AD173-99CF-B4C1-91ED-5ABC74F7CBD2}"/>
          </ac:graphicFrameMkLst>
        </pc:graphicFrameChg>
        <pc:graphicFrameChg chg="add del mod">
          <ac:chgData name="Hanna Viklund" userId="4e0e2cf7-cba3-4ce7-ad0b-30acc56ca5a9" providerId="ADAL" clId="{D5B454C8-5280-435D-A6CF-E9C82B88B81A}" dt="2024-06-13T12:17:04.250" v="6083" actId="478"/>
          <ac:graphicFrameMkLst>
            <pc:docMk/>
            <pc:sldMk cId="4046441300" sldId="264"/>
            <ac:graphicFrameMk id="5" creationId="{FCC4F34B-3447-856F-5EE6-A5896B028B82}"/>
          </ac:graphicFrameMkLst>
        </pc:graphicFrameChg>
        <pc:picChg chg="add del mod ord">
          <ac:chgData name="Hanna Viklund" userId="4e0e2cf7-cba3-4ce7-ad0b-30acc56ca5a9" providerId="ADAL" clId="{D5B454C8-5280-435D-A6CF-E9C82B88B81A}" dt="2024-08-13T09:05:43.302" v="100122" actId="478"/>
          <ac:picMkLst>
            <pc:docMk/>
            <pc:sldMk cId="4046441300" sldId="264"/>
            <ac:picMk id="3" creationId="{9FBB169A-5506-9139-D9C5-9F813E0B04D4}"/>
          </ac:picMkLst>
        </pc:picChg>
        <pc:picChg chg="add del mod">
          <ac:chgData name="Hanna Viklund" userId="4e0e2cf7-cba3-4ce7-ad0b-30acc56ca5a9" providerId="ADAL" clId="{D5B454C8-5280-435D-A6CF-E9C82B88B81A}" dt="2024-08-13T09:05:44.907" v="100123" actId="478"/>
          <ac:picMkLst>
            <pc:docMk/>
            <pc:sldMk cId="4046441300" sldId="264"/>
            <ac:picMk id="5" creationId="{1AAFC221-28EA-027F-E002-CEE08FC0ADC2}"/>
          </ac:picMkLst>
        </pc:picChg>
        <pc:picChg chg="del mod">
          <ac:chgData name="Hanna Viklund" userId="4e0e2cf7-cba3-4ce7-ad0b-30acc56ca5a9" providerId="ADAL" clId="{D5B454C8-5280-435D-A6CF-E9C82B88B81A}" dt="2024-04-30T11:58:26.170" v="450" actId="478"/>
          <ac:picMkLst>
            <pc:docMk/>
            <pc:sldMk cId="4046441300" sldId="264"/>
            <ac:picMk id="5" creationId="{665AF40C-349A-8193-4FE7-5F882AC927D9}"/>
          </ac:picMkLst>
        </pc:picChg>
        <pc:cxnChg chg="add mod">
          <ac:chgData name="Hanna Viklund" userId="4e0e2cf7-cba3-4ce7-ad0b-30acc56ca5a9" providerId="ADAL" clId="{D5B454C8-5280-435D-A6CF-E9C82B88B81A}" dt="2024-08-13T08:10:24.911" v="98865"/>
          <ac:cxnSpMkLst>
            <pc:docMk/>
            <pc:sldMk cId="4046441300" sldId="264"/>
            <ac:cxnSpMk id="9" creationId="{C9C427BD-F72C-A526-25EF-119B65525F0A}"/>
          </ac:cxnSpMkLst>
        </pc:cxnChg>
      </pc:sldChg>
      <pc:sldChg chg="addSp delSp modSp del mod setBg delDesignElem">
        <pc:chgData name="Hanna Viklund" userId="4e0e2cf7-cba3-4ce7-ad0b-30acc56ca5a9" providerId="ADAL" clId="{D5B454C8-5280-435D-A6CF-E9C82B88B81A}" dt="2024-06-17T06:38:04.526" v="6644" actId="47"/>
        <pc:sldMkLst>
          <pc:docMk/>
          <pc:sldMk cId="2951115530" sldId="265"/>
        </pc:sldMkLst>
        <pc:spChg chg="mod">
          <ac:chgData name="Hanna Viklund" userId="4e0e2cf7-cba3-4ce7-ad0b-30acc56ca5a9" providerId="ADAL" clId="{D5B454C8-5280-435D-A6CF-E9C82B88B81A}" dt="2024-06-11T11:41:25.902" v="1078" actId="14100"/>
          <ac:spMkLst>
            <pc:docMk/>
            <pc:sldMk cId="2951115530" sldId="265"/>
            <ac:spMk id="2" creationId="{5C75FFB0-65CD-2995-72A6-65385C577DFF}"/>
          </ac:spMkLst>
        </pc:spChg>
        <pc:spChg chg="add mod">
          <ac:chgData name="Hanna Viklund" userId="4e0e2cf7-cba3-4ce7-ad0b-30acc56ca5a9" providerId="ADAL" clId="{D5B454C8-5280-435D-A6CF-E9C82B88B81A}" dt="2024-06-11T11:41:37.870" v="1082" actId="404"/>
          <ac:spMkLst>
            <pc:docMk/>
            <pc:sldMk cId="2951115530" sldId="265"/>
            <ac:spMk id="4" creationId="{B9F67D51-4E44-DD93-FE75-631A99C0AFCD}"/>
          </ac:spMkLst>
        </pc:spChg>
        <pc:spChg chg="add del">
          <ac:chgData name="Hanna Viklund" userId="4e0e2cf7-cba3-4ce7-ad0b-30acc56ca5a9" providerId="ADAL" clId="{D5B454C8-5280-435D-A6CF-E9C82B88B81A}" dt="2024-06-11T11:30:20.309" v="971"/>
          <ac:spMkLst>
            <pc:docMk/>
            <pc:sldMk cId="2951115530" sldId="265"/>
            <ac:spMk id="8" creationId="{665DBBEF-238B-476B-96AB-8AAC3224ECEA}"/>
          </ac:spMkLst>
        </pc:spChg>
        <pc:spChg chg="add del">
          <ac:chgData name="Hanna Viklund" userId="4e0e2cf7-cba3-4ce7-ad0b-30acc56ca5a9" providerId="ADAL" clId="{D5B454C8-5280-435D-A6CF-E9C82B88B81A}" dt="2024-06-11T11:30:20.309" v="971"/>
          <ac:spMkLst>
            <pc:docMk/>
            <pc:sldMk cId="2951115530" sldId="265"/>
            <ac:spMk id="9" creationId="{3FCFB1DE-0B7E-48CC-BA90-B2AB0889F9D6}"/>
          </ac:spMkLst>
        </pc:spChg>
        <pc:spChg chg="add del">
          <ac:chgData name="Hanna Viklund" userId="4e0e2cf7-cba3-4ce7-ad0b-30acc56ca5a9" providerId="ADAL" clId="{D5B454C8-5280-435D-A6CF-E9C82B88B81A}" dt="2024-06-11T11:23:29.421" v="956" actId="26606"/>
          <ac:spMkLst>
            <pc:docMk/>
            <pc:sldMk cId="2951115530" sldId="265"/>
            <ac:spMk id="11" creationId="{2B97F24A-32CE-4C1C-A50D-3016B394DCFB}"/>
          </ac:spMkLst>
        </pc:spChg>
        <pc:spChg chg="add del">
          <ac:chgData name="Hanna Viklund" userId="4e0e2cf7-cba3-4ce7-ad0b-30acc56ca5a9" providerId="ADAL" clId="{D5B454C8-5280-435D-A6CF-E9C82B88B81A}" dt="2024-06-11T11:23:29.421" v="956" actId="26606"/>
          <ac:spMkLst>
            <pc:docMk/>
            <pc:sldMk cId="2951115530" sldId="265"/>
            <ac:spMk id="13" creationId="{6357EC4F-235E-4222-A36F-C7878ACE37F2}"/>
          </ac:spMkLst>
        </pc:spChg>
        <pc:spChg chg="add del">
          <ac:chgData name="Hanna Viklund" userId="4e0e2cf7-cba3-4ce7-ad0b-30acc56ca5a9" providerId="ADAL" clId="{D5B454C8-5280-435D-A6CF-E9C82B88B81A}" dt="2024-06-11T11:29:58.451" v="968"/>
          <ac:spMkLst>
            <pc:docMk/>
            <pc:sldMk cId="2951115530" sldId="265"/>
            <ac:spMk id="22" creationId="{665DBBEF-238B-476B-96AB-8AAC3224ECEA}"/>
          </ac:spMkLst>
        </pc:spChg>
        <pc:spChg chg="add del">
          <ac:chgData name="Hanna Viklund" userId="4e0e2cf7-cba3-4ce7-ad0b-30acc56ca5a9" providerId="ADAL" clId="{D5B454C8-5280-435D-A6CF-E9C82B88B81A}" dt="2024-06-11T11:29:58.451" v="968"/>
          <ac:spMkLst>
            <pc:docMk/>
            <pc:sldMk cId="2951115530" sldId="265"/>
            <ac:spMk id="23" creationId="{3FCFB1DE-0B7E-48CC-BA90-B2AB0889F9D6}"/>
          </ac:spMkLst>
        </pc:spChg>
        <pc:grpChg chg="add del">
          <ac:chgData name="Hanna Viklund" userId="4e0e2cf7-cba3-4ce7-ad0b-30acc56ca5a9" providerId="ADAL" clId="{D5B454C8-5280-435D-A6CF-E9C82B88B81A}" dt="2024-06-11T11:23:29.408" v="955" actId="26606"/>
          <ac:grpSpMkLst>
            <pc:docMk/>
            <pc:sldMk cId="2951115530" sldId="265"/>
            <ac:grpSpMk id="18" creationId="{6258F736-B256-8039-9DC6-F4E49A5C5AD5}"/>
          </ac:grpSpMkLst>
        </pc:grpChg>
        <pc:graphicFrameChg chg="add mod">
          <ac:chgData name="Hanna Viklund" userId="4e0e2cf7-cba3-4ce7-ad0b-30acc56ca5a9" providerId="ADAL" clId="{D5B454C8-5280-435D-A6CF-E9C82B88B81A}" dt="2024-06-12T10:51:32.614" v="4781" actId="5793"/>
          <ac:graphicFrameMkLst>
            <pc:docMk/>
            <pc:sldMk cId="2951115530" sldId="265"/>
            <ac:graphicFrameMk id="6" creationId="{A3E57368-C7A4-4565-83A6-7BE674268FED}"/>
          </ac:graphicFrameMkLst>
        </pc:graphicFrameChg>
        <pc:picChg chg="del">
          <ac:chgData name="Hanna Viklund" userId="4e0e2cf7-cba3-4ce7-ad0b-30acc56ca5a9" providerId="ADAL" clId="{D5B454C8-5280-435D-A6CF-E9C82B88B81A}" dt="2024-04-19T12:15:10.946" v="105" actId="478"/>
          <ac:picMkLst>
            <pc:docMk/>
            <pc:sldMk cId="2951115530" sldId="265"/>
            <ac:picMk id="5" creationId="{18575CC1-ACCC-CBB5-5C7D-75A105AA9748}"/>
          </ac:picMkLst>
        </pc:picChg>
        <pc:picChg chg="add mod">
          <ac:chgData name="Hanna Viklund" userId="4e0e2cf7-cba3-4ce7-ad0b-30acc56ca5a9" providerId="ADAL" clId="{D5B454C8-5280-435D-A6CF-E9C82B88B81A}" dt="2024-06-11T11:41:29.133" v="1079" actId="14100"/>
          <ac:picMkLst>
            <pc:docMk/>
            <pc:sldMk cId="2951115530" sldId="265"/>
            <ac:picMk id="5" creationId="{3E27A095-BB49-99D3-A87C-A88B2BE792C6}"/>
          </ac:picMkLst>
        </pc:picChg>
      </pc:sldChg>
      <pc:sldChg chg="addSp delSp modSp mod setBg delDesignElem modNotesTx">
        <pc:chgData name="Hanna Viklund" userId="4e0e2cf7-cba3-4ce7-ad0b-30acc56ca5a9" providerId="ADAL" clId="{D5B454C8-5280-435D-A6CF-E9C82B88B81A}" dt="2024-08-20T09:43:46.790" v="141463" actId="20577"/>
        <pc:sldMkLst>
          <pc:docMk/>
          <pc:sldMk cId="2506564451" sldId="266"/>
        </pc:sldMkLst>
        <pc:spChg chg="mod">
          <ac:chgData name="Hanna Viklund" userId="4e0e2cf7-cba3-4ce7-ad0b-30acc56ca5a9" providerId="ADAL" clId="{D5B454C8-5280-435D-A6CF-E9C82B88B81A}" dt="2024-08-20T09:43:18.602" v="141422" actId="790"/>
          <ac:spMkLst>
            <pc:docMk/>
            <pc:sldMk cId="2506564451" sldId="266"/>
            <ac:spMk id="2" creationId="{943B863E-9261-7506-EB99-136D9F1901C0}"/>
          </ac:spMkLst>
        </pc:spChg>
        <pc:spChg chg="add mod">
          <ac:chgData name="Hanna Viklund" userId="4e0e2cf7-cba3-4ce7-ad0b-30acc56ca5a9" providerId="ADAL" clId="{D5B454C8-5280-435D-A6CF-E9C82B88B81A}" dt="2024-08-20T09:43:37.757" v="141434" actId="20577"/>
          <ac:spMkLst>
            <pc:docMk/>
            <pc:sldMk cId="2506564451" sldId="266"/>
            <ac:spMk id="3" creationId="{8DC04D7A-60F8-DEE0-2065-52A31E4D495E}"/>
          </ac:spMkLst>
        </pc:spChg>
        <pc:spChg chg="add mod">
          <ac:chgData name="Hanna Viklund" userId="4e0e2cf7-cba3-4ce7-ad0b-30acc56ca5a9" providerId="ADAL" clId="{D5B454C8-5280-435D-A6CF-E9C82B88B81A}" dt="2024-08-13T10:25:37.823" v="101373" actId="207"/>
          <ac:spMkLst>
            <pc:docMk/>
            <pc:sldMk cId="2506564451" sldId="266"/>
            <ac:spMk id="6" creationId="{5520CC32-54AB-B1C7-FBE1-CBA268FE6C5D}"/>
          </ac:spMkLst>
        </pc:spChg>
        <pc:spChg chg="add del mod">
          <ac:chgData name="Hanna Viklund" userId="4e0e2cf7-cba3-4ce7-ad0b-30acc56ca5a9" providerId="ADAL" clId="{D5B454C8-5280-435D-A6CF-E9C82B88B81A}" dt="2024-04-30T11:22:05.446" v="420" actId="478"/>
          <ac:spMkLst>
            <pc:docMk/>
            <pc:sldMk cId="2506564451" sldId="266"/>
            <ac:spMk id="7" creationId="{949E1867-4B49-557D-70FC-9C2CB5C07D0A}"/>
          </ac:spMkLst>
        </pc:spChg>
        <pc:spChg chg="add mod ord">
          <ac:chgData name="Hanna Viklund" userId="4e0e2cf7-cba3-4ce7-ad0b-30acc56ca5a9" providerId="ADAL" clId="{D5B454C8-5280-435D-A6CF-E9C82B88B81A}" dt="2024-08-13T12:30:22.529" v="105301" actId="1076"/>
          <ac:spMkLst>
            <pc:docMk/>
            <pc:sldMk cId="2506564451" sldId="266"/>
            <ac:spMk id="8" creationId="{88E26907-990A-699A-0806-4A5CD4612919}"/>
          </ac:spMkLst>
        </pc:spChg>
        <pc:spChg chg="add del">
          <ac:chgData name="Hanna Viklund" userId="4e0e2cf7-cba3-4ce7-ad0b-30acc56ca5a9" providerId="ADAL" clId="{D5B454C8-5280-435D-A6CF-E9C82B88B81A}" dt="2024-04-30T11:22:09.942" v="422" actId="26606"/>
          <ac:spMkLst>
            <pc:docMk/>
            <pc:sldMk cId="2506564451" sldId="266"/>
            <ac:spMk id="10" creationId="{2B97F24A-32CE-4C1C-A50D-3016B394DCFB}"/>
          </ac:spMkLst>
        </pc:spChg>
        <pc:spChg chg="add del">
          <ac:chgData name="Hanna Viklund" userId="4e0e2cf7-cba3-4ce7-ad0b-30acc56ca5a9" providerId="ADAL" clId="{D5B454C8-5280-435D-A6CF-E9C82B88B81A}" dt="2024-04-30T11:22:09.942" v="422" actId="26606"/>
          <ac:spMkLst>
            <pc:docMk/>
            <pc:sldMk cId="2506564451" sldId="266"/>
            <ac:spMk id="12" creationId="{6357EC4F-235E-4222-A36F-C7878ACE37F2}"/>
          </ac:spMkLst>
        </pc:spChg>
        <pc:spChg chg="add del">
          <ac:chgData name="Hanna Viklund" userId="4e0e2cf7-cba3-4ce7-ad0b-30acc56ca5a9" providerId="ADAL" clId="{D5B454C8-5280-435D-A6CF-E9C82B88B81A}" dt="2024-06-11T11:29:58.451" v="968"/>
          <ac:spMkLst>
            <pc:docMk/>
            <pc:sldMk cId="2506564451" sldId="266"/>
            <ac:spMk id="17" creationId="{2B97F24A-32CE-4C1C-A50D-3016B394DCFB}"/>
          </ac:spMkLst>
        </pc:spChg>
        <pc:spChg chg="add del">
          <ac:chgData name="Hanna Viklund" userId="4e0e2cf7-cba3-4ce7-ad0b-30acc56ca5a9" providerId="ADAL" clId="{D5B454C8-5280-435D-A6CF-E9C82B88B81A}" dt="2024-06-11T11:29:58.451" v="968"/>
          <ac:spMkLst>
            <pc:docMk/>
            <pc:sldMk cId="2506564451" sldId="266"/>
            <ac:spMk id="19" creationId="{CD8B4F24-440B-49E9-B85D-733523DC064B}"/>
          </ac:spMkLst>
        </pc:spChg>
        <pc:graphicFrameChg chg="add mod">
          <ac:chgData name="Hanna Viklund" userId="4e0e2cf7-cba3-4ce7-ad0b-30acc56ca5a9" providerId="ADAL" clId="{D5B454C8-5280-435D-A6CF-E9C82B88B81A}" dt="2024-08-15T08:36:27.466" v="114677" actId="20577"/>
          <ac:graphicFrameMkLst>
            <pc:docMk/>
            <pc:sldMk cId="2506564451" sldId="266"/>
            <ac:graphicFrameMk id="4" creationId="{900AB22D-B4D3-C6EA-13C4-B94AEE293B6F}"/>
          </ac:graphicFrameMkLst>
        </pc:graphicFrameChg>
        <pc:picChg chg="add del mod ord">
          <ac:chgData name="Hanna Viklund" userId="4e0e2cf7-cba3-4ce7-ad0b-30acc56ca5a9" providerId="ADAL" clId="{D5B454C8-5280-435D-A6CF-E9C82B88B81A}" dt="2024-08-13T10:25:30.538" v="101369" actId="478"/>
          <ac:picMkLst>
            <pc:docMk/>
            <pc:sldMk cId="2506564451" sldId="266"/>
            <ac:picMk id="5" creationId="{110795FC-29C7-4D63-47C1-A271D1D868DF}"/>
          </ac:picMkLst>
        </pc:picChg>
        <pc:picChg chg="del mod ord">
          <ac:chgData name="Hanna Viklund" userId="4e0e2cf7-cba3-4ce7-ad0b-30acc56ca5a9" providerId="ADAL" clId="{D5B454C8-5280-435D-A6CF-E9C82B88B81A}" dt="2024-04-30T11:22:03.069" v="419" actId="478"/>
          <ac:picMkLst>
            <pc:docMk/>
            <pc:sldMk cId="2506564451" sldId="266"/>
            <ac:picMk id="5" creationId="{FE25D295-C682-15AE-4071-FD3BA5F844E7}"/>
          </ac:picMkLst>
        </pc:picChg>
        <pc:picChg chg="add del mod">
          <ac:chgData name="Hanna Viklund" userId="4e0e2cf7-cba3-4ce7-ad0b-30acc56ca5a9" providerId="ADAL" clId="{D5B454C8-5280-435D-A6CF-E9C82B88B81A}" dt="2024-08-13T10:25:32.312" v="101370" actId="478"/>
          <ac:picMkLst>
            <pc:docMk/>
            <pc:sldMk cId="2506564451" sldId="266"/>
            <ac:picMk id="7" creationId="{A8D56FE3-74FF-4E92-55AF-5B0A41B71031}"/>
          </ac:picMkLst>
        </pc:picChg>
        <pc:cxnChg chg="add mod">
          <ac:chgData name="Hanna Viklund" userId="4e0e2cf7-cba3-4ce7-ad0b-30acc56ca5a9" providerId="ADAL" clId="{D5B454C8-5280-435D-A6CF-E9C82B88B81A}" dt="2024-08-13T09:20:03.162" v="100359"/>
          <ac:cxnSpMkLst>
            <pc:docMk/>
            <pc:sldMk cId="2506564451" sldId="266"/>
            <ac:cxnSpMk id="9" creationId="{E853683F-63F0-47D2-3A52-1FEBBCF04A6A}"/>
          </ac:cxnSpMkLst>
        </pc:cxnChg>
      </pc:sldChg>
      <pc:sldChg chg="modSp del ord">
        <pc:chgData name="Hanna Viklund" userId="4e0e2cf7-cba3-4ce7-ad0b-30acc56ca5a9" providerId="ADAL" clId="{D5B454C8-5280-435D-A6CF-E9C82B88B81A}" dt="2024-08-15T11:48:54.118" v="118077" actId="47"/>
        <pc:sldMkLst>
          <pc:docMk/>
          <pc:sldMk cId="778458570" sldId="267"/>
        </pc:sldMkLst>
        <pc:spChg chg="mod">
          <ac:chgData name="Hanna Viklund" userId="4e0e2cf7-cba3-4ce7-ad0b-30acc56ca5a9" providerId="ADAL" clId="{D5B454C8-5280-435D-A6CF-E9C82B88B81A}" dt="2024-06-11T11:30:20.309" v="971"/>
          <ac:spMkLst>
            <pc:docMk/>
            <pc:sldMk cId="778458570" sldId="267"/>
            <ac:spMk id="2" creationId="{BCC4B8EA-9763-F5D0-ED23-A55C58F351FC}"/>
          </ac:spMkLst>
        </pc:spChg>
        <pc:spChg chg="mod">
          <ac:chgData name="Hanna Viklund" userId="4e0e2cf7-cba3-4ce7-ad0b-30acc56ca5a9" providerId="ADAL" clId="{D5B454C8-5280-435D-A6CF-E9C82B88B81A}" dt="2024-06-11T11:30:20.309" v="971"/>
          <ac:spMkLst>
            <pc:docMk/>
            <pc:sldMk cId="778458570" sldId="267"/>
            <ac:spMk id="3" creationId="{F7B3A477-00BD-660C-817C-FDD0A73DF3DC}"/>
          </ac:spMkLst>
        </pc:spChg>
      </pc:sldChg>
      <pc:sldChg chg="addSp delSp modSp mod addCm delCm modNotesTx">
        <pc:chgData name="Hanna Viklund" userId="4e0e2cf7-cba3-4ce7-ad0b-30acc56ca5a9" providerId="ADAL" clId="{D5B454C8-5280-435D-A6CF-E9C82B88B81A}" dt="2024-08-22T05:43:38.925" v="153882" actId="20577"/>
        <pc:sldMkLst>
          <pc:docMk/>
          <pc:sldMk cId="167858916" sldId="268"/>
        </pc:sldMkLst>
        <pc:spChg chg="del mod">
          <ac:chgData name="Hanna Viklund" userId="4e0e2cf7-cba3-4ce7-ad0b-30acc56ca5a9" providerId="ADAL" clId="{D5B454C8-5280-435D-A6CF-E9C82B88B81A}" dt="2024-06-18T11:46:00.275" v="7887" actId="478"/>
          <ac:spMkLst>
            <pc:docMk/>
            <pc:sldMk cId="167858916" sldId="268"/>
            <ac:spMk id="2" creationId="{692B5862-9E10-CC12-69F8-6B9A27912066}"/>
          </ac:spMkLst>
        </pc:spChg>
        <pc:spChg chg="add mod">
          <ac:chgData name="Hanna Viklund" userId="4e0e2cf7-cba3-4ce7-ad0b-30acc56ca5a9" providerId="ADAL" clId="{D5B454C8-5280-435D-A6CF-E9C82B88B81A}" dt="2024-08-13T13:21:18.351" v="106029" actId="14100"/>
          <ac:spMkLst>
            <pc:docMk/>
            <pc:sldMk cId="167858916" sldId="268"/>
            <ac:spMk id="2" creationId="{8880EE86-CF2F-90C1-87FE-D733670578EB}"/>
          </ac:spMkLst>
        </pc:spChg>
        <pc:spChg chg="del mod">
          <ac:chgData name="Hanna Viklund" userId="4e0e2cf7-cba3-4ce7-ad0b-30acc56ca5a9" providerId="ADAL" clId="{D5B454C8-5280-435D-A6CF-E9C82B88B81A}" dt="2024-06-19T13:49:00.229" v="13514" actId="478"/>
          <ac:spMkLst>
            <pc:docMk/>
            <pc:sldMk cId="167858916" sldId="268"/>
            <ac:spMk id="3" creationId="{5A5C9656-2F53-570B-307A-2114D4615714}"/>
          </ac:spMkLst>
        </pc:spChg>
        <pc:spChg chg="add del mod">
          <ac:chgData name="Hanna Viklund" userId="4e0e2cf7-cba3-4ce7-ad0b-30acc56ca5a9" providerId="ADAL" clId="{D5B454C8-5280-435D-A6CF-E9C82B88B81A}" dt="2024-06-19T13:49:02.759" v="13515" actId="478"/>
          <ac:spMkLst>
            <pc:docMk/>
            <pc:sldMk cId="167858916" sldId="268"/>
            <ac:spMk id="4" creationId="{7438306D-5BFA-06B3-3C2B-A869605203F0}"/>
          </ac:spMkLst>
        </pc:spChg>
        <pc:spChg chg="add mod">
          <ac:chgData name="Hanna Viklund" userId="4e0e2cf7-cba3-4ce7-ad0b-30acc56ca5a9" providerId="ADAL" clId="{D5B454C8-5280-435D-A6CF-E9C82B88B81A}" dt="2024-08-22T05:43:38.925" v="153882" actId="20577"/>
          <ac:spMkLst>
            <pc:docMk/>
            <pc:sldMk cId="167858916" sldId="268"/>
            <ac:spMk id="4" creationId="{D2CAED48-63E8-D81B-6E57-D8662869C4E2}"/>
          </ac:spMkLst>
        </pc:spChg>
        <pc:spChg chg="add mod ord">
          <ac:chgData name="Hanna Viklund" userId="4e0e2cf7-cba3-4ce7-ad0b-30acc56ca5a9" providerId="ADAL" clId="{D5B454C8-5280-435D-A6CF-E9C82B88B81A}" dt="2024-08-13T13:20:57.903" v="106022" actId="207"/>
          <ac:spMkLst>
            <pc:docMk/>
            <pc:sldMk cId="167858916" sldId="268"/>
            <ac:spMk id="5" creationId="{9686EEA1-8385-E6F9-2997-F89CD61601C4}"/>
          </ac:spMkLst>
        </pc:spChg>
        <pc:spChg chg="add del mod">
          <ac:chgData name="Hanna Viklund" userId="4e0e2cf7-cba3-4ce7-ad0b-30acc56ca5a9" providerId="ADAL" clId="{D5B454C8-5280-435D-A6CF-E9C82B88B81A}" dt="2024-06-20T13:14:16.631" v="20093" actId="478"/>
          <ac:spMkLst>
            <pc:docMk/>
            <pc:sldMk cId="167858916" sldId="268"/>
            <ac:spMk id="6" creationId="{47226A29-C427-BE18-A9F4-92145632107E}"/>
          </ac:spMkLst>
        </pc:spChg>
        <pc:spChg chg="add del mod">
          <ac:chgData name="Hanna Viklund" userId="4e0e2cf7-cba3-4ce7-ad0b-30acc56ca5a9" providerId="ADAL" clId="{D5B454C8-5280-435D-A6CF-E9C82B88B81A}" dt="2024-06-18T11:46:03.032" v="7889" actId="478"/>
          <ac:spMkLst>
            <pc:docMk/>
            <pc:sldMk cId="167858916" sldId="268"/>
            <ac:spMk id="7" creationId="{307FE447-67B1-F448-975C-AD45CEAE3A02}"/>
          </ac:spMkLst>
        </pc:spChg>
        <pc:spChg chg="add mod">
          <ac:chgData name="Hanna Viklund" userId="4e0e2cf7-cba3-4ce7-ad0b-30acc56ca5a9" providerId="ADAL" clId="{D5B454C8-5280-435D-A6CF-E9C82B88B81A}" dt="2024-08-22T05:40:20.012" v="153715" actId="1076"/>
          <ac:spMkLst>
            <pc:docMk/>
            <pc:sldMk cId="167858916" sldId="268"/>
            <ac:spMk id="7" creationId="{4F8598F4-D7DA-C8FB-32EA-2C8E1FB2BA76}"/>
          </ac:spMkLst>
        </pc:spChg>
        <pc:spChg chg="add mod">
          <ac:chgData name="Hanna Viklund" userId="4e0e2cf7-cba3-4ce7-ad0b-30acc56ca5a9" providerId="ADAL" clId="{D5B454C8-5280-435D-A6CF-E9C82B88B81A}" dt="2024-08-13T13:21:04.374" v="106025" actId="255"/>
          <ac:spMkLst>
            <pc:docMk/>
            <pc:sldMk cId="167858916" sldId="268"/>
            <ac:spMk id="10" creationId="{90CA6D2C-674A-C918-2F31-9B93EA486174}"/>
          </ac:spMkLst>
        </pc:spChg>
        <pc:spChg chg="add mod">
          <ac:chgData name="Hanna Viklund" userId="4e0e2cf7-cba3-4ce7-ad0b-30acc56ca5a9" providerId="ADAL" clId="{D5B454C8-5280-435D-A6CF-E9C82B88B81A}" dt="2024-08-22T05:42:11.569" v="153832" actId="1076"/>
          <ac:spMkLst>
            <pc:docMk/>
            <pc:sldMk cId="167858916" sldId="268"/>
            <ac:spMk id="11" creationId="{6DC42097-26B9-0954-480C-9008C754D4D1}"/>
          </ac:spMkLst>
        </pc:spChg>
        <pc:spChg chg="add mod">
          <ac:chgData name="Hanna Viklund" userId="4e0e2cf7-cba3-4ce7-ad0b-30acc56ca5a9" providerId="ADAL" clId="{D5B454C8-5280-435D-A6CF-E9C82B88B81A}" dt="2024-08-22T05:42:11.569" v="153832" actId="1076"/>
          <ac:spMkLst>
            <pc:docMk/>
            <pc:sldMk cId="167858916" sldId="268"/>
            <ac:spMk id="12" creationId="{3ADA06BB-E14B-888F-5402-ABD2119D1782}"/>
          </ac:spMkLst>
        </pc:spChg>
        <pc:spChg chg="add mod">
          <ac:chgData name="Hanna Viklund" userId="4e0e2cf7-cba3-4ce7-ad0b-30acc56ca5a9" providerId="ADAL" clId="{D5B454C8-5280-435D-A6CF-E9C82B88B81A}" dt="2024-08-22T05:41:32.977" v="153829" actId="1076"/>
          <ac:spMkLst>
            <pc:docMk/>
            <pc:sldMk cId="167858916" sldId="268"/>
            <ac:spMk id="13" creationId="{7F452070-31F4-6A7D-3470-8E8061046876}"/>
          </ac:spMkLst>
        </pc:spChg>
        <pc:spChg chg="add mod">
          <ac:chgData name="Hanna Viklund" userId="4e0e2cf7-cba3-4ce7-ad0b-30acc56ca5a9" providerId="ADAL" clId="{D5B454C8-5280-435D-A6CF-E9C82B88B81A}" dt="2024-08-22T05:41:55.380" v="153831" actId="1076"/>
          <ac:spMkLst>
            <pc:docMk/>
            <pc:sldMk cId="167858916" sldId="268"/>
            <ac:spMk id="14" creationId="{F1D8AF0F-440B-EA6D-7591-BA74D27F31D5}"/>
          </ac:spMkLst>
        </pc:spChg>
        <pc:spChg chg="add mod">
          <ac:chgData name="Hanna Viklund" userId="4e0e2cf7-cba3-4ce7-ad0b-30acc56ca5a9" providerId="ADAL" clId="{D5B454C8-5280-435D-A6CF-E9C82B88B81A}" dt="2024-08-22T05:41:55.380" v="153831" actId="1076"/>
          <ac:spMkLst>
            <pc:docMk/>
            <pc:sldMk cId="167858916" sldId="268"/>
            <ac:spMk id="15" creationId="{8FA550E4-D3A2-537D-5143-885791773C2D}"/>
          </ac:spMkLst>
        </pc:spChg>
        <pc:graphicFrameChg chg="add del mod">
          <ac:chgData name="Hanna Viklund" userId="4e0e2cf7-cba3-4ce7-ad0b-30acc56ca5a9" providerId="ADAL" clId="{D5B454C8-5280-435D-A6CF-E9C82B88B81A}" dt="2024-06-12T08:34:59.072" v="4364" actId="478"/>
          <ac:graphicFrameMkLst>
            <pc:docMk/>
            <pc:sldMk cId="167858916" sldId="268"/>
            <ac:graphicFrameMk id="5" creationId="{A5203C93-5230-B344-3C44-EDE88B29E135}"/>
          </ac:graphicFrameMkLst>
        </pc:graphicFrameChg>
        <pc:graphicFrameChg chg="add del mod">
          <ac:chgData name="Hanna Viklund" userId="4e0e2cf7-cba3-4ce7-ad0b-30acc56ca5a9" providerId="ADAL" clId="{D5B454C8-5280-435D-A6CF-E9C82B88B81A}" dt="2024-06-12T08:39:01.723" v="4443" actId="478"/>
          <ac:graphicFrameMkLst>
            <pc:docMk/>
            <pc:sldMk cId="167858916" sldId="268"/>
            <ac:graphicFrameMk id="6" creationId="{CA18F4E6-C05F-EFD7-0683-FA0CDF1E645B}"/>
          </ac:graphicFrameMkLst>
        </pc:graphicFrameChg>
        <pc:graphicFrameChg chg="add del mod">
          <ac:chgData name="Hanna Viklund" userId="4e0e2cf7-cba3-4ce7-ad0b-30acc56ca5a9" providerId="ADAL" clId="{D5B454C8-5280-435D-A6CF-E9C82B88B81A}" dt="2024-06-12T08:35:40.259" v="4368" actId="478"/>
          <ac:graphicFrameMkLst>
            <pc:docMk/>
            <pc:sldMk cId="167858916" sldId="268"/>
            <ac:graphicFrameMk id="7" creationId="{827ED956-CEA8-37BA-6A86-8ACD24972209}"/>
          </ac:graphicFrameMkLst>
        </pc:graphicFrameChg>
        <pc:graphicFrameChg chg="add mod">
          <ac:chgData name="Hanna Viklund" userId="4e0e2cf7-cba3-4ce7-ad0b-30acc56ca5a9" providerId="ADAL" clId="{D5B454C8-5280-435D-A6CF-E9C82B88B81A}" dt="2024-08-22T05:40:26.454" v="153716" actId="14100"/>
          <ac:graphicFrameMkLst>
            <pc:docMk/>
            <pc:sldMk cId="167858916" sldId="268"/>
            <ac:graphicFrameMk id="8" creationId="{1FA28A2C-3516-1287-3C6D-71EA51D09BF7}"/>
          </ac:graphicFrameMkLst>
        </pc:graphicFrameChg>
        <pc:graphicFrameChg chg="add mod">
          <ac:chgData name="Hanna Viklund" userId="4e0e2cf7-cba3-4ce7-ad0b-30acc56ca5a9" providerId="ADAL" clId="{D5B454C8-5280-435D-A6CF-E9C82B88B81A}" dt="2024-08-22T05:40:07.508" v="153714" actId="14100"/>
          <ac:graphicFrameMkLst>
            <pc:docMk/>
            <pc:sldMk cId="167858916" sldId="268"/>
            <ac:graphicFrameMk id="9" creationId="{064ACE2F-44E3-C57A-98B5-270A8FFC6A08}"/>
          </ac:graphicFrameMkLst>
        </pc:graphicFrameChg>
        <pc:picChg chg="add del mod">
          <ac:chgData name="Hanna Viklund" userId="4e0e2cf7-cba3-4ce7-ad0b-30acc56ca5a9" providerId="ADAL" clId="{D5B454C8-5280-435D-A6CF-E9C82B88B81A}" dt="2024-08-13T13:20:51.267" v="106020" actId="478"/>
          <ac:picMkLst>
            <pc:docMk/>
            <pc:sldMk cId="167858916" sldId="268"/>
            <ac:picMk id="3" creationId="{7EFAD15C-3AA2-1424-8D1B-E1ABF85A03F4}"/>
          </ac:picMkLst>
        </pc:picChg>
        <pc:picChg chg="add del mod">
          <ac:chgData name="Hanna Viklund" userId="4e0e2cf7-cba3-4ce7-ad0b-30acc56ca5a9" providerId="ADAL" clId="{D5B454C8-5280-435D-A6CF-E9C82B88B81A}" dt="2024-06-18T11:45:57.794" v="7886" actId="478"/>
          <ac:picMkLst>
            <pc:docMk/>
            <pc:sldMk cId="167858916" sldId="268"/>
            <ac:picMk id="4" creationId="{26590003-5BB9-C051-E52F-4536CB2EC6EE}"/>
          </ac:picMkLst>
        </pc:picChg>
        <pc:picChg chg="add del mod modCrop">
          <ac:chgData name="Hanna Viklund" userId="4e0e2cf7-cba3-4ce7-ad0b-30acc56ca5a9" providerId="ADAL" clId="{D5B454C8-5280-435D-A6CF-E9C82B88B81A}" dt="2024-08-13T13:20:52.995" v="106021" actId="478"/>
          <ac:picMkLst>
            <pc:docMk/>
            <pc:sldMk cId="167858916" sldId="268"/>
            <ac:picMk id="11" creationId="{2D49E1CE-4D90-DA0B-F153-35654F35A8CE}"/>
          </ac:picMkLst>
        </pc:picChg>
        <pc:cxnChg chg="add mod">
          <ac:chgData name="Hanna Viklund" userId="4e0e2cf7-cba3-4ce7-ad0b-30acc56ca5a9" providerId="ADAL" clId="{D5B454C8-5280-435D-A6CF-E9C82B88B81A}" dt="2024-08-20T09:56:55.407" v="142012" actId="1036"/>
          <ac:cxnSpMkLst>
            <pc:docMk/>
            <pc:sldMk cId="167858916" sldId="268"/>
            <ac:cxnSpMk id="3" creationId="{E9FDFD5C-3E1A-080E-1B4C-53838537060A}"/>
          </ac:cxnSpMkLst>
        </pc:cxnChg>
        <pc:cxnChg chg="add mod">
          <ac:chgData name="Hanna Viklund" userId="4e0e2cf7-cba3-4ce7-ad0b-30acc56ca5a9" providerId="ADAL" clId="{D5B454C8-5280-435D-A6CF-E9C82B88B81A}" dt="2024-08-13T09:20:36.023" v="100376"/>
          <ac:cxnSpMkLst>
            <pc:docMk/>
            <pc:sldMk cId="167858916" sldId="268"/>
            <ac:cxnSpMk id="6" creationId="{DCACC523-292A-B982-481C-10A75D8CBC41}"/>
          </ac:cxnSpMkLst>
        </pc:cxnChg>
        <pc:extLst>
          <p:ext xmlns:p="http://schemas.openxmlformats.org/presentationml/2006/main" uri="{D6D511B9-2390-475A-947B-AFAB55BFBCF1}">
            <pc226:cmChg xmlns:pc226="http://schemas.microsoft.com/office/powerpoint/2022/06/main/command" chg="add del">
              <pc226:chgData name="Hanna Viklund" userId="4e0e2cf7-cba3-4ce7-ad0b-30acc56ca5a9" providerId="ADAL" clId="{D5B454C8-5280-435D-A6CF-E9C82B88B81A}" dt="2024-08-22T05:42:26.358" v="153833"/>
              <pc2:cmMkLst xmlns:pc2="http://schemas.microsoft.com/office/powerpoint/2019/9/main/command">
                <pc:docMk/>
                <pc:sldMk cId="167858916" sldId="268"/>
                <pc2:cmMk id="{3E762458-5CB6-4FE9-9BB3-BDE19DC62366}"/>
              </pc2:cmMkLst>
            </pc226:cmChg>
          </p:ext>
        </pc:extLst>
      </pc:sldChg>
      <pc:sldChg chg="delSp modSp new del mod">
        <pc:chgData name="Hanna Viklund" userId="4e0e2cf7-cba3-4ce7-ad0b-30acc56ca5a9" providerId="ADAL" clId="{D5B454C8-5280-435D-A6CF-E9C82B88B81A}" dt="2024-06-12T06:58:46.261" v="3147" actId="47"/>
        <pc:sldMkLst>
          <pc:docMk/>
          <pc:sldMk cId="1139071787" sldId="269"/>
        </pc:sldMkLst>
        <pc:spChg chg="del">
          <ac:chgData name="Hanna Viklund" userId="4e0e2cf7-cba3-4ce7-ad0b-30acc56ca5a9" providerId="ADAL" clId="{D5B454C8-5280-435D-A6CF-E9C82B88B81A}" dt="2024-04-10T11:28:54.555" v="32" actId="478"/>
          <ac:spMkLst>
            <pc:docMk/>
            <pc:sldMk cId="1139071787" sldId="269"/>
            <ac:spMk id="2" creationId="{08B01974-F509-E810-E227-F0769073343C}"/>
          </ac:spMkLst>
        </pc:spChg>
        <pc:spChg chg="mod">
          <ac:chgData name="Hanna Viklund" userId="4e0e2cf7-cba3-4ce7-ad0b-30acc56ca5a9" providerId="ADAL" clId="{D5B454C8-5280-435D-A6CF-E9C82B88B81A}" dt="2024-04-10T11:35:04.460" v="93" actId="20577"/>
          <ac:spMkLst>
            <pc:docMk/>
            <pc:sldMk cId="1139071787" sldId="269"/>
            <ac:spMk id="3" creationId="{C6CBA630-6563-CE80-9678-1C4621EDB1E0}"/>
          </ac:spMkLst>
        </pc:spChg>
      </pc:sldChg>
      <pc:sldChg chg="addSp delSp modSp add mod modNotesTx">
        <pc:chgData name="Hanna Viklund" userId="4e0e2cf7-cba3-4ce7-ad0b-30acc56ca5a9" providerId="ADAL" clId="{D5B454C8-5280-435D-A6CF-E9C82B88B81A}" dt="2024-08-20T09:03:17.335" v="141180" actId="20577"/>
        <pc:sldMkLst>
          <pc:docMk/>
          <pc:sldMk cId="2931241915" sldId="270"/>
        </pc:sldMkLst>
        <pc:spChg chg="del mod">
          <ac:chgData name="Hanna Viklund" userId="4e0e2cf7-cba3-4ce7-ad0b-30acc56ca5a9" providerId="ADAL" clId="{D5B454C8-5280-435D-A6CF-E9C82B88B81A}" dt="2024-06-18T11:38:16.844" v="7795" actId="478"/>
          <ac:spMkLst>
            <pc:docMk/>
            <pc:sldMk cId="2931241915" sldId="270"/>
            <ac:spMk id="2" creationId="{15E2650B-0F04-7798-7F35-6224522585ED}"/>
          </ac:spMkLst>
        </pc:spChg>
        <pc:spChg chg="add mod">
          <ac:chgData name="Hanna Viklund" userId="4e0e2cf7-cba3-4ce7-ad0b-30acc56ca5a9" providerId="ADAL" clId="{D5B454C8-5280-435D-A6CF-E9C82B88B81A}" dt="2024-08-14T11:29:15.210" v="111474" actId="20577"/>
          <ac:spMkLst>
            <pc:docMk/>
            <pc:sldMk cId="2931241915" sldId="270"/>
            <ac:spMk id="2" creationId="{4351DCCE-BA68-01D7-3FC0-865031162FF9}"/>
          </ac:spMkLst>
        </pc:spChg>
        <pc:spChg chg="add mod">
          <ac:chgData name="Hanna Viklund" userId="4e0e2cf7-cba3-4ce7-ad0b-30acc56ca5a9" providerId="ADAL" clId="{D5B454C8-5280-435D-A6CF-E9C82B88B81A}" dt="2024-08-13T09:05:13.630" v="100115" actId="122"/>
          <ac:spMkLst>
            <pc:docMk/>
            <pc:sldMk cId="2931241915" sldId="270"/>
            <ac:spMk id="3" creationId="{0D34F578-C395-BF0A-DD33-A92A7DBA27B2}"/>
          </ac:spMkLst>
        </pc:spChg>
        <pc:spChg chg="add mod">
          <ac:chgData name="Hanna Viklund" userId="4e0e2cf7-cba3-4ce7-ad0b-30acc56ca5a9" providerId="ADAL" clId="{D5B454C8-5280-435D-A6CF-E9C82B88B81A}" dt="2024-08-14T11:42:06.365" v="111491" actId="1076"/>
          <ac:spMkLst>
            <pc:docMk/>
            <pc:sldMk cId="2931241915" sldId="270"/>
            <ac:spMk id="4" creationId="{BA6D7F6F-486F-FF51-FB4D-44C1963A2E70}"/>
          </ac:spMkLst>
        </pc:spChg>
        <pc:spChg chg="add mod ord">
          <ac:chgData name="Hanna Viklund" userId="4e0e2cf7-cba3-4ce7-ad0b-30acc56ca5a9" providerId="ADAL" clId="{D5B454C8-5280-435D-A6CF-E9C82B88B81A}" dt="2024-08-13T12:10:37.180" v="104446" actId="207"/>
          <ac:spMkLst>
            <pc:docMk/>
            <pc:sldMk cId="2931241915" sldId="270"/>
            <ac:spMk id="5" creationId="{E4ED766D-DABA-E3F0-BE14-51A200BF640A}"/>
          </ac:spMkLst>
        </pc:spChg>
        <pc:spChg chg="add del mod">
          <ac:chgData name="Hanna Viklund" userId="4e0e2cf7-cba3-4ce7-ad0b-30acc56ca5a9" providerId="ADAL" clId="{D5B454C8-5280-435D-A6CF-E9C82B88B81A}" dt="2024-06-18T11:38:20.505" v="7796" actId="478"/>
          <ac:spMkLst>
            <pc:docMk/>
            <pc:sldMk cId="2931241915" sldId="270"/>
            <ac:spMk id="6" creationId="{6B227C6B-7FC5-C129-D9FA-533475B6BCF6}"/>
          </ac:spMkLst>
        </pc:spChg>
        <pc:spChg chg="add del mod">
          <ac:chgData name="Hanna Viklund" userId="4e0e2cf7-cba3-4ce7-ad0b-30acc56ca5a9" providerId="ADAL" clId="{D5B454C8-5280-435D-A6CF-E9C82B88B81A}" dt="2024-04-30T06:24:49.982" v="139" actId="478"/>
          <ac:spMkLst>
            <pc:docMk/>
            <pc:sldMk cId="2931241915" sldId="270"/>
            <ac:spMk id="6" creationId="{D1457A8F-F580-00F0-869C-17A4E2549711}"/>
          </ac:spMkLst>
        </pc:spChg>
        <pc:spChg chg="add mod">
          <ac:chgData name="Hanna Viklund" userId="4e0e2cf7-cba3-4ce7-ad0b-30acc56ca5a9" providerId="ADAL" clId="{D5B454C8-5280-435D-A6CF-E9C82B88B81A}" dt="2024-08-13T09:05:03.874" v="100112" actId="207"/>
          <ac:spMkLst>
            <pc:docMk/>
            <pc:sldMk cId="2931241915" sldId="270"/>
            <ac:spMk id="8" creationId="{46A179A0-5DB8-6F1D-64F3-03C8C55E440F}"/>
          </ac:spMkLst>
        </pc:spChg>
        <pc:spChg chg="add mod">
          <ac:chgData name="Hanna Viklund" userId="4e0e2cf7-cba3-4ce7-ad0b-30acc56ca5a9" providerId="ADAL" clId="{D5B454C8-5280-435D-A6CF-E9C82B88B81A}" dt="2024-08-14T11:42:20.070" v="111493" actId="1076"/>
          <ac:spMkLst>
            <pc:docMk/>
            <pc:sldMk cId="2931241915" sldId="270"/>
            <ac:spMk id="9" creationId="{7A1E6AC7-E57B-D06C-C68B-E9ACD9151F92}"/>
          </ac:spMkLst>
        </pc:spChg>
        <pc:spChg chg="add mod">
          <ac:chgData name="Hanna Viklund" userId="4e0e2cf7-cba3-4ce7-ad0b-30acc56ca5a9" providerId="ADAL" clId="{D5B454C8-5280-435D-A6CF-E9C82B88B81A}" dt="2024-08-14T11:42:30.894" v="111495" actId="1076"/>
          <ac:spMkLst>
            <pc:docMk/>
            <pc:sldMk cId="2931241915" sldId="270"/>
            <ac:spMk id="10" creationId="{9A132FAC-EBC4-8DBE-07C1-93852B1A0F4A}"/>
          </ac:spMkLst>
        </pc:spChg>
        <pc:spChg chg="add mod">
          <ac:chgData name="Hanna Viklund" userId="4e0e2cf7-cba3-4ce7-ad0b-30acc56ca5a9" providerId="ADAL" clId="{D5B454C8-5280-435D-A6CF-E9C82B88B81A}" dt="2024-08-14T11:42:40.038" v="111497" actId="1076"/>
          <ac:spMkLst>
            <pc:docMk/>
            <pc:sldMk cId="2931241915" sldId="270"/>
            <ac:spMk id="11" creationId="{EF99E898-74C1-FB50-A6BD-1838C0ECC79D}"/>
          </ac:spMkLst>
        </pc:spChg>
        <pc:spChg chg="add mod">
          <ac:chgData name="Hanna Viklund" userId="4e0e2cf7-cba3-4ce7-ad0b-30acc56ca5a9" providerId="ADAL" clId="{D5B454C8-5280-435D-A6CF-E9C82B88B81A}" dt="2024-08-14T11:43:22.463" v="111500" actId="1076"/>
          <ac:spMkLst>
            <pc:docMk/>
            <pc:sldMk cId="2931241915" sldId="270"/>
            <ac:spMk id="12" creationId="{E7DB6C88-F9CE-A0CB-59E0-073415CBD33A}"/>
          </ac:spMkLst>
        </pc:spChg>
        <pc:spChg chg="add mod">
          <ac:chgData name="Hanna Viklund" userId="4e0e2cf7-cba3-4ce7-ad0b-30acc56ca5a9" providerId="ADAL" clId="{D5B454C8-5280-435D-A6CF-E9C82B88B81A}" dt="2024-08-14T11:43:22.463" v="111500" actId="1076"/>
          <ac:spMkLst>
            <pc:docMk/>
            <pc:sldMk cId="2931241915" sldId="270"/>
            <ac:spMk id="13" creationId="{85D2C9DD-7605-12D2-FFF9-ACE964F8B167}"/>
          </ac:spMkLst>
        </pc:spChg>
        <pc:graphicFrameChg chg="add del mod">
          <ac:chgData name="Hanna Viklund" userId="4e0e2cf7-cba3-4ce7-ad0b-30acc56ca5a9" providerId="ADAL" clId="{D5B454C8-5280-435D-A6CF-E9C82B88B81A}" dt="2024-06-18T11:38:48.439" v="7802" actId="478"/>
          <ac:graphicFrameMkLst>
            <pc:docMk/>
            <pc:sldMk cId="2931241915" sldId="270"/>
            <ac:graphicFrameMk id="3" creationId="{6F14753B-F45D-4CBC-D8E5-9F4B06043707}"/>
          </ac:graphicFrameMkLst>
        </pc:graphicFrameChg>
        <pc:graphicFrameChg chg="add del mod">
          <ac:chgData name="Hanna Viklund" userId="4e0e2cf7-cba3-4ce7-ad0b-30acc56ca5a9" providerId="ADAL" clId="{D5B454C8-5280-435D-A6CF-E9C82B88B81A}" dt="2024-08-14T11:41:44.932" v="111490"/>
          <ac:graphicFrameMkLst>
            <pc:docMk/>
            <pc:sldMk cId="2931241915" sldId="270"/>
            <ac:graphicFrameMk id="7" creationId="{52AA08E6-9145-DFF8-65FC-40B3D1BE8092}"/>
          </ac:graphicFrameMkLst>
        </pc:graphicFrameChg>
        <pc:picChg chg="add del mod">
          <ac:chgData name="Hanna Viklund" userId="4e0e2cf7-cba3-4ce7-ad0b-30acc56ca5a9" providerId="ADAL" clId="{D5B454C8-5280-435D-A6CF-E9C82B88B81A}" dt="2024-08-13T09:04:54.804" v="100108" actId="478"/>
          <ac:picMkLst>
            <pc:docMk/>
            <pc:sldMk cId="2931241915" sldId="270"/>
            <ac:picMk id="4" creationId="{3EB4BF61-E5FD-676C-8AB7-2D188D5A558A}"/>
          </ac:picMkLst>
        </pc:picChg>
        <pc:picChg chg="add del mod">
          <ac:chgData name="Hanna Viklund" userId="4e0e2cf7-cba3-4ce7-ad0b-30acc56ca5a9" providerId="ADAL" clId="{D5B454C8-5280-435D-A6CF-E9C82B88B81A}" dt="2024-06-18T11:38:21.296" v="7797" actId="478"/>
          <ac:picMkLst>
            <pc:docMk/>
            <pc:sldMk cId="2931241915" sldId="270"/>
            <ac:picMk id="4" creationId="{88094148-54B2-05F8-6771-752D303518AC}"/>
          </ac:picMkLst>
        </pc:picChg>
        <pc:picChg chg="del">
          <ac:chgData name="Hanna Viklund" userId="4e0e2cf7-cba3-4ce7-ad0b-30acc56ca5a9" providerId="ADAL" clId="{D5B454C8-5280-435D-A6CF-E9C82B88B81A}" dt="2024-04-30T06:24:47.063" v="138" actId="478"/>
          <ac:picMkLst>
            <pc:docMk/>
            <pc:sldMk cId="2931241915" sldId="270"/>
            <ac:picMk id="5" creationId="{9A886C0F-D2ED-2C13-C244-2CDAB0A1FD1A}"/>
          </ac:picMkLst>
        </pc:picChg>
        <pc:picChg chg="add del mod">
          <ac:chgData name="Hanna Viklund" userId="4e0e2cf7-cba3-4ce7-ad0b-30acc56ca5a9" providerId="ADAL" clId="{D5B454C8-5280-435D-A6CF-E9C82B88B81A}" dt="2024-06-19T13:35:48.968" v="12945" actId="478"/>
          <ac:picMkLst>
            <pc:docMk/>
            <pc:sldMk cId="2931241915" sldId="270"/>
            <ac:picMk id="9" creationId="{7FFA43E9-7973-9A00-FA71-5D8F67717177}"/>
          </ac:picMkLst>
        </pc:picChg>
        <pc:picChg chg="add del mod modCrop">
          <ac:chgData name="Hanna Viklund" userId="4e0e2cf7-cba3-4ce7-ad0b-30acc56ca5a9" providerId="ADAL" clId="{D5B454C8-5280-435D-A6CF-E9C82B88B81A}" dt="2024-08-13T09:04:56.406" v="100109" actId="478"/>
          <ac:picMkLst>
            <pc:docMk/>
            <pc:sldMk cId="2931241915" sldId="270"/>
            <ac:picMk id="10" creationId="{E1A2FF43-884C-3E0A-A58C-5C53AC7BE7C1}"/>
          </ac:picMkLst>
        </pc:picChg>
        <pc:cxnChg chg="add mod">
          <ac:chgData name="Hanna Viklund" userId="4e0e2cf7-cba3-4ce7-ad0b-30acc56ca5a9" providerId="ADAL" clId="{D5B454C8-5280-435D-A6CF-E9C82B88B81A}" dt="2024-08-13T08:10:27.226" v="98866"/>
          <ac:cxnSpMkLst>
            <pc:docMk/>
            <pc:sldMk cId="2931241915" sldId="270"/>
            <ac:cxnSpMk id="6" creationId="{40D74C4C-27AD-3FB2-EAD2-2372E0D209E8}"/>
          </ac:cxnSpMkLst>
        </pc:cxnChg>
      </pc:sldChg>
      <pc:sldChg chg="new del">
        <pc:chgData name="Hanna Viklund" userId="4e0e2cf7-cba3-4ce7-ad0b-30acc56ca5a9" providerId="ADAL" clId="{D5B454C8-5280-435D-A6CF-E9C82B88B81A}" dt="2024-04-30T06:24:40.173" v="136" actId="47"/>
        <pc:sldMkLst>
          <pc:docMk/>
          <pc:sldMk cId="3552142148" sldId="270"/>
        </pc:sldMkLst>
      </pc:sldChg>
      <pc:sldChg chg="new del">
        <pc:chgData name="Hanna Viklund" userId="4e0e2cf7-cba3-4ce7-ad0b-30acc56ca5a9" providerId="ADAL" clId="{D5B454C8-5280-435D-A6CF-E9C82B88B81A}" dt="2024-04-30T12:08:01.286" v="490" actId="47"/>
        <pc:sldMkLst>
          <pc:docMk/>
          <pc:sldMk cId="4130657082" sldId="271"/>
        </pc:sldMkLst>
      </pc:sldChg>
      <pc:sldChg chg="addSp delSp modSp add del mod setBg delDesignElem">
        <pc:chgData name="Hanna Viklund" userId="4e0e2cf7-cba3-4ce7-ad0b-30acc56ca5a9" providerId="ADAL" clId="{D5B454C8-5280-435D-A6CF-E9C82B88B81A}" dt="2024-06-13T12:17:53.628" v="6123" actId="47"/>
        <pc:sldMkLst>
          <pc:docMk/>
          <pc:sldMk cId="716720626" sldId="272"/>
        </pc:sldMkLst>
        <pc:spChg chg="mod">
          <ac:chgData name="Hanna Viklund" userId="4e0e2cf7-cba3-4ce7-ad0b-30acc56ca5a9" providerId="ADAL" clId="{D5B454C8-5280-435D-A6CF-E9C82B88B81A}" dt="2024-06-11T11:31:38.610" v="1002" actId="14100"/>
          <ac:spMkLst>
            <pc:docMk/>
            <pc:sldMk cId="716720626" sldId="272"/>
            <ac:spMk id="2" creationId="{5B119E4E-8CA0-0C60-45B8-70E294CD113B}"/>
          </ac:spMkLst>
        </pc:spChg>
        <pc:spChg chg="mod">
          <ac:chgData name="Hanna Viklund" userId="4e0e2cf7-cba3-4ce7-ad0b-30acc56ca5a9" providerId="ADAL" clId="{D5B454C8-5280-435D-A6CF-E9C82B88B81A}" dt="2024-04-30T12:08:27.221" v="510" actId="26606"/>
          <ac:spMkLst>
            <pc:docMk/>
            <pc:sldMk cId="716720626" sldId="272"/>
            <ac:spMk id="6" creationId="{3D60A09F-3186-EEEA-4989-9D8554AD2A06}"/>
          </ac:spMkLst>
        </pc:spChg>
        <pc:spChg chg="add del">
          <ac:chgData name="Hanna Viklund" userId="4e0e2cf7-cba3-4ce7-ad0b-30acc56ca5a9" providerId="ADAL" clId="{D5B454C8-5280-435D-A6CF-E9C82B88B81A}" dt="2024-06-11T11:29:58.451" v="968"/>
          <ac:spMkLst>
            <pc:docMk/>
            <pc:sldMk cId="716720626" sldId="272"/>
            <ac:spMk id="8" creationId="{2B97F24A-32CE-4C1C-A50D-3016B394DCFB}"/>
          </ac:spMkLst>
        </pc:spChg>
        <pc:spChg chg="add del">
          <ac:chgData name="Hanna Viklund" userId="4e0e2cf7-cba3-4ce7-ad0b-30acc56ca5a9" providerId="ADAL" clId="{D5B454C8-5280-435D-A6CF-E9C82B88B81A}" dt="2024-06-11T11:29:58.451" v="968"/>
          <ac:spMkLst>
            <pc:docMk/>
            <pc:sldMk cId="716720626" sldId="272"/>
            <ac:spMk id="9" creationId="{6357EC4F-235E-4222-A36F-C7878ACE37F2}"/>
          </ac:spMkLst>
        </pc:spChg>
        <pc:spChg chg="del">
          <ac:chgData name="Hanna Viklund" userId="4e0e2cf7-cba3-4ce7-ad0b-30acc56ca5a9" providerId="ADAL" clId="{D5B454C8-5280-435D-A6CF-E9C82B88B81A}" dt="2024-04-30T12:07:59.783" v="489"/>
          <ac:spMkLst>
            <pc:docMk/>
            <pc:sldMk cId="716720626" sldId="272"/>
            <ac:spMk id="11" creationId="{2B97F24A-32CE-4C1C-A50D-3016B394DCFB}"/>
          </ac:spMkLst>
        </pc:spChg>
        <pc:spChg chg="del">
          <ac:chgData name="Hanna Viklund" userId="4e0e2cf7-cba3-4ce7-ad0b-30acc56ca5a9" providerId="ADAL" clId="{D5B454C8-5280-435D-A6CF-E9C82B88B81A}" dt="2024-04-30T12:07:59.783" v="489"/>
          <ac:spMkLst>
            <pc:docMk/>
            <pc:sldMk cId="716720626" sldId="272"/>
            <ac:spMk id="13" creationId="{6357EC4F-235E-4222-A36F-C7878ACE37F2}"/>
          </ac:spMkLst>
        </pc:spChg>
        <pc:graphicFrameChg chg="del">
          <ac:chgData name="Hanna Viklund" userId="4e0e2cf7-cba3-4ce7-ad0b-30acc56ca5a9" providerId="ADAL" clId="{D5B454C8-5280-435D-A6CF-E9C82B88B81A}" dt="2024-04-30T12:08:11.184" v="508" actId="478"/>
          <ac:graphicFrameMkLst>
            <pc:docMk/>
            <pc:sldMk cId="716720626" sldId="272"/>
            <ac:graphicFrameMk id="3" creationId="{C63AD173-99CF-B4C1-91ED-5ABC74F7CBD2}"/>
          </ac:graphicFrameMkLst>
        </pc:graphicFrameChg>
        <pc:graphicFrameChg chg="add mod">
          <ac:chgData name="Hanna Viklund" userId="4e0e2cf7-cba3-4ce7-ad0b-30acc56ca5a9" providerId="ADAL" clId="{D5B454C8-5280-435D-A6CF-E9C82B88B81A}" dt="2024-06-12T10:51:51.603" v="4782" actId="14100"/>
          <ac:graphicFrameMkLst>
            <pc:docMk/>
            <pc:sldMk cId="716720626" sldId="272"/>
            <ac:graphicFrameMk id="4" creationId="{769F1ABF-7D7A-63B5-DFEC-1D3E8967105C}"/>
          </ac:graphicFrameMkLst>
        </pc:graphicFrameChg>
        <pc:picChg chg="add mod">
          <ac:chgData name="Hanna Viklund" userId="4e0e2cf7-cba3-4ce7-ad0b-30acc56ca5a9" providerId="ADAL" clId="{D5B454C8-5280-435D-A6CF-E9C82B88B81A}" dt="2024-06-11T11:31:41.848" v="1003" actId="1076"/>
          <ac:picMkLst>
            <pc:docMk/>
            <pc:sldMk cId="716720626" sldId="272"/>
            <ac:picMk id="3" creationId="{3A31FF5C-EC41-C776-2D5C-D0A708C3337C}"/>
          </ac:picMkLst>
        </pc:picChg>
      </pc:sldChg>
      <pc:sldChg chg="addSp delSp modSp new del mod">
        <pc:chgData name="Hanna Viklund" userId="4e0e2cf7-cba3-4ce7-ad0b-30acc56ca5a9" providerId="ADAL" clId="{D5B454C8-5280-435D-A6CF-E9C82B88B81A}" dt="2024-08-22T13:55:04.192" v="157985" actId="47"/>
        <pc:sldMkLst>
          <pc:docMk/>
          <pc:sldMk cId="580603081" sldId="273"/>
        </pc:sldMkLst>
        <pc:spChg chg="mod">
          <ac:chgData name="Hanna Viklund" userId="4e0e2cf7-cba3-4ce7-ad0b-30acc56ca5a9" providerId="ADAL" clId="{D5B454C8-5280-435D-A6CF-E9C82B88B81A}" dt="2024-06-12T08:41:25.219" v="4506" actId="5793"/>
          <ac:spMkLst>
            <pc:docMk/>
            <pc:sldMk cId="580603081" sldId="273"/>
            <ac:spMk id="2" creationId="{3C9A9F2B-F00D-6749-1EAD-8E78CD07B6A0}"/>
          </ac:spMkLst>
        </pc:spChg>
        <pc:spChg chg="mod">
          <ac:chgData name="Hanna Viklund" userId="4e0e2cf7-cba3-4ce7-ad0b-30acc56ca5a9" providerId="ADAL" clId="{D5B454C8-5280-435D-A6CF-E9C82B88B81A}" dt="2024-06-12T09:26:06.392" v="4647" actId="14100"/>
          <ac:spMkLst>
            <pc:docMk/>
            <pc:sldMk cId="580603081" sldId="273"/>
            <ac:spMk id="3" creationId="{BCD3C346-9281-3079-71D5-47443880B26A}"/>
          </ac:spMkLst>
        </pc:spChg>
        <pc:graphicFrameChg chg="add del mod">
          <ac:chgData name="Hanna Viklund" userId="4e0e2cf7-cba3-4ce7-ad0b-30acc56ca5a9" providerId="ADAL" clId="{D5B454C8-5280-435D-A6CF-E9C82B88B81A}" dt="2024-06-12T09:12:49.903" v="4644" actId="478"/>
          <ac:graphicFrameMkLst>
            <pc:docMk/>
            <pc:sldMk cId="580603081" sldId="273"/>
            <ac:graphicFrameMk id="4" creationId="{A4AFA8B5-6A72-B655-01AC-7D816F09070C}"/>
          </ac:graphicFrameMkLst>
        </pc:graphicFrameChg>
        <pc:graphicFrameChg chg="add mod">
          <ac:chgData name="Hanna Viklund" userId="4e0e2cf7-cba3-4ce7-ad0b-30acc56ca5a9" providerId="ADAL" clId="{D5B454C8-5280-435D-A6CF-E9C82B88B81A}" dt="2024-06-12T09:28:08.346" v="4677" actId="14100"/>
          <ac:graphicFrameMkLst>
            <pc:docMk/>
            <pc:sldMk cId="580603081" sldId="273"/>
            <ac:graphicFrameMk id="5" creationId="{216F0992-2932-EFDA-93C3-E95E983D483C}"/>
          </ac:graphicFrameMkLst>
        </pc:graphicFrameChg>
        <pc:picChg chg="add mod">
          <ac:chgData name="Hanna Viklund" userId="4e0e2cf7-cba3-4ce7-ad0b-30acc56ca5a9" providerId="ADAL" clId="{D5B454C8-5280-435D-A6CF-E9C82B88B81A}" dt="2024-06-12T09:26:15.702" v="4649" actId="1076"/>
          <ac:picMkLst>
            <pc:docMk/>
            <pc:sldMk cId="580603081" sldId="273"/>
            <ac:picMk id="6" creationId="{EDF83972-ABBF-3019-440E-7A4AD894CC8A}"/>
          </ac:picMkLst>
        </pc:picChg>
      </pc:sldChg>
      <pc:sldChg chg="addSp delSp modSp add mod setBg delDesignElem modNotesTx">
        <pc:chgData name="Hanna Viklund" userId="4e0e2cf7-cba3-4ce7-ad0b-30acc56ca5a9" providerId="ADAL" clId="{D5B454C8-5280-435D-A6CF-E9C82B88B81A}" dt="2024-08-26T06:45:02.333" v="158687" actId="14100"/>
        <pc:sldMkLst>
          <pc:docMk/>
          <pc:sldMk cId="3872632605" sldId="274"/>
        </pc:sldMkLst>
        <pc:spChg chg="mod">
          <ac:chgData name="Hanna Viklund" userId="4e0e2cf7-cba3-4ce7-ad0b-30acc56ca5a9" providerId="ADAL" clId="{D5B454C8-5280-435D-A6CF-E9C82B88B81A}" dt="2024-08-26T06:00:17.614" v="158528" actId="14100"/>
          <ac:spMkLst>
            <pc:docMk/>
            <pc:sldMk cId="3872632605" sldId="274"/>
            <ac:spMk id="2" creationId="{4A375F89-29CA-8ACE-1EDE-0E600A4E677D}"/>
          </ac:spMkLst>
        </pc:spChg>
        <pc:spChg chg="mod">
          <ac:chgData name="Hanna Viklund" userId="4e0e2cf7-cba3-4ce7-ad0b-30acc56ca5a9" providerId="ADAL" clId="{D5B454C8-5280-435D-A6CF-E9C82B88B81A}" dt="2024-08-26T06:01:05.761" v="158537" actId="27636"/>
          <ac:spMkLst>
            <pc:docMk/>
            <pc:sldMk cId="3872632605" sldId="274"/>
            <ac:spMk id="3" creationId="{8D43E3E6-6A09-2C78-4AA2-3373E0A9A269}"/>
          </ac:spMkLst>
        </pc:spChg>
        <pc:spChg chg="add del mod ord">
          <ac:chgData name="Hanna Viklund" userId="4e0e2cf7-cba3-4ce7-ad0b-30acc56ca5a9" providerId="ADAL" clId="{D5B454C8-5280-435D-A6CF-E9C82B88B81A}" dt="2024-08-19T05:53:04.654" v="136545" actId="478"/>
          <ac:spMkLst>
            <pc:docMk/>
            <pc:sldMk cId="3872632605" sldId="274"/>
            <ac:spMk id="4" creationId="{BE4FFFDF-83A3-30E4-E777-E71F0C7828F9}"/>
          </ac:spMkLst>
        </pc:spChg>
        <pc:spChg chg="add del">
          <ac:chgData name="Hanna Viklund" userId="4e0e2cf7-cba3-4ce7-ad0b-30acc56ca5a9" providerId="ADAL" clId="{D5B454C8-5280-435D-A6CF-E9C82B88B81A}" dt="2024-08-19T05:55:44.869" v="136591" actId="26606"/>
          <ac:spMkLst>
            <pc:docMk/>
            <pc:sldMk cId="3872632605" sldId="274"/>
            <ac:spMk id="5" creationId="{777A147A-9ED8-46B4-8660-1B3C2AA880B5}"/>
          </ac:spMkLst>
        </pc:spChg>
        <pc:spChg chg="add del">
          <ac:chgData name="Hanna Viklund" userId="4e0e2cf7-cba3-4ce7-ad0b-30acc56ca5a9" providerId="ADAL" clId="{D5B454C8-5280-435D-A6CF-E9C82B88B81A}" dt="2024-08-19T05:55:44.869" v="136591" actId="26606"/>
          <ac:spMkLst>
            <pc:docMk/>
            <pc:sldMk cId="3872632605" sldId="274"/>
            <ac:spMk id="6" creationId="{5D6C15A0-C087-4593-8414-2B4EC1CDC3DE}"/>
          </ac:spMkLst>
        </pc:spChg>
        <pc:spChg chg="add mod ord">
          <ac:chgData name="Hanna Viklund" userId="4e0e2cf7-cba3-4ce7-ad0b-30acc56ca5a9" providerId="ADAL" clId="{D5B454C8-5280-435D-A6CF-E9C82B88B81A}" dt="2024-08-26T06:45:02.333" v="158687" actId="14100"/>
          <ac:spMkLst>
            <pc:docMk/>
            <pc:sldMk cId="3872632605" sldId="274"/>
            <ac:spMk id="7" creationId="{C7EF643C-BDB7-0823-359D-F46D5C7DA804}"/>
          </ac:spMkLst>
        </pc:spChg>
        <pc:spChg chg="del">
          <ac:chgData name="Hanna Viklund" userId="4e0e2cf7-cba3-4ce7-ad0b-30acc56ca5a9" providerId="ADAL" clId="{D5B454C8-5280-435D-A6CF-E9C82B88B81A}" dt="2024-06-12T07:10:25.503" v="3193"/>
          <ac:spMkLst>
            <pc:docMk/>
            <pc:sldMk cId="3872632605" sldId="274"/>
            <ac:spMk id="8" creationId="{777A147A-9ED8-46B4-8660-1B3C2AA880B5}"/>
          </ac:spMkLst>
        </pc:spChg>
        <pc:spChg chg="del">
          <ac:chgData name="Hanna Viklund" userId="4e0e2cf7-cba3-4ce7-ad0b-30acc56ca5a9" providerId="ADAL" clId="{D5B454C8-5280-435D-A6CF-E9C82B88B81A}" dt="2024-06-12T07:10:25.503" v="3193"/>
          <ac:spMkLst>
            <pc:docMk/>
            <pc:sldMk cId="3872632605" sldId="274"/>
            <ac:spMk id="10" creationId="{5D6C15A0-C087-4593-8414-2B4EC1CDC3DE}"/>
          </ac:spMkLst>
        </pc:spChg>
        <pc:spChg chg="add">
          <ac:chgData name="Hanna Viklund" userId="4e0e2cf7-cba3-4ce7-ad0b-30acc56ca5a9" providerId="ADAL" clId="{D5B454C8-5280-435D-A6CF-E9C82B88B81A}" dt="2024-08-19T05:55:44.869" v="136591" actId="26606"/>
          <ac:spMkLst>
            <pc:docMk/>
            <pc:sldMk cId="3872632605" sldId="274"/>
            <ac:spMk id="13" creationId="{55F7ABCA-A68A-47DD-B732-76FF34C6FB7D}"/>
          </ac:spMkLst>
        </pc:spChg>
        <pc:picChg chg="add del">
          <ac:chgData name="Hanna Viklund" userId="4e0e2cf7-cba3-4ce7-ad0b-30acc56ca5a9" providerId="ADAL" clId="{D5B454C8-5280-435D-A6CF-E9C82B88B81A}" dt="2024-08-19T05:55:47.324" v="136592" actId="478"/>
          <ac:picMkLst>
            <pc:docMk/>
            <pc:sldMk cId="3872632605" sldId="274"/>
            <ac:picMk id="9" creationId="{A08E6052-AA42-8EED-CE51-40C2E5DCF98A}"/>
          </ac:picMkLst>
        </pc:picChg>
      </pc:sldChg>
      <pc:sldChg chg="addSp delSp modSp add mod modNotesTx">
        <pc:chgData name="Hanna Viklund" userId="4e0e2cf7-cba3-4ce7-ad0b-30acc56ca5a9" providerId="ADAL" clId="{D5B454C8-5280-435D-A6CF-E9C82B88B81A}" dt="2024-08-20T07:09:55.601" v="139697" actId="20577"/>
        <pc:sldMkLst>
          <pc:docMk/>
          <pc:sldMk cId="239345688" sldId="275"/>
        </pc:sldMkLst>
        <pc:spChg chg="del mod">
          <ac:chgData name="Hanna Viklund" userId="4e0e2cf7-cba3-4ce7-ad0b-30acc56ca5a9" providerId="ADAL" clId="{D5B454C8-5280-435D-A6CF-E9C82B88B81A}" dt="2024-06-18T13:32:58.940" v="8029" actId="478"/>
          <ac:spMkLst>
            <pc:docMk/>
            <pc:sldMk cId="239345688" sldId="275"/>
            <ac:spMk id="2" creationId="{93CE9FCC-4107-1644-2CFA-5EDA4C398B0C}"/>
          </ac:spMkLst>
        </pc:spChg>
        <pc:spChg chg="add mod">
          <ac:chgData name="Hanna Viklund" userId="4e0e2cf7-cba3-4ce7-ad0b-30acc56ca5a9" providerId="ADAL" clId="{D5B454C8-5280-435D-A6CF-E9C82B88B81A}" dt="2024-08-14T06:31:59.355" v="107486" actId="207"/>
          <ac:spMkLst>
            <pc:docMk/>
            <pc:sldMk cId="239345688" sldId="275"/>
            <ac:spMk id="2" creationId="{B8A55DD7-AE99-BC36-5E2F-0A86092E3D1D}"/>
          </ac:spMkLst>
        </pc:spChg>
        <pc:spChg chg="mod">
          <ac:chgData name="Hanna Viklund" userId="4e0e2cf7-cba3-4ce7-ad0b-30acc56ca5a9" providerId="ADAL" clId="{D5B454C8-5280-435D-A6CF-E9C82B88B81A}" dt="2024-08-20T07:09:51.570" v="139690" actId="20577"/>
          <ac:spMkLst>
            <pc:docMk/>
            <pc:sldMk cId="239345688" sldId="275"/>
            <ac:spMk id="3" creationId="{8D3B7206-C7CB-860F-2A1F-3C948A3F36AB}"/>
          </ac:spMkLst>
        </pc:spChg>
        <pc:spChg chg="add mod">
          <ac:chgData name="Hanna Viklund" userId="4e0e2cf7-cba3-4ce7-ad0b-30acc56ca5a9" providerId="ADAL" clId="{D5B454C8-5280-435D-A6CF-E9C82B88B81A}" dt="2024-08-13T08:19:53.754" v="99042" actId="255"/>
          <ac:spMkLst>
            <pc:docMk/>
            <pc:sldMk cId="239345688" sldId="275"/>
            <ac:spMk id="4" creationId="{EC6EEBB4-3CBA-8AF0-6737-2FD4F8D96243}"/>
          </ac:spMkLst>
        </pc:spChg>
        <pc:spChg chg="add mod">
          <ac:chgData name="Hanna Viklund" userId="4e0e2cf7-cba3-4ce7-ad0b-30acc56ca5a9" providerId="ADAL" clId="{D5B454C8-5280-435D-A6CF-E9C82B88B81A}" dt="2024-08-19T09:21:01.498" v="137496" actId="1076"/>
          <ac:spMkLst>
            <pc:docMk/>
            <pc:sldMk cId="239345688" sldId="275"/>
            <ac:spMk id="5" creationId="{C60BA933-6AC8-2BD2-6A41-C06779B4939D}"/>
          </ac:spMkLst>
        </pc:spChg>
        <pc:spChg chg="add mod">
          <ac:chgData name="Hanna Viklund" userId="4e0e2cf7-cba3-4ce7-ad0b-30acc56ca5a9" providerId="ADAL" clId="{D5B454C8-5280-435D-A6CF-E9C82B88B81A}" dt="2024-08-13T11:23:58.401" v="102947" actId="1076"/>
          <ac:spMkLst>
            <pc:docMk/>
            <pc:sldMk cId="239345688" sldId="275"/>
            <ac:spMk id="6" creationId="{E2AF6F9B-FFCD-6E9E-7DC6-927CE232A59C}"/>
          </ac:spMkLst>
        </pc:spChg>
        <pc:spChg chg="add mod">
          <ac:chgData name="Hanna Viklund" userId="4e0e2cf7-cba3-4ce7-ad0b-30acc56ca5a9" providerId="ADAL" clId="{D5B454C8-5280-435D-A6CF-E9C82B88B81A}" dt="2024-08-19T09:20:55.522" v="137495" actId="1076"/>
          <ac:spMkLst>
            <pc:docMk/>
            <pc:sldMk cId="239345688" sldId="275"/>
            <ac:spMk id="8" creationId="{B6DCE5AF-D229-518F-5E99-1FDDD5360720}"/>
          </ac:spMkLst>
        </pc:spChg>
        <pc:spChg chg="add del mod">
          <ac:chgData name="Hanna Viklund" userId="4e0e2cf7-cba3-4ce7-ad0b-30acc56ca5a9" providerId="ADAL" clId="{D5B454C8-5280-435D-A6CF-E9C82B88B81A}" dt="2024-06-18T13:33:00.709" v="8030" actId="478"/>
          <ac:spMkLst>
            <pc:docMk/>
            <pc:sldMk cId="239345688" sldId="275"/>
            <ac:spMk id="9" creationId="{4D7554A4-1B82-72D1-EDF1-F4EC357E943F}"/>
          </ac:spMkLst>
        </pc:spChg>
        <pc:spChg chg="add mod ord">
          <ac:chgData name="Hanna Viklund" userId="4e0e2cf7-cba3-4ce7-ad0b-30acc56ca5a9" providerId="ADAL" clId="{D5B454C8-5280-435D-A6CF-E9C82B88B81A}" dt="2024-08-13T11:25:42.872" v="102986" actId="207"/>
          <ac:spMkLst>
            <pc:docMk/>
            <pc:sldMk cId="239345688" sldId="275"/>
            <ac:spMk id="9" creationId="{BEE7D93B-FBB0-48CC-2AB2-F55F4D84523C}"/>
          </ac:spMkLst>
        </pc:spChg>
        <pc:spChg chg="add mod">
          <ac:chgData name="Hanna Viklund" userId="4e0e2cf7-cba3-4ce7-ad0b-30acc56ca5a9" providerId="ADAL" clId="{D5B454C8-5280-435D-A6CF-E9C82B88B81A}" dt="2024-08-19T09:21:15.203" v="137499" actId="1076"/>
          <ac:spMkLst>
            <pc:docMk/>
            <pc:sldMk cId="239345688" sldId="275"/>
            <ac:spMk id="11" creationId="{B0352B4C-9A15-EBB6-EA4C-B1BDDAD56557}"/>
          </ac:spMkLst>
        </pc:spChg>
        <pc:spChg chg="add mod">
          <ac:chgData name="Hanna Viklund" userId="4e0e2cf7-cba3-4ce7-ad0b-30acc56ca5a9" providerId="ADAL" clId="{D5B454C8-5280-435D-A6CF-E9C82B88B81A}" dt="2024-08-19T09:21:06.498" v="137497" actId="1076"/>
          <ac:spMkLst>
            <pc:docMk/>
            <pc:sldMk cId="239345688" sldId="275"/>
            <ac:spMk id="12" creationId="{BB177E38-EDC1-D954-B865-EBDB9CEF768B}"/>
          </ac:spMkLst>
        </pc:spChg>
        <pc:spChg chg="add mod">
          <ac:chgData name="Hanna Viklund" userId="4e0e2cf7-cba3-4ce7-ad0b-30acc56ca5a9" providerId="ADAL" clId="{D5B454C8-5280-435D-A6CF-E9C82B88B81A}" dt="2024-08-14T06:48:59.788" v="107762" actId="14100"/>
          <ac:spMkLst>
            <pc:docMk/>
            <pc:sldMk cId="239345688" sldId="275"/>
            <ac:spMk id="13" creationId="{713EECF3-6B7D-FC33-5F0A-6E457668490F}"/>
          </ac:spMkLst>
        </pc:spChg>
        <pc:spChg chg="add mod">
          <ac:chgData name="Hanna Viklund" userId="4e0e2cf7-cba3-4ce7-ad0b-30acc56ca5a9" providerId="ADAL" clId="{D5B454C8-5280-435D-A6CF-E9C82B88B81A}" dt="2024-08-20T07:09:34.607" v="139669" actId="20577"/>
          <ac:spMkLst>
            <pc:docMk/>
            <pc:sldMk cId="239345688" sldId="275"/>
            <ac:spMk id="14" creationId="{43237924-EB74-02D0-B513-68B7DFC1715C}"/>
          </ac:spMkLst>
        </pc:spChg>
        <pc:graphicFrameChg chg="del">
          <ac:chgData name="Hanna Viklund" userId="4e0e2cf7-cba3-4ce7-ad0b-30acc56ca5a9" providerId="ADAL" clId="{D5B454C8-5280-435D-A6CF-E9C82B88B81A}" dt="2024-06-12T08:13:56.368" v="4113" actId="478"/>
          <ac:graphicFrameMkLst>
            <pc:docMk/>
            <pc:sldMk cId="239345688" sldId="275"/>
            <ac:graphicFrameMk id="4" creationId="{D413B182-BC19-098C-2D75-1C34362D06CA}"/>
          </ac:graphicFrameMkLst>
        </pc:graphicFrameChg>
        <pc:graphicFrameChg chg="del">
          <ac:chgData name="Hanna Viklund" userId="4e0e2cf7-cba3-4ce7-ad0b-30acc56ca5a9" providerId="ADAL" clId="{D5B454C8-5280-435D-A6CF-E9C82B88B81A}" dt="2024-06-12T08:13:57.857" v="4114" actId="478"/>
          <ac:graphicFrameMkLst>
            <pc:docMk/>
            <pc:sldMk cId="239345688" sldId="275"/>
            <ac:graphicFrameMk id="5" creationId="{96337F4D-4AB5-60A9-DBD3-2E4863FB6E7F}"/>
          </ac:graphicFrameMkLst>
        </pc:graphicFrameChg>
        <pc:graphicFrameChg chg="add mod">
          <ac:chgData name="Hanna Viklund" userId="4e0e2cf7-cba3-4ce7-ad0b-30acc56ca5a9" providerId="ADAL" clId="{D5B454C8-5280-435D-A6CF-E9C82B88B81A}" dt="2024-08-19T09:14:43.953" v="137484" actId="1957"/>
          <ac:graphicFrameMkLst>
            <pc:docMk/>
            <pc:sldMk cId="239345688" sldId="275"/>
            <ac:graphicFrameMk id="7" creationId="{4044CB0B-1295-CE4C-7401-C22D67785770}"/>
          </ac:graphicFrameMkLst>
        </pc:graphicFrameChg>
        <pc:picChg chg="add del mod">
          <ac:chgData name="Hanna Viklund" userId="4e0e2cf7-cba3-4ce7-ad0b-30acc56ca5a9" providerId="ADAL" clId="{D5B454C8-5280-435D-A6CF-E9C82B88B81A}" dt="2024-08-13T08:19:39.037" v="99036" actId="478"/>
          <ac:picMkLst>
            <pc:docMk/>
            <pc:sldMk cId="239345688" sldId="275"/>
            <ac:picMk id="5" creationId="{4213BD8B-50C7-63B3-65EF-E1697C8FA5CE}"/>
          </ac:picMkLst>
        </pc:picChg>
        <pc:picChg chg="del">
          <ac:chgData name="Hanna Viklund" userId="4e0e2cf7-cba3-4ce7-ad0b-30acc56ca5a9" providerId="ADAL" clId="{D5B454C8-5280-435D-A6CF-E9C82B88B81A}" dt="2024-06-18T13:33:03.735" v="8031" actId="478"/>
          <ac:picMkLst>
            <pc:docMk/>
            <pc:sldMk cId="239345688" sldId="275"/>
            <ac:picMk id="6" creationId="{A67D94D0-1927-76BE-3EDB-2A9C6782DCAE}"/>
          </ac:picMkLst>
        </pc:picChg>
        <pc:picChg chg="add del mod">
          <ac:chgData name="Hanna Viklund" userId="4e0e2cf7-cba3-4ce7-ad0b-30acc56ca5a9" providerId="ADAL" clId="{D5B454C8-5280-435D-A6CF-E9C82B88B81A}" dt="2024-08-13T08:19:37.528" v="99035" actId="478"/>
          <ac:picMkLst>
            <pc:docMk/>
            <pc:sldMk cId="239345688" sldId="275"/>
            <ac:picMk id="8" creationId="{0EFB0CD7-F5B2-C3DD-6671-2DF5F252EDCA}"/>
          </ac:picMkLst>
        </pc:picChg>
        <pc:cxnChg chg="add mod">
          <ac:chgData name="Hanna Viklund" userId="4e0e2cf7-cba3-4ce7-ad0b-30acc56ca5a9" providerId="ADAL" clId="{D5B454C8-5280-435D-A6CF-E9C82B88B81A}" dt="2024-08-13T08:11:54.321" v="98904"/>
          <ac:cxnSpMkLst>
            <pc:docMk/>
            <pc:sldMk cId="239345688" sldId="275"/>
            <ac:cxnSpMk id="10" creationId="{5D73E05B-B022-657D-533E-B9C25065D0C9}"/>
          </ac:cxnSpMkLst>
        </pc:cxnChg>
      </pc:sldChg>
      <pc:sldChg chg="addSp delSp modSp add mod modNotesTx">
        <pc:chgData name="Hanna Viklund" userId="4e0e2cf7-cba3-4ce7-ad0b-30acc56ca5a9" providerId="ADAL" clId="{D5B454C8-5280-435D-A6CF-E9C82B88B81A}" dt="2024-08-22T06:15:00.016" v="154202" actId="27918"/>
        <pc:sldMkLst>
          <pc:docMk/>
          <pc:sldMk cId="1863520658" sldId="276"/>
        </pc:sldMkLst>
        <pc:spChg chg="del mod">
          <ac:chgData name="Hanna Viklund" userId="4e0e2cf7-cba3-4ce7-ad0b-30acc56ca5a9" providerId="ADAL" clId="{D5B454C8-5280-435D-A6CF-E9C82B88B81A}" dt="2024-06-18T11:46:48.155" v="7898" actId="478"/>
          <ac:spMkLst>
            <pc:docMk/>
            <pc:sldMk cId="1863520658" sldId="276"/>
            <ac:spMk id="2" creationId="{692B5862-9E10-CC12-69F8-6B9A27912066}"/>
          </ac:spMkLst>
        </pc:spChg>
        <pc:spChg chg="add mod">
          <ac:chgData name="Hanna Viklund" userId="4e0e2cf7-cba3-4ce7-ad0b-30acc56ca5a9" providerId="ADAL" clId="{D5B454C8-5280-435D-A6CF-E9C82B88B81A}" dt="2024-08-13T09:38:23.459" v="100844" actId="255"/>
          <ac:spMkLst>
            <pc:docMk/>
            <pc:sldMk cId="1863520658" sldId="276"/>
            <ac:spMk id="2" creationId="{DF32999F-F94C-235E-F0EA-FC5E56526A74}"/>
          </ac:spMkLst>
        </pc:spChg>
        <pc:spChg chg="del mod">
          <ac:chgData name="Hanna Viklund" userId="4e0e2cf7-cba3-4ce7-ad0b-30acc56ca5a9" providerId="ADAL" clId="{D5B454C8-5280-435D-A6CF-E9C82B88B81A}" dt="2024-06-12T08:53:22.969" v="4580" actId="478"/>
          <ac:spMkLst>
            <pc:docMk/>
            <pc:sldMk cId="1863520658" sldId="276"/>
            <ac:spMk id="3" creationId="{5A5C9656-2F53-570B-307A-2114D4615714}"/>
          </ac:spMkLst>
        </pc:spChg>
        <pc:spChg chg="add mod">
          <ac:chgData name="Hanna Viklund" userId="4e0e2cf7-cba3-4ce7-ad0b-30acc56ca5a9" providerId="ADAL" clId="{D5B454C8-5280-435D-A6CF-E9C82B88B81A}" dt="2024-08-22T05:50:49.278" v="153980" actId="1035"/>
          <ac:spMkLst>
            <pc:docMk/>
            <pc:sldMk cId="1863520658" sldId="276"/>
            <ac:spMk id="3" creationId="{69A265C0-613E-43C9-BD78-C8F1C0AAA20B}"/>
          </ac:spMkLst>
        </pc:spChg>
        <pc:spChg chg="add mod ord">
          <ac:chgData name="Hanna Viklund" userId="4e0e2cf7-cba3-4ce7-ad0b-30acc56ca5a9" providerId="ADAL" clId="{D5B454C8-5280-435D-A6CF-E9C82B88B81A}" dt="2024-08-13T13:23:10.516" v="106055" actId="207"/>
          <ac:spMkLst>
            <pc:docMk/>
            <pc:sldMk cId="1863520658" sldId="276"/>
            <ac:spMk id="4" creationId="{FB3FA5E2-F739-4F86-3A3B-297A3225964A}"/>
          </ac:spMkLst>
        </pc:spChg>
        <pc:spChg chg="add del mod">
          <ac:chgData name="Hanna Viklund" userId="4e0e2cf7-cba3-4ce7-ad0b-30acc56ca5a9" providerId="ADAL" clId="{D5B454C8-5280-435D-A6CF-E9C82B88B81A}" dt="2024-06-18T11:46:50.176" v="7899" actId="478"/>
          <ac:spMkLst>
            <pc:docMk/>
            <pc:sldMk cId="1863520658" sldId="276"/>
            <ac:spMk id="5" creationId="{33575DC3-483B-8E27-865F-AFE1DE11A095}"/>
          </ac:spMkLst>
        </pc:spChg>
        <pc:spChg chg="add mod">
          <ac:chgData name="Hanna Viklund" userId="4e0e2cf7-cba3-4ce7-ad0b-30acc56ca5a9" providerId="ADAL" clId="{D5B454C8-5280-435D-A6CF-E9C82B88B81A}" dt="2024-08-13T09:38:15.440" v="100841" actId="113"/>
          <ac:spMkLst>
            <pc:docMk/>
            <pc:sldMk cId="1863520658" sldId="276"/>
            <ac:spMk id="6" creationId="{3FDBABFC-F078-667B-8125-73FF38D47544}"/>
          </ac:spMkLst>
        </pc:spChg>
        <pc:spChg chg="add del mod">
          <ac:chgData name="Hanna Viklund" userId="4e0e2cf7-cba3-4ce7-ad0b-30acc56ca5a9" providerId="ADAL" clId="{D5B454C8-5280-435D-A6CF-E9C82B88B81A}" dt="2024-06-12T08:56:23.655" v="4581" actId="478"/>
          <ac:spMkLst>
            <pc:docMk/>
            <pc:sldMk cId="1863520658" sldId="276"/>
            <ac:spMk id="6" creationId="{7CE09357-42F6-5645-1065-B8AFBACB2C6F}"/>
          </ac:spMkLst>
        </pc:spChg>
        <pc:spChg chg="add mod">
          <ac:chgData name="Hanna Viklund" userId="4e0e2cf7-cba3-4ce7-ad0b-30acc56ca5a9" providerId="ADAL" clId="{D5B454C8-5280-435D-A6CF-E9C82B88B81A}" dt="2024-08-22T05:45:36.201" v="153885"/>
          <ac:spMkLst>
            <pc:docMk/>
            <pc:sldMk cId="1863520658" sldId="276"/>
            <ac:spMk id="7" creationId="{AEFB31F2-3FEF-8EA4-25A5-BB6191C252E5}"/>
          </ac:spMkLst>
        </pc:spChg>
        <pc:spChg chg="add mod">
          <ac:chgData name="Hanna Viklund" userId="4e0e2cf7-cba3-4ce7-ad0b-30acc56ca5a9" providerId="ADAL" clId="{D5B454C8-5280-435D-A6CF-E9C82B88B81A}" dt="2024-08-22T06:13:21.373" v="154198" actId="20577"/>
          <ac:spMkLst>
            <pc:docMk/>
            <pc:sldMk cId="1863520658" sldId="276"/>
            <ac:spMk id="8" creationId="{0127FA38-7108-3D90-61DB-B5085D1423F3}"/>
          </ac:spMkLst>
        </pc:spChg>
        <pc:spChg chg="add mod">
          <ac:chgData name="Hanna Viklund" userId="4e0e2cf7-cba3-4ce7-ad0b-30acc56ca5a9" providerId="ADAL" clId="{D5B454C8-5280-435D-A6CF-E9C82B88B81A}" dt="2024-08-22T05:45:36.201" v="153885"/>
          <ac:spMkLst>
            <pc:docMk/>
            <pc:sldMk cId="1863520658" sldId="276"/>
            <ac:spMk id="9" creationId="{034D6137-7F66-A688-B16E-67EDC41AE8E0}"/>
          </ac:spMkLst>
        </pc:spChg>
        <pc:spChg chg="add del mod">
          <ac:chgData name="Hanna Viklund" userId="4e0e2cf7-cba3-4ce7-ad0b-30acc56ca5a9" providerId="ADAL" clId="{D5B454C8-5280-435D-A6CF-E9C82B88B81A}" dt="2024-06-20T13:42:07.399" v="21751" actId="478"/>
          <ac:spMkLst>
            <pc:docMk/>
            <pc:sldMk cId="1863520658" sldId="276"/>
            <ac:spMk id="9" creationId="{D0B65F94-A13E-2C80-1A06-2B452916B17D}"/>
          </ac:spMkLst>
        </pc:spChg>
        <pc:spChg chg="add mod">
          <ac:chgData name="Hanna Viklund" userId="4e0e2cf7-cba3-4ce7-ad0b-30acc56ca5a9" providerId="ADAL" clId="{D5B454C8-5280-435D-A6CF-E9C82B88B81A}" dt="2024-08-22T05:50:54.996" v="153986" actId="1036"/>
          <ac:spMkLst>
            <pc:docMk/>
            <pc:sldMk cId="1863520658" sldId="276"/>
            <ac:spMk id="11" creationId="{2143F245-E478-D6B3-0E78-F7311C4C1304}"/>
          </ac:spMkLst>
        </pc:spChg>
        <pc:spChg chg="add mod">
          <ac:chgData name="Hanna Viklund" userId="4e0e2cf7-cba3-4ce7-ad0b-30acc56ca5a9" providerId="ADAL" clId="{D5B454C8-5280-435D-A6CF-E9C82B88B81A}" dt="2024-08-22T05:59:58.245" v="154005" actId="1037"/>
          <ac:spMkLst>
            <pc:docMk/>
            <pc:sldMk cId="1863520658" sldId="276"/>
            <ac:spMk id="12" creationId="{23ADDFCF-09F6-D489-DFA9-86966DD57F91}"/>
          </ac:spMkLst>
        </pc:spChg>
        <pc:spChg chg="add mod">
          <ac:chgData name="Hanna Viklund" userId="4e0e2cf7-cba3-4ce7-ad0b-30acc56ca5a9" providerId="ADAL" clId="{D5B454C8-5280-435D-A6CF-E9C82B88B81A}" dt="2024-08-22T06:00:04.447" v="154008" actId="1037"/>
          <ac:spMkLst>
            <pc:docMk/>
            <pc:sldMk cId="1863520658" sldId="276"/>
            <ac:spMk id="13" creationId="{B65EBF27-F5CD-BB95-887B-921D03351714}"/>
          </ac:spMkLst>
        </pc:spChg>
        <pc:spChg chg="add mod">
          <ac:chgData name="Hanna Viklund" userId="4e0e2cf7-cba3-4ce7-ad0b-30acc56ca5a9" providerId="ADAL" clId="{D5B454C8-5280-435D-A6CF-E9C82B88B81A}" dt="2024-08-22T05:59:49.074" v="154003" actId="1038"/>
          <ac:spMkLst>
            <pc:docMk/>
            <pc:sldMk cId="1863520658" sldId="276"/>
            <ac:spMk id="14" creationId="{C1EC4867-0BDF-73B7-E87C-9A7916271B34}"/>
          </ac:spMkLst>
        </pc:spChg>
        <pc:graphicFrameChg chg="add mod">
          <ac:chgData name="Hanna Viklund" userId="4e0e2cf7-cba3-4ce7-ad0b-30acc56ca5a9" providerId="ADAL" clId="{D5B454C8-5280-435D-A6CF-E9C82B88B81A}" dt="2024-08-15T11:03:42.101" v="116368"/>
          <ac:graphicFrameMkLst>
            <pc:docMk/>
            <pc:sldMk cId="1863520658" sldId="276"/>
            <ac:graphicFrameMk id="3" creationId="{533228AD-3810-31C5-3B79-EFEF0DEFABD3}"/>
          </ac:graphicFrameMkLst>
        </pc:graphicFrameChg>
        <pc:graphicFrameChg chg="add del mod">
          <ac:chgData name="Hanna Viklund" userId="4e0e2cf7-cba3-4ce7-ad0b-30acc56ca5a9" providerId="ADAL" clId="{D5B454C8-5280-435D-A6CF-E9C82B88B81A}" dt="2024-06-12T09:02:54.962" v="4614" actId="478"/>
          <ac:graphicFrameMkLst>
            <pc:docMk/>
            <pc:sldMk cId="1863520658" sldId="276"/>
            <ac:graphicFrameMk id="7" creationId="{00E4202D-5744-38DB-BE6D-BBA3CFFF3530}"/>
          </ac:graphicFrameMkLst>
        </pc:graphicFrameChg>
        <pc:graphicFrameChg chg="add del mod">
          <ac:chgData name="Hanna Viklund" userId="4e0e2cf7-cba3-4ce7-ad0b-30acc56ca5a9" providerId="ADAL" clId="{D5B454C8-5280-435D-A6CF-E9C82B88B81A}" dt="2024-08-15T11:04:04.438" v="116371" actId="478"/>
          <ac:graphicFrameMkLst>
            <pc:docMk/>
            <pc:sldMk cId="1863520658" sldId="276"/>
            <ac:graphicFrameMk id="7" creationId="{B8D8DA18-79D5-63F4-C24F-A92D92653675}"/>
          </ac:graphicFrameMkLst>
        </pc:graphicFrameChg>
        <pc:graphicFrameChg chg="del">
          <ac:chgData name="Hanna Viklund" userId="4e0e2cf7-cba3-4ce7-ad0b-30acc56ca5a9" providerId="ADAL" clId="{D5B454C8-5280-435D-A6CF-E9C82B88B81A}" dt="2024-06-12T08:41:51.222" v="4526" actId="478"/>
          <ac:graphicFrameMkLst>
            <pc:docMk/>
            <pc:sldMk cId="1863520658" sldId="276"/>
            <ac:graphicFrameMk id="8" creationId="{1FA28A2C-3516-1287-3C6D-71EA51D09BF7}"/>
          </ac:graphicFrameMkLst>
        </pc:graphicFrameChg>
        <pc:graphicFrameChg chg="del">
          <ac:chgData name="Hanna Viklund" userId="4e0e2cf7-cba3-4ce7-ad0b-30acc56ca5a9" providerId="ADAL" clId="{D5B454C8-5280-435D-A6CF-E9C82B88B81A}" dt="2024-06-12T08:41:48.994" v="4525" actId="478"/>
          <ac:graphicFrameMkLst>
            <pc:docMk/>
            <pc:sldMk cId="1863520658" sldId="276"/>
            <ac:graphicFrameMk id="9" creationId="{064ACE2F-44E3-C57A-98B5-270A8FFC6A08}"/>
          </ac:graphicFrameMkLst>
        </pc:graphicFrameChg>
        <pc:graphicFrameChg chg="add mod">
          <ac:chgData name="Hanna Viklund" userId="4e0e2cf7-cba3-4ce7-ad0b-30acc56ca5a9" providerId="ADAL" clId="{D5B454C8-5280-435D-A6CF-E9C82B88B81A}" dt="2024-08-15T11:03:38.372" v="116367"/>
          <ac:graphicFrameMkLst>
            <pc:docMk/>
            <pc:sldMk cId="1863520658" sldId="276"/>
            <ac:graphicFrameMk id="10" creationId="{3D6DF41E-F54C-A18B-8DF1-9CB2332B3E60}"/>
          </ac:graphicFrameMkLst>
        </pc:graphicFrameChg>
        <pc:picChg chg="add del mod">
          <ac:chgData name="Hanna Viklund" userId="4e0e2cf7-cba3-4ce7-ad0b-30acc56ca5a9" providerId="ADAL" clId="{D5B454C8-5280-435D-A6CF-E9C82B88B81A}" dt="2024-08-13T09:38:05.822" v="100837" actId="478"/>
          <ac:picMkLst>
            <pc:docMk/>
            <pc:sldMk cId="1863520658" sldId="276"/>
            <ac:picMk id="3" creationId="{A4EDC084-E0C4-D7DC-43FD-216A8A9D4CF2}"/>
          </ac:picMkLst>
        </pc:picChg>
        <pc:picChg chg="del mod">
          <ac:chgData name="Hanna Viklund" userId="4e0e2cf7-cba3-4ce7-ad0b-30acc56ca5a9" providerId="ADAL" clId="{D5B454C8-5280-435D-A6CF-E9C82B88B81A}" dt="2024-06-18T11:46:45.664" v="7897" actId="478"/>
          <ac:picMkLst>
            <pc:docMk/>
            <pc:sldMk cId="1863520658" sldId="276"/>
            <ac:picMk id="4" creationId="{26590003-5BB9-C051-E52F-4536CB2EC6EE}"/>
          </ac:picMkLst>
        </pc:picChg>
        <pc:picChg chg="add del mod">
          <ac:chgData name="Hanna Viklund" userId="4e0e2cf7-cba3-4ce7-ad0b-30acc56ca5a9" providerId="ADAL" clId="{D5B454C8-5280-435D-A6CF-E9C82B88B81A}" dt="2024-08-13T09:38:09.377" v="100838" actId="478"/>
          <ac:picMkLst>
            <pc:docMk/>
            <pc:sldMk cId="1863520658" sldId="276"/>
            <ac:picMk id="7" creationId="{9BB6FC57-6FCC-83B2-BB7E-4BECF09F1A25}"/>
          </ac:picMkLst>
        </pc:picChg>
        <pc:cxnChg chg="add mod">
          <ac:chgData name="Hanna Viklund" userId="4e0e2cf7-cba3-4ce7-ad0b-30acc56ca5a9" providerId="ADAL" clId="{D5B454C8-5280-435D-A6CF-E9C82B88B81A}" dt="2024-08-13T09:20:38.159" v="100377"/>
          <ac:cxnSpMkLst>
            <pc:docMk/>
            <pc:sldMk cId="1863520658" sldId="276"/>
            <ac:cxnSpMk id="5" creationId="{DE116BCB-46C1-3817-EA38-DD928AD4634D}"/>
          </ac:cxnSpMkLst>
        </pc:cxnChg>
      </pc:sldChg>
      <pc:sldChg chg="addSp delSp modSp new del mod">
        <pc:chgData name="Hanna Viklund" userId="4e0e2cf7-cba3-4ce7-ad0b-30acc56ca5a9" providerId="ADAL" clId="{D5B454C8-5280-435D-A6CF-E9C82B88B81A}" dt="2024-06-13T12:37:57.915" v="6399" actId="47"/>
        <pc:sldMkLst>
          <pc:docMk/>
          <pc:sldMk cId="3251134488" sldId="277"/>
        </pc:sldMkLst>
        <pc:spChg chg="del">
          <ac:chgData name="Hanna Viklund" userId="4e0e2cf7-cba3-4ce7-ad0b-30acc56ca5a9" providerId="ADAL" clId="{D5B454C8-5280-435D-A6CF-E9C82B88B81A}" dt="2024-06-12T11:25:24.571" v="4861" actId="478"/>
          <ac:spMkLst>
            <pc:docMk/>
            <pc:sldMk cId="3251134488" sldId="277"/>
            <ac:spMk id="2" creationId="{B4CFC113-8850-59F7-5A60-FC9F16260B21}"/>
          </ac:spMkLst>
        </pc:spChg>
        <pc:spChg chg="del">
          <ac:chgData name="Hanna Viklund" userId="4e0e2cf7-cba3-4ce7-ad0b-30acc56ca5a9" providerId="ADAL" clId="{D5B454C8-5280-435D-A6CF-E9C82B88B81A}" dt="2024-06-12T11:22:11.436" v="4844" actId="478"/>
          <ac:spMkLst>
            <pc:docMk/>
            <pc:sldMk cId="3251134488" sldId="277"/>
            <ac:spMk id="3" creationId="{BE8B97BB-4C49-B8E6-3917-E339496B4943}"/>
          </ac:spMkLst>
        </pc:spChg>
        <pc:graphicFrameChg chg="add del mod">
          <ac:chgData name="Hanna Viklund" userId="4e0e2cf7-cba3-4ce7-ad0b-30acc56ca5a9" providerId="ADAL" clId="{D5B454C8-5280-435D-A6CF-E9C82B88B81A}" dt="2024-06-12T11:22:28.584" v="4848" actId="478"/>
          <ac:graphicFrameMkLst>
            <pc:docMk/>
            <pc:sldMk cId="3251134488" sldId="277"/>
            <ac:graphicFrameMk id="4" creationId="{6FFFC9AB-3C5C-2BDB-F48A-DB6B5B551649}"/>
          </ac:graphicFrameMkLst>
        </pc:graphicFrameChg>
        <pc:graphicFrameChg chg="add del mod">
          <ac:chgData name="Hanna Viklund" userId="4e0e2cf7-cba3-4ce7-ad0b-30acc56ca5a9" providerId="ADAL" clId="{D5B454C8-5280-435D-A6CF-E9C82B88B81A}" dt="2024-06-12T11:26:03.624" v="4879" actId="21"/>
          <ac:graphicFrameMkLst>
            <pc:docMk/>
            <pc:sldMk cId="3251134488" sldId="277"/>
            <ac:graphicFrameMk id="5" creationId="{6FFFC9AB-3C5C-2BDB-F48A-DB6B5B551649}"/>
          </ac:graphicFrameMkLst>
        </pc:graphicFrameChg>
        <pc:graphicFrameChg chg="add mod">
          <ac:chgData name="Hanna Viklund" userId="4e0e2cf7-cba3-4ce7-ad0b-30acc56ca5a9" providerId="ADAL" clId="{D5B454C8-5280-435D-A6CF-E9C82B88B81A}" dt="2024-06-13T11:16:23.085" v="5978" actId="14100"/>
          <ac:graphicFrameMkLst>
            <pc:docMk/>
            <pc:sldMk cId="3251134488" sldId="277"/>
            <ac:graphicFrameMk id="6" creationId="{D7CCC77A-FB8C-DAB7-C3D3-73AAC80FC62B}"/>
          </ac:graphicFrameMkLst>
        </pc:graphicFrameChg>
      </pc:sldChg>
      <pc:sldChg chg="modSp add del mod">
        <pc:chgData name="Hanna Viklund" userId="4e0e2cf7-cba3-4ce7-ad0b-30acc56ca5a9" providerId="ADAL" clId="{D5B454C8-5280-435D-A6CF-E9C82B88B81A}" dt="2024-06-12T09:26:00.752" v="4646" actId="47"/>
        <pc:sldMkLst>
          <pc:docMk/>
          <pc:sldMk cId="3772293121" sldId="277"/>
        </pc:sldMkLst>
        <pc:spChg chg="mod">
          <ac:chgData name="Hanna Viklund" userId="4e0e2cf7-cba3-4ce7-ad0b-30acc56ca5a9" providerId="ADAL" clId="{D5B454C8-5280-435D-A6CF-E9C82B88B81A}" dt="2024-06-12T09:06:30.843" v="4642" actId="20577"/>
          <ac:spMkLst>
            <pc:docMk/>
            <pc:sldMk cId="3772293121" sldId="277"/>
            <ac:spMk id="2" creationId="{3C9A9F2B-F00D-6749-1EAD-8E78CD07B6A0}"/>
          </ac:spMkLst>
        </pc:spChg>
        <pc:spChg chg="mod">
          <ac:chgData name="Hanna Viklund" userId="4e0e2cf7-cba3-4ce7-ad0b-30acc56ca5a9" providerId="ADAL" clId="{D5B454C8-5280-435D-A6CF-E9C82B88B81A}" dt="2024-06-12T09:06:36.493" v="4643" actId="14100"/>
          <ac:spMkLst>
            <pc:docMk/>
            <pc:sldMk cId="3772293121" sldId="277"/>
            <ac:spMk id="3" creationId="{BCD3C346-9281-3079-71D5-47443880B26A}"/>
          </ac:spMkLst>
        </pc:spChg>
      </pc:sldChg>
      <pc:sldChg chg="addSp delSp modSp add mod modNotesTx">
        <pc:chgData name="Hanna Viklund" userId="4e0e2cf7-cba3-4ce7-ad0b-30acc56ca5a9" providerId="ADAL" clId="{D5B454C8-5280-435D-A6CF-E9C82B88B81A}" dt="2024-08-20T05:43:34.137" v="138492" actId="14100"/>
        <pc:sldMkLst>
          <pc:docMk/>
          <pc:sldMk cId="2410643710" sldId="278"/>
        </pc:sldMkLst>
        <pc:spChg chg="mod">
          <ac:chgData name="Hanna Viklund" userId="4e0e2cf7-cba3-4ce7-ad0b-30acc56ca5a9" providerId="ADAL" clId="{D5B454C8-5280-435D-A6CF-E9C82B88B81A}" dt="2024-08-13T08:14:48.623" v="98958" actId="207"/>
          <ac:spMkLst>
            <pc:docMk/>
            <pc:sldMk cId="2410643710" sldId="278"/>
            <ac:spMk id="2" creationId="{93CE9FCC-4107-1644-2CFA-5EDA4C398B0C}"/>
          </ac:spMkLst>
        </pc:spChg>
        <pc:spChg chg="mod">
          <ac:chgData name="Hanna Viklund" userId="4e0e2cf7-cba3-4ce7-ad0b-30acc56ca5a9" providerId="ADAL" clId="{D5B454C8-5280-435D-A6CF-E9C82B88B81A}" dt="2024-08-20T05:41:52.712" v="138481" actId="20577"/>
          <ac:spMkLst>
            <pc:docMk/>
            <pc:sldMk cId="2410643710" sldId="278"/>
            <ac:spMk id="3" creationId="{8D3B7206-C7CB-860F-2A1F-3C948A3F36AB}"/>
          </ac:spMkLst>
        </pc:spChg>
        <pc:spChg chg="add mod">
          <ac:chgData name="Hanna Viklund" userId="4e0e2cf7-cba3-4ce7-ad0b-30acc56ca5a9" providerId="ADAL" clId="{D5B454C8-5280-435D-A6CF-E9C82B88B81A}" dt="2024-08-19T09:12:54.804" v="137459" actId="1076"/>
          <ac:spMkLst>
            <pc:docMk/>
            <pc:sldMk cId="2410643710" sldId="278"/>
            <ac:spMk id="4" creationId="{4DA40764-9078-E8F6-AEC8-FC66224C3DE1}"/>
          </ac:spMkLst>
        </pc:spChg>
        <pc:spChg chg="add mod">
          <ac:chgData name="Hanna Viklund" userId="4e0e2cf7-cba3-4ce7-ad0b-30acc56ca5a9" providerId="ADAL" clId="{D5B454C8-5280-435D-A6CF-E9C82B88B81A}" dt="2024-08-13T08:14:42.164" v="98955" actId="207"/>
          <ac:spMkLst>
            <pc:docMk/>
            <pc:sldMk cId="2410643710" sldId="278"/>
            <ac:spMk id="5" creationId="{5A6B897F-B0D7-FF0C-9B46-8C9D23FFF8B5}"/>
          </ac:spMkLst>
        </pc:spChg>
        <pc:spChg chg="add mod">
          <ac:chgData name="Hanna Viklund" userId="4e0e2cf7-cba3-4ce7-ad0b-30acc56ca5a9" providerId="ADAL" clId="{D5B454C8-5280-435D-A6CF-E9C82B88B81A}" dt="2024-08-19T09:12:54.804" v="137459" actId="1076"/>
          <ac:spMkLst>
            <pc:docMk/>
            <pc:sldMk cId="2410643710" sldId="278"/>
            <ac:spMk id="6" creationId="{460583E3-F5B5-7306-AE05-CBB4A7009170}"/>
          </ac:spMkLst>
        </pc:spChg>
        <pc:spChg chg="add mod ord">
          <ac:chgData name="Hanna Viklund" userId="4e0e2cf7-cba3-4ce7-ad0b-30acc56ca5a9" providerId="ADAL" clId="{D5B454C8-5280-435D-A6CF-E9C82B88B81A}" dt="2024-08-13T08:14:35.240" v="98951" actId="167"/>
          <ac:spMkLst>
            <pc:docMk/>
            <pc:sldMk cId="2410643710" sldId="278"/>
            <ac:spMk id="9" creationId="{49E038BC-215F-987D-B6A2-34E31AB75669}"/>
          </ac:spMkLst>
        </pc:spChg>
        <pc:spChg chg="add mod">
          <ac:chgData name="Hanna Viklund" userId="4e0e2cf7-cba3-4ce7-ad0b-30acc56ca5a9" providerId="ADAL" clId="{D5B454C8-5280-435D-A6CF-E9C82B88B81A}" dt="2024-08-13T11:07:32.067" v="101754" actId="1076"/>
          <ac:spMkLst>
            <pc:docMk/>
            <pc:sldMk cId="2410643710" sldId="278"/>
            <ac:spMk id="11" creationId="{7BBA3543-42F8-DC24-4487-4EB9E3C6E8D4}"/>
          </ac:spMkLst>
        </pc:spChg>
        <pc:graphicFrameChg chg="del">
          <ac:chgData name="Hanna Viklund" userId="4e0e2cf7-cba3-4ce7-ad0b-30acc56ca5a9" providerId="ADAL" clId="{D5B454C8-5280-435D-A6CF-E9C82B88B81A}" dt="2024-06-12T11:26:13.116" v="4881" actId="478"/>
          <ac:graphicFrameMkLst>
            <pc:docMk/>
            <pc:sldMk cId="2410643710" sldId="278"/>
            <ac:graphicFrameMk id="4" creationId="{D413B182-BC19-098C-2D75-1C34362D06CA}"/>
          </ac:graphicFrameMkLst>
        </pc:graphicFrameChg>
        <pc:graphicFrameChg chg="del">
          <ac:chgData name="Hanna Viklund" userId="4e0e2cf7-cba3-4ce7-ad0b-30acc56ca5a9" providerId="ADAL" clId="{D5B454C8-5280-435D-A6CF-E9C82B88B81A}" dt="2024-06-12T11:25:59.469" v="4878" actId="478"/>
          <ac:graphicFrameMkLst>
            <pc:docMk/>
            <pc:sldMk cId="2410643710" sldId="278"/>
            <ac:graphicFrameMk id="5" creationId="{96337F4D-4AB5-60A9-DBD3-2E4863FB6E7F}"/>
          </ac:graphicFrameMkLst>
        </pc:graphicFrameChg>
        <pc:graphicFrameChg chg="add mod">
          <ac:chgData name="Hanna Viklund" userId="4e0e2cf7-cba3-4ce7-ad0b-30acc56ca5a9" providerId="ADAL" clId="{D5B454C8-5280-435D-A6CF-E9C82B88B81A}" dt="2024-08-20T05:42:29.667" v="138482" actId="1076"/>
          <ac:graphicFrameMkLst>
            <pc:docMk/>
            <pc:sldMk cId="2410643710" sldId="278"/>
            <ac:graphicFrameMk id="7" creationId="{6FFFC9AB-3C5C-2BDB-F48A-DB6B5B551649}"/>
          </ac:graphicFrameMkLst>
        </pc:graphicFrameChg>
        <pc:graphicFrameChg chg="add del mod">
          <ac:chgData name="Hanna Viklund" userId="4e0e2cf7-cba3-4ce7-ad0b-30acc56ca5a9" providerId="ADAL" clId="{D5B454C8-5280-435D-A6CF-E9C82B88B81A}" dt="2024-06-12T11:45:04.159" v="4912" actId="478"/>
          <ac:graphicFrameMkLst>
            <pc:docMk/>
            <pc:sldMk cId="2410643710" sldId="278"/>
            <ac:graphicFrameMk id="8" creationId="{A8979C5A-5A8E-274C-F473-50458EF456D3}"/>
          </ac:graphicFrameMkLst>
        </pc:graphicFrameChg>
        <pc:graphicFrameChg chg="add mod">
          <ac:chgData name="Hanna Viklund" userId="4e0e2cf7-cba3-4ce7-ad0b-30acc56ca5a9" providerId="ADAL" clId="{D5B454C8-5280-435D-A6CF-E9C82B88B81A}" dt="2024-08-20T05:42:34.342" v="138483" actId="1076"/>
          <ac:graphicFrameMkLst>
            <pc:docMk/>
            <pc:sldMk cId="2410643710" sldId="278"/>
            <ac:graphicFrameMk id="8" creationId="{E64D475D-2CCE-BAE9-1FC9-876A5FA0D235}"/>
          </ac:graphicFrameMkLst>
        </pc:graphicFrameChg>
        <pc:graphicFrameChg chg="add del mod">
          <ac:chgData name="Hanna Viklund" userId="4e0e2cf7-cba3-4ce7-ad0b-30acc56ca5a9" providerId="ADAL" clId="{D5B454C8-5280-435D-A6CF-E9C82B88B81A}" dt="2024-06-25T08:14:23.974" v="32503" actId="478"/>
          <ac:graphicFrameMkLst>
            <pc:docMk/>
            <pc:sldMk cId="2410643710" sldId="278"/>
            <ac:graphicFrameMk id="9" creationId="{26D49FF3-1E7C-4C41-2D40-D85550088849}"/>
          </ac:graphicFrameMkLst>
        </pc:graphicFrameChg>
        <pc:picChg chg="add del mod">
          <ac:chgData name="Hanna Viklund" userId="4e0e2cf7-cba3-4ce7-ad0b-30acc56ca5a9" providerId="ADAL" clId="{D5B454C8-5280-435D-A6CF-E9C82B88B81A}" dt="2024-08-13T08:14:37.967" v="98953" actId="478"/>
          <ac:picMkLst>
            <pc:docMk/>
            <pc:sldMk cId="2410643710" sldId="278"/>
            <ac:picMk id="4" creationId="{4D4879BB-660E-B125-06ED-B0ACD3DAB41A}"/>
          </ac:picMkLst>
        </pc:picChg>
        <pc:picChg chg="del mod ord">
          <ac:chgData name="Hanna Viklund" userId="4e0e2cf7-cba3-4ce7-ad0b-30acc56ca5a9" providerId="ADAL" clId="{D5B454C8-5280-435D-A6CF-E9C82B88B81A}" dt="2024-08-13T08:14:36.600" v="98952" actId="478"/>
          <ac:picMkLst>
            <pc:docMk/>
            <pc:sldMk cId="2410643710" sldId="278"/>
            <ac:picMk id="6" creationId="{A67D94D0-1927-76BE-3EDB-2A9C6782DCAE}"/>
          </ac:picMkLst>
        </pc:picChg>
        <pc:cxnChg chg="add mod">
          <ac:chgData name="Hanna Viklund" userId="4e0e2cf7-cba3-4ce7-ad0b-30acc56ca5a9" providerId="ADAL" clId="{D5B454C8-5280-435D-A6CF-E9C82B88B81A}" dt="2024-08-13T08:12:07.638" v="98909"/>
          <ac:cxnSpMkLst>
            <pc:docMk/>
            <pc:sldMk cId="2410643710" sldId="278"/>
            <ac:cxnSpMk id="10" creationId="{32862673-9672-3A71-5E4C-90BDCA381074}"/>
          </ac:cxnSpMkLst>
        </pc:cxnChg>
        <pc:cxnChg chg="add mod">
          <ac:chgData name="Hanna Viklund" userId="4e0e2cf7-cba3-4ce7-ad0b-30acc56ca5a9" providerId="ADAL" clId="{D5B454C8-5280-435D-A6CF-E9C82B88B81A}" dt="2024-08-20T05:43:34.137" v="138492" actId="14100"/>
          <ac:cxnSpMkLst>
            <pc:docMk/>
            <pc:sldMk cId="2410643710" sldId="278"/>
            <ac:cxnSpMk id="12" creationId="{87602B06-A942-1FD1-753B-7D66B19EE578}"/>
          </ac:cxnSpMkLst>
        </pc:cxnChg>
      </pc:sldChg>
      <pc:sldChg chg="addSp delSp modSp add mod modNotesTx">
        <pc:chgData name="Hanna Viklund" userId="4e0e2cf7-cba3-4ce7-ad0b-30acc56ca5a9" providerId="ADAL" clId="{D5B454C8-5280-435D-A6CF-E9C82B88B81A}" dt="2024-08-20T07:55:41.814" v="139950" actId="20577"/>
        <pc:sldMkLst>
          <pc:docMk/>
          <pc:sldMk cId="546525553" sldId="279"/>
        </pc:sldMkLst>
        <pc:spChg chg="mod">
          <ac:chgData name="Hanna Viklund" userId="4e0e2cf7-cba3-4ce7-ad0b-30acc56ca5a9" providerId="ADAL" clId="{D5B454C8-5280-435D-A6CF-E9C82B88B81A}" dt="2024-08-20T07:55:41.814" v="139950" actId="20577"/>
          <ac:spMkLst>
            <pc:docMk/>
            <pc:sldMk cId="546525553" sldId="279"/>
            <ac:spMk id="2" creationId="{5E1FF6BD-1F65-6C52-96F6-CC7E76616F1B}"/>
          </ac:spMkLst>
        </pc:spChg>
        <pc:spChg chg="del mod">
          <ac:chgData name="Hanna Viklund" userId="4e0e2cf7-cba3-4ce7-ad0b-30acc56ca5a9" providerId="ADAL" clId="{D5B454C8-5280-435D-A6CF-E9C82B88B81A}" dt="2024-06-25T05:33:07.538" v="30458" actId="478"/>
          <ac:spMkLst>
            <pc:docMk/>
            <pc:sldMk cId="546525553" sldId="279"/>
            <ac:spMk id="3" creationId="{BA88F641-17F1-FDBB-01A5-5756BFDD8C7F}"/>
          </ac:spMkLst>
        </pc:spChg>
        <pc:spChg chg="add mod">
          <ac:chgData name="Hanna Viklund" userId="4e0e2cf7-cba3-4ce7-ad0b-30acc56ca5a9" providerId="ADAL" clId="{D5B454C8-5280-435D-A6CF-E9C82B88B81A}" dt="2024-08-19T11:58:22.648" v="137968"/>
          <ac:spMkLst>
            <pc:docMk/>
            <pc:sldMk cId="546525553" sldId="279"/>
            <ac:spMk id="4" creationId="{DEE76F4A-6F29-AC8C-3CC7-C693E618E6D2}"/>
          </ac:spMkLst>
        </pc:spChg>
        <pc:spChg chg="add mod ord">
          <ac:chgData name="Hanna Viklund" userId="4e0e2cf7-cba3-4ce7-ad0b-30acc56ca5a9" providerId="ADAL" clId="{D5B454C8-5280-435D-A6CF-E9C82B88B81A}" dt="2024-08-13T08:23:05.716" v="99093" actId="167"/>
          <ac:spMkLst>
            <pc:docMk/>
            <pc:sldMk cId="546525553" sldId="279"/>
            <ac:spMk id="5" creationId="{58C6290D-C1FD-1047-7C4F-EC82ABD3052F}"/>
          </ac:spMkLst>
        </pc:spChg>
        <pc:spChg chg="add mod">
          <ac:chgData name="Hanna Viklund" userId="4e0e2cf7-cba3-4ce7-ad0b-30acc56ca5a9" providerId="ADAL" clId="{D5B454C8-5280-435D-A6CF-E9C82B88B81A}" dt="2024-08-19T11:58:22.648" v="137968"/>
          <ac:spMkLst>
            <pc:docMk/>
            <pc:sldMk cId="546525553" sldId="279"/>
            <ac:spMk id="6" creationId="{F5204035-DE94-7651-A123-D64645FF2825}"/>
          </ac:spMkLst>
        </pc:spChg>
        <pc:spChg chg="add mod">
          <ac:chgData name="Hanna Viklund" userId="4e0e2cf7-cba3-4ce7-ad0b-30acc56ca5a9" providerId="ADAL" clId="{D5B454C8-5280-435D-A6CF-E9C82B88B81A}" dt="2024-08-20T07:12:43.884" v="139713" actId="20577"/>
          <ac:spMkLst>
            <pc:docMk/>
            <pc:sldMk cId="546525553" sldId="279"/>
            <ac:spMk id="7" creationId="{6A43BA6D-F4D1-DEE7-6A18-3D73D3442C46}"/>
          </ac:spMkLst>
        </pc:spChg>
        <pc:spChg chg="add mod">
          <ac:chgData name="Hanna Viklund" userId="4e0e2cf7-cba3-4ce7-ad0b-30acc56ca5a9" providerId="ADAL" clId="{D5B454C8-5280-435D-A6CF-E9C82B88B81A}" dt="2024-08-13T08:23:12.883" v="99096" actId="207"/>
          <ac:spMkLst>
            <pc:docMk/>
            <pc:sldMk cId="546525553" sldId="279"/>
            <ac:spMk id="8" creationId="{E1F28304-17DB-69FB-D950-FF79D2B2D4C7}"/>
          </ac:spMkLst>
        </pc:spChg>
        <pc:spChg chg="add del mod">
          <ac:chgData name="Hanna Viklund" userId="4e0e2cf7-cba3-4ce7-ad0b-30acc56ca5a9" providerId="ADAL" clId="{D5B454C8-5280-435D-A6CF-E9C82B88B81A}" dt="2024-06-25T05:33:10.736" v="30459" actId="478"/>
          <ac:spMkLst>
            <pc:docMk/>
            <pc:sldMk cId="546525553" sldId="279"/>
            <ac:spMk id="10" creationId="{2BFB8E06-378A-3FEB-C059-E7C78A7EBF65}"/>
          </ac:spMkLst>
        </pc:spChg>
        <pc:spChg chg="add mod">
          <ac:chgData name="Hanna Viklund" userId="4e0e2cf7-cba3-4ce7-ad0b-30acc56ca5a9" providerId="ADAL" clId="{D5B454C8-5280-435D-A6CF-E9C82B88B81A}" dt="2024-08-20T07:55:38.704" v="139949"/>
          <ac:spMkLst>
            <pc:docMk/>
            <pc:sldMk cId="546525553" sldId="279"/>
            <ac:spMk id="10" creationId="{85E69C44-89A2-D316-72C1-1FD453F60B9D}"/>
          </ac:spMkLst>
        </pc:spChg>
        <pc:graphicFrameChg chg="add mod">
          <ac:chgData name="Hanna Viklund" userId="4e0e2cf7-cba3-4ce7-ad0b-30acc56ca5a9" providerId="ADAL" clId="{D5B454C8-5280-435D-A6CF-E9C82B88B81A}" dt="2024-08-19T09:25:23.719" v="137511" actId="14100"/>
          <ac:graphicFrameMkLst>
            <pc:docMk/>
            <pc:sldMk cId="546525553" sldId="279"/>
            <ac:graphicFrameMk id="3" creationId="{235C0D26-5D21-1323-39C9-5EE24EAF3BBC}"/>
          </ac:graphicFrameMkLst>
        </pc:graphicFrameChg>
        <pc:graphicFrameChg chg="add del mod">
          <ac:chgData name="Hanna Viklund" userId="4e0e2cf7-cba3-4ce7-ad0b-30acc56ca5a9" providerId="ADAL" clId="{D5B454C8-5280-435D-A6CF-E9C82B88B81A}" dt="2024-06-13T08:59:11.486" v="5653" actId="478"/>
          <ac:graphicFrameMkLst>
            <pc:docMk/>
            <pc:sldMk cId="546525553" sldId="279"/>
            <ac:graphicFrameMk id="4" creationId="{03B2E343-2B2D-3243-9D30-F1F72726CFAB}"/>
          </ac:graphicFrameMkLst>
        </pc:graphicFrameChg>
        <pc:graphicFrameChg chg="del">
          <ac:chgData name="Hanna Viklund" userId="4e0e2cf7-cba3-4ce7-ad0b-30acc56ca5a9" providerId="ADAL" clId="{D5B454C8-5280-435D-A6CF-E9C82B88B81A}" dt="2024-06-12T14:00:14.816" v="5207" actId="478"/>
          <ac:graphicFrameMkLst>
            <pc:docMk/>
            <pc:sldMk cId="546525553" sldId="279"/>
            <ac:graphicFrameMk id="4" creationId="{DF8FE6FA-9EAA-2286-9DF7-511C191888B4}"/>
          </ac:graphicFrameMkLst>
        </pc:graphicFrameChg>
        <pc:graphicFrameChg chg="add del mod">
          <ac:chgData name="Hanna Viklund" userId="4e0e2cf7-cba3-4ce7-ad0b-30acc56ca5a9" providerId="ADAL" clId="{D5B454C8-5280-435D-A6CF-E9C82B88B81A}" dt="2024-07-01T13:29:29.365" v="65490" actId="478"/>
          <ac:graphicFrameMkLst>
            <pc:docMk/>
            <pc:sldMk cId="546525553" sldId="279"/>
            <ac:graphicFrameMk id="5" creationId="{6DE3B0F2-AA62-50A5-524B-6C676B0D7206}"/>
          </ac:graphicFrameMkLst>
        </pc:graphicFrameChg>
        <pc:picChg chg="add del mod">
          <ac:chgData name="Hanna Viklund" userId="4e0e2cf7-cba3-4ce7-ad0b-30acc56ca5a9" providerId="ADAL" clId="{D5B454C8-5280-435D-A6CF-E9C82B88B81A}" dt="2024-08-13T08:23:14.832" v="99097" actId="478"/>
          <ac:picMkLst>
            <pc:docMk/>
            <pc:sldMk cId="546525553" sldId="279"/>
            <ac:picMk id="4" creationId="{F762F0F6-2AEE-5E5F-364C-E7CB3D66E986}"/>
          </ac:picMkLst>
        </pc:picChg>
        <pc:picChg chg="del mod ord">
          <ac:chgData name="Hanna Viklund" userId="4e0e2cf7-cba3-4ce7-ad0b-30acc56ca5a9" providerId="ADAL" clId="{D5B454C8-5280-435D-A6CF-E9C82B88B81A}" dt="2024-08-13T08:23:07.563" v="99094" actId="478"/>
          <ac:picMkLst>
            <pc:docMk/>
            <pc:sldMk cId="546525553" sldId="279"/>
            <ac:picMk id="6" creationId="{63DD0C31-5310-C504-4966-9EABAE8E5FBE}"/>
          </ac:picMkLst>
        </pc:picChg>
        <pc:cxnChg chg="add mod">
          <ac:chgData name="Hanna Viklund" userId="4e0e2cf7-cba3-4ce7-ad0b-30acc56ca5a9" providerId="ADAL" clId="{D5B454C8-5280-435D-A6CF-E9C82B88B81A}" dt="2024-08-13T08:11:46.139" v="98900"/>
          <ac:cxnSpMkLst>
            <pc:docMk/>
            <pc:sldMk cId="546525553" sldId="279"/>
            <ac:cxnSpMk id="9" creationId="{1CDCBC12-2138-5D82-B94C-7915CC96B7F1}"/>
          </ac:cxnSpMkLst>
        </pc:cxnChg>
      </pc:sldChg>
      <pc:sldChg chg="new del">
        <pc:chgData name="Hanna Viklund" userId="4e0e2cf7-cba3-4ce7-ad0b-30acc56ca5a9" providerId="ADAL" clId="{D5B454C8-5280-435D-A6CF-E9C82B88B81A}" dt="2024-06-12T14:00:03.707" v="5205" actId="47"/>
        <pc:sldMkLst>
          <pc:docMk/>
          <pc:sldMk cId="1195510642" sldId="279"/>
        </pc:sldMkLst>
      </pc:sldChg>
      <pc:sldChg chg="addSp delSp modSp new del mod">
        <pc:chgData name="Hanna Viklund" userId="4e0e2cf7-cba3-4ce7-ad0b-30acc56ca5a9" providerId="ADAL" clId="{D5B454C8-5280-435D-A6CF-E9C82B88B81A}" dt="2024-06-13T12:18:10.836" v="6125" actId="47"/>
        <pc:sldMkLst>
          <pc:docMk/>
          <pc:sldMk cId="3181401122" sldId="280"/>
        </pc:sldMkLst>
        <pc:spChg chg="add del mod">
          <ac:chgData name="Hanna Viklund" userId="4e0e2cf7-cba3-4ce7-ad0b-30acc56ca5a9" providerId="ADAL" clId="{D5B454C8-5280-435D-A6CF-E9C82B88B81A}" dt="2024-06-13T06:51:56.688" v="5279" actId="1076"/>
          <ac:spMkLst>
            <pc:docMk/>
            <pc:sldMk cId="3181401122" sldId="280"/>
            <ac:spMk id="3" creationId="{BD378A9F-31F1-DAB2-5F6F-E5DD7E91C0AA}"/>
          </ac:spMkLst>
        </pc:spChg>
        <pc:graphicFrameChg chg="add del mod">
          <ac:chgData name="Hanna Viklund" userId="4e0e2cf7-cba3-4ce7-ad0b-30acc56ca5a9" providerId="ADAL" clId="{D5B454C8-5280-435D-A6CF-E9C82B88B81A}" dt="2024-06-13T06:52:20.346" v="5283" actId="21"/>
          <ac:graphicFrameMkLst>
            <pc:docMk/>
            <pc:sldMk cId="3181401122" sldId="280"/>
            <ac:graphicFrameMk id="4" creationId="{5B169408-1390-BBC5-8A01-9A6143DB5E70}"/>
          </ac:graphicFrameMkLst>
        </pc:graphicFrameChg>
        <pc:graphicFrameChg chg="add del mod">
          <ac:chgData name="Hanna Viklund" userId="4e0e2cf7-cba3-4ce7-ad0b-30acc56ca5a9" providerId="ADAL" clId="{D5B454C8-5280-435D-A6CF-E9C82B88B81A}" dt="2024-06-13T06:52:20.346" v="5283" actId="21"/>
          <ac:graphicFrameMkLst>
            <pc:docMk/>
            <pc:sldMk cId="3181401122" sldId="280"/>
            <ac:graphicFrameMk id="5" creationId="{F2367958-290C-4FA2-8CB5-3DB2A7396FCE}"/>
          </ac:graphicFrameMkLst>
        </pc:graphicFrameChg>
      </pc:sldChg>
      <pc:sldChg chg="addSp delSp modSp add mod setBg modNotesTx">
        <pc:chgData name="Hanna Viklund" userId="4e0e2cf7-cba3-4ce7-ad0b-30acc56ca5a9" providerId="ADAL" clId="{D5B454C8-5280-435D-A6CF-E9C82B88B81A}" dt="2024-08-20T09:12:28.229" v="141204" actId="1076"/>
        <pc:sldMkLst>
          <pc:docMk/>
          <pc:sldMk cId="1866685553" sldId="281"/>
        </pc:sldMkLst>
        <pc:spChg chg="mod">
          <ac:chgData name="Hanna Viklund" userId="4e0e2cf7-cba3-4ce7-ad0b-30acc56ca5a9" providerId="ADAL" clId="{D5B454C8-5280-435D-A6CF-E9C82B88B81A}" dt="2024-08-13T09:09:14.567" v="100206" actId="122"/>
          <ac:spMkLst>
            <pc:docMk/>
            <pc:sldMk cId="1866685553" sldId="281"/>
            <ac:spMk id="2" creationId="{5B119E4E-8CA0-0C60-45B8-70E294CD113B}"/>
          </ac:spMkLst>
        </pc:spChg>
        <pc:spChg chg="add mod">
          <ac:chgData name="Hanna Viklund" userId="4e0e2cf7-cba3-4ce7-ad0b-30acc56ca5a9" providerId="ADAL" clId="{D5B454C8-5280-435D-A6CF-E9C82B88B81A}" dt="2024-08-14T12:31:47.272" v="111518" actId="1076"/>
          <ac:spMkLst>
            <pc:docMk/>
            <pc:sldMk cId="1866685553" sldId="281"/>
            <ac:spMk id="3" creationId="{EFB05E06-24D1-13FC-384A-D921421E02C1}"/>
          </ac:spMkLst>
        </pc:spChg>
        <pc:spChg chg="add mod">
          <ac:chgData name="Hanna Viklund" userId="4e0e2cf7-cba3-4ce7-ad0b-30acc56ca5a9" providerId="ADAL" clId="{D5B454C8-5280-435D-A6CF-E9C82B88B81A}" dt="2024-08-13T09:08:51.477" v="100203" actId="207"/>
          <ac:spMkLst>
            <pc:docMk/>
            <pc:sldMk cId="1866685553" sldId="281"/>
            <ac:spMk id="4" creationId="{4FFB1ADF-EC22-2CF7-DB6F-7FDF394CB996}"/>
          </ac:spMkLst>
        </pc:spChg>
        <pc:spChg chg="add mod">
          <ac:chgData name="Hanna Viklund" userId="4e0e2cf7-cba3-4ce7-ad0b-30acc56ca5a9" providerId="ADAL" clId="{D5B454C8-5280-435D-A6CF-E9C82B88B81A}" dt="2024-08-14T12:32:42.840" v="111569" actId="14100"/>
          <ac:spMkLst>
            <pc:docMk/>
            <pc:sldMk cId="1866685553" sldId="281"/>
            <ac:spMk id="5" creationId="{5B9BE49C-7678-3606-01F3-FB0972A1E8BA}"/>
          </ac:spMkLst>
        </pc:spChg>
        <pc:spChg chg="mod">
          <ac:chgData name="Hanna Viklund" userId="4e0e2cf7-cba3-4ce7-ad0b-30acc56ca5a9" providerId="ADAL" clId="{D5B454C8-5280-435D-A6CF-E9C82B88B81A}" dt="2024-08-14T13:08:16.822" v="111654" actId="20577"/>
          <ac:spMkLst>
            <pc:docMk/>
            <pc:sldMk cId="1866685553" sldId="281"/>
            <ac:spMk id="6" creationId="{3D60A09F-3186-EEEA-4989-9D8554AD2A06}"/>
          </ac:spMkLst>
        </pc:spChg>
        <pc:spChg chg="add mod ord">
          <ac:chgData name="Hanna Viklund" userId="4e0e2cf7-cba3-4ce7-ad0b-30acc56ca5a9" providerId="ADAL" clId="{D5B454C8-5280-435D-A6CF-E9C82B88B81A}" dt="2024-08-12T14:12:02.805" v="97531" actId="167"/>
          <ac:spMkLst>
            <pc:docMk/>
            <pc:sldMk cId="1866685553" sldId="281"/>
            <ac:spMk id="9" creationId="{1C60942B-2058-37B7-5DCC-E6ACCB7312B0}"/>
          </ac:spMkLst>
        </pc:spChg>
        <pc:spChg chg="add mod ord">
          <ac:chgData name="Hanna Viklund" userId="4e0e2cf7-cba3-4ce7-ad0b-30acc56ca5a9" providerId="ADAL" clId="{D5B454C8-5280-435D-A6CF-E9C82B88B81A}" dt="2024-08-13T09:08:44.832" v="100199" actId="167"/>
          <ac:spMkLst>
            <pc:docMk/>
            <pc:sldMk cId="1866685553" sldId="281"/>
            <ac:spMk id="10" creationId="{F5719DCA-157B-5177-8192-F717EE9EC7F5}"/>
          </ac:spMkLst>
        </pc:spChg>
        <pc:graphicFrameChg chg="del">
          <ac:chgData name="Hanna Viklund" userId="4e0e2cf7-cba3-4ce7-ad0b-30acc56ca5a9" providerId="ADAL" clId="{D5B454C8-5280-435D-A6CF-E9C82B88B81A}" dt="2024-06-13T06:52:08.523" v="5282" actId="478"/>
          <ac:graphicFrameMkLst>
            <pc:docMk/>
            <pc:sldMk cId="1866685553" sldId="281"/>
            <ac:graphicFrameMk id="4" creationId="{C63AD173-99CF-B4C1-91ED-5ABC74F7CBD2}"/>
          </ac:graphicFrameMkLst>
        </pc:graphicFrameChg>
        <pc:graphicFrameChg chg="del">
          <ac:chgData name="Hanna Viklund" userId="4e0e2cf7-cba3-4ce7-ad0b-30acc56ca5a9" providerId="ADAL" clId="{D5B454C8-5280-435D-A6CF-E9C82B88B81A}" dt="2024-06-13T06:52:05.867" v="5281" actId="478"/>
          <ac:graphicFrameMkLst>
            <pc:docMk/>
            <pc:sldMk cId="1866685553" sldId="281"/>
            <ac:graphicFrameMk id="5" creationId="{FCC4F34B-3447-856F-5EE6-A5896B028B82}"/>
          </ac:graphicFrameMkLst>
        </pc:graphicFrameChg>
        <pc:graphicFrameChg chg="add mod">
          <ac:chgData name="Hanna Viklund" userId="4e0e2cf7-cba3-4ce7-ad0b-30acc56ca5a9" providerId="ADAL" clId="{D5B454C8-5280-435D-A6CF-E9C82B88B81A}" dt="2024-08-14T12:32:51.313" v="111570" actId="14100"/>
          <ac:graphicFrameMkLst>
            <pc:docMk/>
            <pc:sldMk cId="1866685553" sldId="281"/>
            <ac:graphicFrameMk id="7" creationId="{5B169408-1390-BBC5-8A01-9A6143DB5E70}"/>
          </ac:graphicFrameMkLst>
        </pc:graphicFrameChg>
        <pc:graphicFrameChg chg="add mod">
          <ac:chgData name="Hanna Viklund" userId="4e0e2cf7-cba3-4ce7-ad0b-30acc56ca5a9" providerId="ADAL" clId="{D5B454C8-5280-435D-A6CF-E9C82B88B81A}" dt="2024-08-14T12:32:08.191" v="111522" actId="14100"/>
          <ac:graphicFrameMkLst>
            <pc:docMk/>
            <pc:sldMk cId="1866685553" sldId="281"/>
            <ac:graphicFrameMk id="8" creationId="{F2367958-290C-4FA2-8CB5-3DB2A7396FCE}"/>
          </ac:graphicFrameMkLst>
        </pc:graphicFrameChg>
        <pc:picChg chg="del mod ord">
          <ac:chgData name="Hanna Viklund" userId="4e0e2cf7-cba3-4ce7-ad0b-30acc56ca5a9" providerId="ADAL" clId="{D5B454C8-5280-435D-A6CF-E9C82B88B81A}" dt="2024-08-13T09:08:46.661" v="100200" actId="478"/>
          <ac:picMkLst>
            <pc:docMk/>
            <pc:sldMk cId="1866685553" sldId="281"/>
            <ac:picMk id="3" creationId="{9FBB169A-5506-9139-D9C5-9F813E0B04D4}"/>
          </ac:picMkLst>
        </pc:picChg>
        <pc:picChg chg="add del mod">
          <ac:chgData name="Hanna Viklund" userId="4e0e2cf7-cba3-4ce7-ad0b-30acc56ca5a9" providerId="ADAL" clId="{D5B454C8-5280-435D-A6CF-E9C82B88B81A}" dt="2024-08-13T09:08:47.981" v="100201" actId="478"/>
          <ac:picMkLst>
            <pc:docMk/>
            <pc:sldMk cId="1866685553" sldId="281"/>
            <ac:picMk id="5" creationId="{8D89D029-ED9B-8D93-7A61-435B34A3841C}"/>
          </ac:picMkLst>
        </pc:picChg>
        <pc:cxnChg chg="add mod">
          <ac:chgData name="Hanna Viklund" userId="4e0e2cf7-cba3-4ce7-ad0b-30acc56ca5a9" providerId="ADAL" clId="{D5B454C8-5280-435D-A6CF-E9C82B88B81A}" dt="2024-08-13T08:10:19.759" v="98862"/>
          <ac:cxnSpMkLst>
            <pc:docMk/>
            <pc:sldMk cId="1866685553" sldId="281"/>
            <ac:cxnSpMk id="11" creationId="{80399F0C-17F6-52ED-91DC-741A14619708}"/>
          </ac:cxnSpMkLst>
        </pc:cxnChg>
        <pc:cxnChg chg="add mod">
          <ac:chgData name="Hanna Viklund" userId="4e0e2cf7-cba3-4ce7-ad0b-30acc56ca5a9" providerId="ADAL" clId="{D5B454C8-5280-435D-A6CF-E9C82B88B81A}" dt="2024-08-20T09:12:28.229" v="141204" actId="1076"/>
          <ac:cxnSpMkLst>
            <pc:docMk/>
            <pc:sldMk cId="1866685553" sldId="281"/>
            <ac:cxnSpMk id="12" creationId="{172FCFA4-BD81-BCD0-151F-8DFB9F3471DD}"/>
          </ac:cxnSpMkLst>
        </pc:cxnChg>
      </pc:sldChg>
      <pc:sldChg chg="addSp delSp modSp add del mod">
        <pc:chgData name="Hanna Viklund" userId="4e0e2cf7-cba3-4ce7-ad0b-30acc56ca5a9" providerId="ADAL" clId="{D5B454C8-5280-435D-A6CF-E9C82B88B81A}" dt="2024-06-17T13:28:54.566" v="7520" actId="2696"/>
        <pc:sldMkLst>
          <pc:docMk/>
          <pc:sldMk cId="2925918449" sldId="282"/>
        </pc:sldMkLst>
        <pc:spChg chg="mod">
          <ac:chgData name="Hanna Viklund" userId="4e0e2cf7-cba3-4ce7-ad0b-30acc56ca5a9" providerId="ADAL" clId="{D5B454C8-5280-435D-A6CF-E9C82B88B81A}" dt="2024-06-13T08:59:46.726" v="5670" actId="5793"/>
          <ac:spMkLst>
            <pc:docMk/>
            <pc:sldMk cId="2925918449" sldId="282"/>
            <ac:spMk id="2" creationId="{5E1FF6BD-1F65-6C52-96F6-CC7E76616F1B}"/>
          </ac:spMkLst>
        </pc:spChg>
        <pc:spChg chg="mod">
          <ac:chgData name="Hanna Viklund" userId="4e0e2cf7-cba3-4ce7-ad0b-30acc56ca5a9" providerId="ADAL" clId="{D5B454C8-5280-435D-A6CF-E9C82B88B81A}" dt="2024-06-13T09:20:19.062" v="5687" actId="20577"/>
          <ac:spMkLst>
            <pc:docMk/>
            <pc:sldMk cId="2925918449" sldId="282"/>
            <ac:spMk id="3" creationId="{BA88F641-17F1-FDBB-01A5-5756BFDD8C7F}"/>
          </ac:spMkLst>
        </pc:spChg>
        <pc:graphicFrameChg chg="del">
          <ac:chgData name="Hanna Viklund" userId="4e0e2cf7-cba3-4ce7-ad0b-30acc56ca5a9" providerId="ADAL" clId="{D5B454C8-5280-435D-A6CF-E9C82B88B81A}" dt="2024-06-13T09:03:38.272" v="5671" actId="478"/>
          <ac:graphicFrameMkLst>
            <pc:docMk/>
            <pc:sldMk cId="2925918449" sldId="282"/>
            <ac:graphicFrameMk id="4" creationId="{DF8FE6FA-9EAA-2286-9DF7-511C191888B4}"/>
          </ac:graphicFrameMkLst>
        </pc:graphicFrameChg>
        <pc:graphicFrameChg chg="add mod">
          <ac:chgData name="Hanna Viklund" userId="4e0e2cf7-cba3-4ce7-ad0b-30acc56ca5a9" providerId="ADAL" clId="{D5B454C8-5280-435D-A6CF-E9C82B88B81A}" dt="2024-06-13T09:20:00.629" v="5680" actId="1076"/>
          <ac:graphicFrameMkLst>
            <pc:docMk/>
            <pc:sldMk cId="2925918449" sldId="282"/>
            <ac:graphicFrameMk id="5" creationId="{752DAF35-69CD-76A3-9CA0-AD39553AA77E}"/>
          </ac:graphicFrameMkLst>
        </pc:graphicFrameChg>
      </pc:sldChg>
      <pc:sldChg chg="add del">
        <pc:chgData name="Hanna Viklund" userId="4e0e2cf7-cba3-4ce7-ad0b-30acc56ca5a9" providerId="ADAL" clId="{D5B454C8-5280-435D-A6CF-E9C82B88B81A}" dt="2024-08-22T13:55:07.307" v="157987" actId="47"/>
        <pc:sldMkLst>
          <pc:docMk/>
          <pc:sldMk cId="3957156533" sldId="282"/>
        </pc:sldMkLst>
      </pc:sldChg>
      <pc:sldChg chg="addSp delSp modSp new mod modNotesTx">
        <pc:chgData name="Hanna Viklund" userId="4e0e2cf7-cba3-4ce7-ad0b-30acc56ca5a9" providerId="ADAL" clId="{D5B454C8-5280-435D-A6CF-E9C82B88B81A}" dt="2024-08-14T08:20:17.656" v="108622" actId="1076"/>
        <pc:sldMkLst>
          <pc:docMk/>
          <pc:sldMk cId="959201754" sldId="283"/>
        </pc:sldMkLst>
        <pc:spChg chg="add mod">
          <ac:chgData name="Hanna Viklund" userId="4e0e2cf7-cba3-4ce7-ad0b-30acc56ca5a9" providerId="ADAL" clId="{D5B454C8-5280-435D-A6CF-E9C82B88B81A}" dt="2024-08-13T08:31:47.121" v="99370" actId="207"/>
          <ac:spMkLst>
            <pc:docMk/>
            <pc:sldMk cId="959201754" sldId="283"/>
            <ac:spMk id="2" creationId="{0467928D-F6AD-1F11-CB66-CE50CC83FA78}"/>
          </ac:spMkLst>
        </pc:spChg>
        <pc:spChg chg="del mod">
          <ac:chgData name="Hanna Viklund" userId="4e0e2cf7-cba3-4ce7-ad0b-30acc56ca5a9" providerId="ADAL" clId="{D5B454C8-5280-435D-A6CF-E9C82B88B81A}" dt="2024-06-13T09:36:28.603" v="5804" actId="478"/>
          <ac:spMkLst>
            <pc:docMk/>
            <pc:sldMk cId="959201754" sldId="283"/>
            <ac:spMk id="2" creationId="{4084D2D7-DFCC-0893-74B8-7B574411651E}"/>
          </ac:spMkLst>
        </pc:spChg>
        <pc:spChg chg="del">
          <ac:chgData name="Hanna Viklund" userId="4e0e2cf7-cba3-4ce7-ad0b-30acc56ca5a9" providerId="ADAL" clId="{D5B454C8-5280-435D-A6CF-E9C82B88B81A}" dt="2024-06-13T09:21:00.781" v="5689" actId="478"/>
          <ac:spMkLst>
            <pc:docMk/>
            <pc:sldMk cId="959201754" sldId="283"/>
            <ac:spMk id="3" creationId="{F40136E8-FF8F-5F89-1FEA-1CA5FF432709}"/>
          </ac:spMkLst>
        </pc:spChg>
        <pc:spChg chg="add mod">
          <ac:chgData name="Hanna Viklund" userId="4e0e2cf7-cba3-4ce7-ad0b-30acc56ca5a9" providerId="ADAL" clId="{D5B454C8-5280-435D-A6CF-E9C82B88B81A}" dt="2024-08-14T06:58:24.732" v="107956" actId="20577"/>
          <ac:spMkLst>
            <pc:docMk/>
            <pc:sldMk cId="959201754" sldId="283"/>
            <ac:spMk id="4" creationId="{5797BD80-B783-CFA6-9857-4ACEADFEF8FF}"/>
          </ac:spMkLst>
        </pc:spChg>
        <pc:spChg chg="add mod ord">
          <ac:chgData name="Hanna Viklund" userId="4e0e2cf7-cba3-4ce7-ad0b-30acc56ca5a9" providerId="ADAL" clId="{D5B454C8-5280-435D-A6CF-E9C82B88B81A}" dt="2024-08-13T11:38:25.309" v="103492" actId="207"/>
          <ac:spMkLst>
            <pc:docMk/>
            <pc:sldMk cId="959201754" sldId="283"/>
            <ac:spMk id="6" creationId="{F5EDC67B-906F-D464-606D-4BE049D8E392}"/>
          </ac:spMkLst>
        </pc:spChg>
        <pc:spChg chg="add mod">
          <ac:chgData name="Hanna Viklund" userId="4e0e2cf7-cba3-4ce7-ad0b-30acc56ca5a9" providerId="ADAL" clId="{D5B454C8-5280-435D-A6CF-E9C82B88B81A}" dt="2024-08-14T08:20:03.972" v="108621" actId="1076"/>
          <ac:spMkLst>
            <pc:docMk/>
            <pc:sldMk cId="959201754" sldId="283"/>
            <ac:spMk id="9" creationId="{11818C9D-A0D6-0E54-8A38-F6FDDB416D7A}"/>
          </ac:spMkLst>
        </pc:spChg>
        <pc:spChg chg="add mod">
          <ac:chgData name="Hanna Viklund" userId="4e0e2cf7-cba3-4ce7-ad0b-30acc56ca5a9" providerId="ADAL" clId="{D5B454C8-5280-435D-A6CF-E9C82B88B81A}" dt="2024-08-14T08:20:17.656" v="108622" actId="1076"/>
          <ac:spMkLst>
            <pc:docMk/>
            <pc:sldMk cId="959201754" sldId="283"/>
            <ac:spMk id="11" creationId="{53DC98CF-2C37-E195-9003-01889B08F2F6}"/>
          </ac:spMkLst>
        </pc:spChg>
        <pc:spChg chg="add del mod">
          <ac:chgData name="Hanna Viklund" userId="4e0e2cf7-cba3-4ce7-ad0b-30acc56ca5a9" providerId="ADAL" clId="{D5B454C8-5280-435D-A6CF-E9C82B88B81A}" dt="2024-06-13T09:36:32.082" v="5806" actId="478"/>
          <ac:spMkLst>
            <pc:docMk/>
            <pc:sldMk cId="959201754" sldId="283"/>
            <ac:spMk id="12" creationId="{24AD310A-0A05-44CC-B2CF-0268B689EBA2}"/>
          </ac:spMkLst>
        </pc:spChg>
        <pc:spChg chg="add del mod">
          <ac:chgData name="Hanna Viklund" userId="4e0e2cf7-cba3-4ce7-ad0b-30acc56ca5a9" providerId="ADAL" clId="{D5B454C8-5280-435D-A6CF-E9C82B88B81A}" dt="2024-06-18T13:22:28.374" v="8020" actId="478"/>
          <ac:spMkLst>
            <pc:docMk/>
            <pc:sldMk cId="959201754" sldId="283"/>
            <ac:spMk id="13" creationId="{1A8F382E-7308-CC79-D65D-1272715ACBCB}"/>
          </ac:spMkLst>
        </pc:spChg>
        <pc:spChg chg="add del mod">
          <ac:chgData name="Hanna Viklund" userId="4e0e2cf7-cba3-4ce7-ad0b-30acc56ca5a9" providerId="ADAL" clId="{D5B454C8-5280-435D-A6CF-E9C82B88B81A}" dt="2024-06-13T09:39:25.315" v="5973" actId="478"/>
          <ac:spMkLst>
            <pc:docMk/>
            <pc:sldMk cId="959201754" sldId="283"/>
            <ac:spMk id="15" creationId="{3AC15F4D-DC57-C1B4-CE89-E33E7EB05561}"/>
          </ac:spMkLst>
        </pc:spChg>
        <pc:graphicFrameChg chg="add del mod">
          <ac:chgData name="Hanna Viklund" userId="4e0e2cf7-cba3-4ce7-ad0b-30acc56ca5a9" providerId="ADAL" clId="{D5B454C8-5280-435D-A6CF-E9C82B88B81A}" dt="2024-08-14T07:24:30.276" v="108424" actId="478"/>
          <ac:graphicFrameMkLst>
            <pc:docMk/>
            <pc:sldMk cId="959201754" sldId="283"/>
            <ac:graphicFrameMk id="3" creationId="{752DAF35-69CD-76A3-9CA0-AD39553AA77E}"/>
          </ac:graphicFrameMkLst>
        </pc:graphicFrameChg>
        <pc:graphicFrameChg chg="add del mod">
          <ac:chgData name="Hanna Viklund" userId="4e0e2cf7-cba3-4ce7-ad0b-30acc56ca5a9" providerId="ADAL" clId="{D5B454C8-5280-435D-A6CF-E9C82B88B81A}" dt="2024-06-13T09:23:26.783" v="5715" actId="478"/>
          <ac:graphicFrameMkLst>
            <pc:docMk/>
            <pc:sldMk cId="959201754" sldId="283"/>
            <ac:graphicFrameMk id="4" creationId="{03B2E343-2B2D-3243-9D30-F1F72726CFAB}"/>
          </ac:graphicFrameMkLst>
        </pc:graphicFrameChg>
        <pc:graphicFrameChg chg="add del mod">
          <ac:chgData name="Hanna Viklund" userId="4e0e2cf7-cba3-4ce7-ad0b-30acc56ca5a9" providerId="ADAL" clId="{D5B454C8-5280-435D-A6CF-E9C82B88B81A}" dt="2024-06-13T09:23:29.415" v="5716" actId="478"/>
          <ac:graphicFrameMkLst>
            <pc:docMk/>
            <pc:sldMk cId="959201754" sldId="283"/>
            <ac:graphicFrameMk id="5" creationId="{00A78F45-B62C-2591-8328-2FBF61634CB9}"/>
          </ac:graphicFrameMkLst>
        </pc:graphicFrameChg>
        <pc:graphicFrameChg chg="add del mod">
          <ac:chgData name="Hanna Viklund" userId="4e0e2cf7-cba3-4ce7-ad0b-30acc56ca5a9" providerId="ADAL" clId="{D5B454C8-5280-435D-A6CF-E9C82B88B81A}" dt="2024-08-14T07:26:03.268" v="108435" actId="478"/>
          <ac:graphicFrameMkLst>
            <pc:docMk/>
            <pc:sldMk cId="959201754" sldId="283"/>
            <ac:graphicFrameMk id="5" creationId="{752DAF35-69CD-76A3-9CA0-AD39553AA77E}"/>
          </ac:graphicFrameMkLst>
        </pc:graphicFrameChg>
        <pc:graphicFrameChg chg="add del mod">
          <ac:chgData name="Hanna Viklund" userId="4e0e2cf7-cba3-4ce7-ad0b-30acc56ca5a9" providerId="ADAL" clId="{D5B454C8-5280-435D-A6CF-E9C82B88B81A}" dt="2024-06-13T09:30:39.099" v="5760" actId="478"/>
          <ac:graphicFrameMkLst>
            <pc:docMk/>
            <pc:sldMk cId="959201754" sldId="283"/>
            <ac:graphicFrameMk id="6" creationId="{03B2E343-2B2D-3243-9D30-F1F72726CFAB}"/>
          </ac:graphicFrameMkLst>
        </pc:graphicFrameChg>
        <pc:graphicFrameChg chg="add del mod">
          <ac:chgData name="Hanna Viklund" userId="4e0e2cf7-cba3-4ce7-ad0b-30acc56ca5a9" providerId="ADAL" clId="{D5B454C8-5280-435D-A6CF-E9C82B88B81A}" dt="2024-06-20T06:09:18.965" v="13532" actId="478"/>
          <ac:graphicFrameMkLst>
            <pc:docMk/>
            <pc:sldMk cId="959201754" sldId="283"/>
            <ac:graphicFrameMk id="6" creationId="{CCD5F7C5-37D5-B73E-C27F-E73376F3FE5D}"/>
          </ac:graphicFrameMkLst>
        </pc:graphicFrameChg>
        <pc:graphicFrameChg chg="add del mod">
          <ac:chgData name="Hanna Viklund" userId="4e0e2cf7-cba3-4ce7-ad0b-30acc56ca5a9" providerId="ADAL" clId="{D5B454C8-5280-435D-A6CF-E9C82B88B81A}" dt="2024-06-20T06:09:37.587" v="13536" actId="478"/>
          <ac:graphicFrameMkLst>
            <pc:docMk/>
            <pc:sldMk cId="959201754" sldId="283"/>
            <ac:graphicFrameMk id="7" creationId="{00A78F45-B62C-2591-8328-2FBF61634CB9}"/>
          </ac:graphicFrameMkLst>
        </pc:graphicFrameChg>
        <pc:graphicFrameChg chg="add del mod">
          <ac:chgData name="Hanna Viklund" userId="4e0e2cf7-cba3-4ce7-ad0b-30acc56ca5a9" providerId="ADAL" clId="{D5B454C8-5280-435D-A6CF-E9C82B88B81A}" dt="2024-08-14T07:25:22.668" v="108432" actId="478"/>
          <ac:graphicFrameMkLst>
            <pc:docMk/>
            <pc:sldMk cId="959201754" sldId="283"/>
            <ac:graphicFrameMk id="8" creationId="{03B2E343-2B2D-3243-9D30-F1F72726CFAB}"/>
          </ac:graphicFrameMkLst>
        </pc:graphicFrameChg>
        <pc:graphicFrameChg chg="add mod">
          <ac:chgData name="Hanna Viklund" userId="4e0e2cf7-cba3-4ce7-ad0b-30acc56ca5a9" providerId="ADAL" clId="{D5B454C8-5280-435D-A6CF-E9C82B88B81A}" dt="2024-08-14T07:27:26.719" v="108569" actId="5793"/>
          <ac:graphicFrameMkLst>
            <pc:docMk/>
            <pc:sldMk cId="959201754" sldId="283"/>
            <ac:graphicFrameMk id="10" creationId="{752DAF35-69CD-76A3-9CA0-AD39553AA77E}"/>
          </ac:graphicFrameMkLst>
        </pc:graphicFrameChg>
        <pc:picChg chg="add del mod modCrop">
          <ac:chgData name="Hanna Viklund" userId="4e0e2cf7-cba3-4ce7-ad0b-30acc56ca5a9" providerId="ADAL" clId="{D5B454C8-5280-435D-A6CF-E9C82B88B81A}" dt="2024-08-13T08:31:40.513" v="99367" actId="478"/>
          <ac:picMkLst>
            <pc:docMk/>
            <pc:sldMk cId="959201754" sldId="283"/>
            <ac:picMk id="3" creationId="{7A5F4811-A84C-B2CF-D5BF-235A60EA3E7A}"/>
          </ac:picMkLst>
        </pc:picChg>
        <pc:picChg chg="add del mod">
          <ac:chgData name="Hanna Viklund" userId="4e0e2cf7-cba3-4ce7-ad0b-30acc56ca5a9" providerId="ADAL" clId="{D5B454C8-5280-435D-A6CF-E9C82B88B81A}" dt="2024-08-13T08:31:38.666" v="99366" actId="478"/>
          <ac:picMkLst>
            <pc:docMk/>
            <pc:sldMk cId="959201754" sldId="283"/>
            <ac:picMk id="5" creationId="{42E64C1F-D471-902B-3450-CB1D845053AC}"/>
          </ac:picMkLst>
        </pc:picChg>
        <pc:picChg chg="add del mod">
          <ac:chgData name="Hanna Viklund" userId="4e0e2cf7-cba3-4ce7-ad0b-30acc56ca5a9" providerId="ADAL" clId="{D5B454C8-5280-435D-A6CF-E9C82B88B81A}" dt="2024-06-20T06:09:42.889" v="13538" actId="478"/>
          <ac:picMkLst>
            <pc:docMk/>
            <pc:sldMk cId="959201754" sldId="283"/>
            <ac:picMk id="10" creationId="{FAF8DFBC-3F71-72AC-CEE1-207E5000303D}"/>
          </ac:picMkLst>
        </pc:picChg>
        <pc:picChg chg="add del mod">
          <ac:chgData name="Hanna Viklund" userId="4e0e2cf7-cba3-4ce7-ad0b-30acc56ca5a9" providerId="ADAL" clId="{D5B454C8-5280-435D-A6CF-E9C82B88B81A}" dt="2024-06-18T13:22:30.226" v="8021" actId="478"/>
          <ac:picMkLst>
            <pc:docMk/>
            <pc:sldMk cId="959201754" sldId="283"/>
            <ac:picMk id="14" creationId="{C112E355-BD21-BDF1-2B2B-E4C2C81D159F}"/>
          </ac:picMkLst>
        </pc:picChg>
        <pc:cxnChg chg="add mod">
          <ac:chgData name="Hanna Viklund" userId="4e0e2cf7-cba3-4ce7-ad0b-30acc56ca5a9" providerId="ADAL" clId="{D5B454C8-5280-435D-A6CF-E9C82B88B81A}" dt="2024-08-13T08:11:35.520" v="98895"/>
          <ac:cxnSpMkLst>
            <pc:docMk/>
            <pc:sldMk cId="959201754" sldId="283"/>
            <ac:cxnSpMk id="7" creationId="{48EC471E-2C34-8DEE-E157-E82AA95A5D99}"/>
          </ac:cxnSpMkLst>
        </pc:cxnChg>
      </pc:sldChg>
      <pc:sldChg chg="addSp delSp modSp add mod setBg modNotesTx">
        <pc:chgData name="Hanna Viklund" userId="4e0e2cf7-cba3-4ce7-ad0b-30acc56ca5a9" providerId="ADAL" clId="{D5B454C8-5280-435D-A6CF-E9C82B88B81A}" dt="2024-08-20T08:13:40.818" v="140211" actId="20577"/>
        <pc:sldMkLst>
          <pc:docMk/>
          <pc:sldMk cId="2936472678" sldId="284"/>
        </pc:sldMkLst>
        <pc:spChg chg="mod">
          <ac:chgData name="Hanna Viklund" userId="4e0e2cf7-cba3-4ce7-ad0b-30acc56ca5a9" providerId="ADAL" clId="{D5B454C8-5280-435D-A6CF-E9C82B88B81A}" dt="2024-08-13T08:38:40.404" v="99494" actId="1076"/>
          <ac:spMkLst>
            <pc:docMk/>
            <pc:sldMk cId="2936472678" sldId="284"/>
            <ac:spMk id="2" creationId="{52E96252-4E7E-8CA9-E83D-655CB37B01E2}"/>
          </ac:spMkLst>
        </pc:spChg>
        <pc:spChg chg="mod">
          <ac:chgData name="Hanna Viklund" userId="4e0e2cf7-cba3-4ce7-ad0b-30acc56ca5a9" providerId="ADAL" clId="{D5B454C8-5280-435D-A6CF-E9C82B88B81A}" dt="2024-08-20T08:13:28.090" v="140205" actId="27636"/>
          <ac:spMkLst>
            <pc:docMk/>
            <pc:sldMk cId="2936472678" sldId="284"/>
            <ac:spMk id="3" creationId="{2461A97C-9B34-7BF9-9C6B-260CFDA8C9F6}"/>
          </ac:spMkLst>
        </pc:spChg>
        <pc:spChg chg="add mod">
          <ac:chgData name="Hanna Viklund" userId="4e0e2cf7-cba3-4ce7-ad0b-30acc56ca5a9" providerId="ADAL" clId="{D5B454C8-5280-435D-A6CF-E9C82B88B81A}" dt="2024-08-19T11:45:44.504" v="137808" actId="1076"/>
          <ac:spMkLst>
            <pc:docMk/>
            <pc:sldMk cId="2936472678" sldId="284"/>
            <ac:spMk id="4" creationId="{00F1B265-673F-5140-B9AD-08B8DCABC49B}"/>
          </ac:spMkLst>
        </pc:spChg>
        <pc:spChg chg="add del mod">
          <ac:chgData name="Hanna Viklund" userId="4e0e2cf7-cba3-4ce7-ad0b-30acc56ca5a9" providerId="ADAL" clId="{D5B454C8-5280-435D-A6CF-E9C82B88B81A}" dt="2024-08-19T11:44:53.033" v="137796" actId="478"/>
          <ac:spMkLst>
            <pc:docMk/>
            <pc:sldMk cId="2936472678" sldId="284"/>
            <ac:spMk id="5" creationId="{D3A1286C-AD65-EBBA-7A0B-9C04B56E2E3D}"/>
          </ac:spMkLst>
        </pc:spChg>
        <pc:spChg chg="add mod">
          <ac:chgData name="Hanna Viklund" userId="4e0e2cf7-cba3-4ce7-ad0b-30acc56ca5a9" providerId="ADAL" clId="{D5B454C8-5280-435D-A6CF-E9C82B88B81A}" dt="2024-08-13T08:38:05.007" v="99481" actId="207"/>
          <ac:spMkLst>
            <pc:docMk/>
            <pc:sldMk cId="2936472678" sldId="284"/>
            <ac:spMk id="6" creationId="{38D5893F-C3E2-42DB-8F17-C9024764190B}"/>
          </ac:spMkLst>
        </pc:spChg>
        <pc:spChg chg="add mod ord">
          <ac:chgData name="Hanna Viklund" userId="4e0e2cf7-cba3-4ce7-ad0b-30acc56ca5a9" providerId="ADAL" clId="{D5B454C8-5280-435D-A6CF-E9C82B88B81A}" dt="2024-08-13T08:37:57.204" v="99477" actId="167"/>
          <ac:spMkLst>
            <pc:docMk/>
            <pc:sldMk cId="2936472678" sldId="284"/>
            <ac:spMk id="7" creationId="{7B72D7CF-2CB2-A206-DA6A-B457E934F01A}"/>
          </ac:spMkLst>
        </pc:spChg>
        <pc:spChg chg="add mod">
          <ac:chgData name="Hanna Viklund" userId="4e0e2cf7-cba3-4ce7-ad0b-30acc56ca5a9" providerId="ADAL" clId="{D5B454C8-5280-435D-A6CF-E9C82B88B81A}" dt="2024-08-14T09:28:31.248" v="109998" actId="1076"/>
          <ac:spMkLst>
            <pc:docMk/>
            <pc:sldMk cId="2936472678" sldId="284"/>
            <ac:spMk id="10" creationId="{8A462119-5C42-F73E-343A-E2B16AD7D5FF}"/>
          </ac:spMkLst>
        </pc:spChg>
        <pc:spChg chg="add mod">
          <ac:chgData name="Hanna Viklund" userId="4e0e2cf7-cba3-4ce7-ad0b-30acc56ca5a9" providerId="ADAL" clId="{D5B454C8-5280-435D-A6CF-E9C82B88B81A}" dt="2024-08-14T09:28:34.834" v="109999" actId="1076"/>
          <ac:spMkLst>
            <pc:docMk/>
            <pc:sldMk cId="2936472678" sldId="284"/>
            <ac:spMk id="11" creationId="{185655B3-6B8D-9AE9-D2B9-2C71A639E5B0}"/>
          </ac:spMkLst>
        </pc:spChg>
        <pc:graphicFrameChg chg="del">
          <ac:chgData name="Hanna Viklund" userId="4e0e2cf7-cba3-4ce7-ad0b-30acc56ca5a9" providerId="ADAL" clId="{D5B454C8-5280-435D-A6CF-E9C82B88B81A}" dt="2024-06-13T11:48:17.885" v="5982" actId="478"/>
          <ac:graphicFrameMkLst>
            <pc:docMk/>
            <pc:sldMk cId="2936472678" sldId="284"/>
            <ac:graphicFrameMk id="4" creationId="{19F9D4DC-8E49-67C2-BAD8-30F1FBF9CC6B}"/>
          </ac:graphicFrameMkLst>
        </pc:graphicFrameChg>
        <pc:graphicFrameChg chg="add del mod">
          <ac:chgData name="Hanna Viklund" userId="4e0e2cf7-cba3-4ce7-ad0b-30acc56ca5a9" providerId="ADAL" clId="{D5B454C8-5280-435D-A6CF-E9C82B88B81A}" dt="2024-06-13T11:55:26.959" v="6018" actId="478"/>
          <ac:graphicFrameMkLst>
            <pc:docMk/>
            <pc:sldMk cId="2936472678" sldId="284"/>
            <ac:graphicFrameMk id="6" creationId="{E2774B8B-2FC1-AD6A-03D8-C4863074CE80}"/>
          </ac:graphicFrameMkLst>
        </pc:graphicFrameChg>
        <pc:graphicFrameChg chg="add del mod">
          <ac:chgData name="Hanna Viklund" userId="4e0e2cf7-cba3-4ce7-ad0b-30acc56ca5a9" providerId="ADAL" clId="{D5B454C8-5280-435D-A6CF-E9C82B88B81A}" dt="2024-06-24T12:20:00.467" v="29077" actId="478"/>
          <ac:graphicFrameMkLst>
            <pc:docMk/>
            <pc:sldMk cId="2936472678" sldId="284"/>
            <ac:graphicFrameMk id="7" creationId="{28C7EA60-C4FA-77D4-03DE-DD0429937512}"/>
          </ac:graphicFrameMkLst>
        </pc:graphicFrameChg>
        <pc:graphicFrameChg chg="add mod">
          <ac:chgData name="Hanna Viklund" userId="4e0e2cf7-cba3-4ce7-ad0b-30acc56ca5a9" providerId="ADAL" clId="{D5B454C8-5280-435D-A6CF-E9C82B88B81A}" dt="2024-06-13T12:45:01.819" v="6419"/>
          <ac:graphicFrameMkLst>
            <pc:docMk/>
            <pc:sldMk cId="2936472678" sldId="284"/>
            <ac:graphicFrameMk id="8" creationId="{1C238031-A2DF-4A0A-3D68-6E29217A7DD7}"/>
          </ac:graphicFrameMkLst>
        </pc:graphicFrameChg>
        <pc:graphicFrameChg chg="add del mod">
          <ac:chgData name="Hanna Viklund" userId="4e0e2cf7-cba3-4ce7-ad0b-30acc56ca5a9" providerId="ADAL" clId="{D5B454C8-5280-435D-A6CF-E9C82B88B81A}" dt="2024-08-19T11:44:19.670" v="137787" actId="478"/>
          <ac:graphicFrameMkLst>
            <pc:docMk/>
            <pc:sldMk cId="2936472678" sldId="284"/>
            <ac:graphicFrameMk id="8" creationId="{BAB1E471-7AC0-D2B9-BA87-5977DEC3A7F3}"/>
          </ac:graphicFrameMkLst>
        </pc:graphicFrameChg>
        <pc:graphicFrameChg chg="add mod">
          <ac:chgData name="Hanna Viklund" userId="4e0e2cf7-cba3-4ce7-ad0b-30acc56ca5a9" providerId="ADAL" clId="{D5B454C8-5280-435D-A6CF-E9C82B88B81A}" dt="2024-06-13T12:45:01.819" v="6419"/>
          <ac:graphicFrameMkLst>
            <pc:docMk/>
            <pc:sldMk cId="2936472678" sldId="284"/>
            <ac:graphicFrameMk id="9" creationId="{82A50AC6-A61D-97F0-5BEA-387B309EAB7C}"/>
          </ac:graphicFrameMkLst>
        </pc:graphicFrameChg>
        <pc:graphicFrameChg chg="add del mod">
          <ac:chgData name="Hanna Viklund" userId="4e0e2cf7-cba3-4ce7-ad0b-30acc56ca5a9" providerId="ADAL" clId="{D5B454C8-5280-435D-A6CF-E9C82B88B81A}" dt="2024-08-19T11:45:48.072" v="137809" actId="14100"/>
          <ac:graphicFrameMkLst>
            <pc:docMk/>
            <pc:sldMk cId="2936472678" sldId="284"/>
            <ac:graphicFrameMk id="12" creationId="{BAB1E471-7AC0-D2B9-BA87-5977DEC3A7F3}"/>
          </ac:graphicFrameMkLst>
        </pc:graphicFrameChg>
        <pc:picChg chg="add del mod">
          <ac:chgData name="Hanna Viklund" userId="4e0e2cf7-cba3-4ce7-ad0b-30acc56ca5a9" providerId="ADAL" clId="{D5B454C8-5280-435D-A6CF-E9C82B88B81A}" dt="2024-08-13T08:38:00.819" v="99479" actId="478"/>
          <ac:picMkLst>
            <pc:docMk/>
            <pc:sldMk cId="2936472678" sldId="284"/>
            <ac:picMk id="4" creationId="{34B473B5-874E-DC68-73DA-9AF517E6E3B7}"/>
          </ac:picMkLst>
        </pc:picChg>
        <pc:picChg chg="del mod ord">
          <ac:chgData name="Hanna Viklund" userId="4e0e2cf7-cba3-4ce7-ad0b-30acc56ca5a9" providerId="ADAL" clId="{D5B454C8-5280-435D-A6CF-E9C82B88B81A}" dt="2024-08-13T08:37:59.134" v="99478" actId="478"/>
          <ac:picMkLst>
            <pc:docMk/>
            <pc:sldMk cId="2936472678" sldId="284"/>
            <ac:picMk id="5" creationId="{15BCCDF9-76F1-7BDA-FFB7-9303C757F00B}"/>
          </ac:picMkLst>
        </pc:picChg>
        <pc:cxnChg chg="add mod">
          <ac:chgData name="Hanna Viklund" userId="4e0e2cf7-cba3-4ce7-ad0b-30acc56ca5a9" providerId="ADAL" clId="{D5B454C8-5280-435D-A6CF-E9C82B88B81A}" dt="2024-08-13T08:11:23.667" v="98889"/>
          <ac:cxnSpMkLst>
            <pc:docMk/>
            <pc:sldMk cId="2936472678" sldId="284"/>
            <ac:cxnSpMk id="9" creationId="{1E34C54A-A7FE-FDF6-6844-53068C5C9BC6}"/>
          </ac:cxnSpMkLst>
        </pc:cxnChg>
      </pc:sldChg>
      <pc:sldChg chg="new del">
        <pc:chgData name="Hanna Viklund" userId="4e0e2cf7-cba3-4ce7-ad0b-30acc56ca5a9" providerId="ADAL" clId="{D5B454C8-5280-435D-A6CF-E9C82B88B81A}" dt="2024-06-13T12:18:18.946" v="6128" actId="47"/>
        <pc:sldMkLst>
          <pc:docMk/>
          <pc:sldMk cId="4229590474" sldId="285"/>
        </pc:sldMkLst>
      </pc:sldChg>
      <pc:sldChg chg="addSp delSp modSp add mod modNotesTx">
        <pc:chgData name="Hanna Viklund" userId="4e0e2cf7-cba3-4ce7-ad0b-30acc56ca5a9" providerId="ADAL" clId="{D5B454C8-5280-435D-A6CF-E9C82B88B81A}" dt="2024-08-20T09:13:44.957" v="141221" actId="1076"/>
        <pc:sldMkLst>
          <pc:docMk/>
          <pc:sldMk cId="2165616068" sldId="286"/>
        </pc:sldMkLst>
        <pc:spChg chg="del mod">
          <ac:chgData name="Hanna Viklund" userId="4e0e2cf7-cba3-4ce7-ad0b-30acc56ca5a9" providerId="ADAL" clId="{D5B454C8-5280-435D-A6CF-E9C82B88B81A}" dt="2024-06-18T11:40:06.227" v="7832" actId="478"/>
          <ac:spMkLst>
            <pc:docMk/>
            <pc:sldMk cId="2165616068" sldId="286"/>
            <ac:spMk id="2" creationId="{5B119E4E-8CA0-0C60-45B8-70E294CD113B}"/>
          </ac:spMkLst>
        </pc:spChg>
        <pc:spChg chg="add mod">
          <ac:chgData name="Hanna Viklund" userId="4e0e2cf7-cba3-4ce7-ad0b-30acc56ca5a9" providerId="ADAL" clId="{D5B454C8-5280-435D-A6CF-E9C82B88B81A}" dt="2024-08-13T09:14:35.629" v="100338" actId="122"/>
          <ac:spMkLst>
            <pc:docMk/>
            <pc:sldMk cId="2165616068" sldId="286"/>
            <ac:spMk id="2" creationId="{8B13C854-664C-8925-8452-08FA232E5D78}"/>
          </ac:spMkLst>
        </pc:spChg>
        <pc:spChg chg="add mod ord">
          <ac:chgData name="Hanna Viklund" userId="4e0e2cf7-cba3-4ce7-ad0b-30acc56ca5a9" providerId="ADAL" clId="{D5B454C8-5280-435D-A6CF-E9C82B88B81A}" dt="2024-08-13T12:16:28.438" v="104597" actId="207"/>
          <ac:spMkLst>
            <pc:docMk/>
            <pc:sldMk cId="2165616068" sldId="286"/>
            <ac:spMk id="3" creationId="{26558E60-D2A1-A47E-0D1B-DA083E2AFE0B}"/>
          </ac:spMkLst>
        </pc:spChg>
        <pc:spChg chg="add del mod">
          <ac:chgData name="Hanna Viklund" userId="4e0e2cf7-cba3-4ce7-ad0b-30acc56ca5a9" providerId="ADAL" clId="{D5B454C8-5280-435D-A6CF-E9C82B88B81A}" dt="2024-06-20T08:51:37.295" v="16284"/>
          <ac:spMkLst>
            <pc:docMk/>
            <pc:sldMk cId="2165616068" sldId="286"/>
            <ac:spMk id="3" creationId="{AC984543-16E2-27AF-1701-7B9C564AC317}"/>
          </ac:spMkLst>
        </pc:spChg>
        <pc:spChg chg="del mod">
          <ac:chgData name="Hanna Viklund" userId="4e0e2cf7-cba3-4ce7-ad0b-30acc56ca5a9" providerId="ADAL" clId="{D5B454C8-5280-435D-A6CF-E9C82B88B81A}" dt="2024-06-19T13:47:38.110" v="13507" actId="478"/>
          <ac:spMkLst>
            <pc:docMk/>
            <pc:sldMk cId="2165616068" sldId="286"/>
            <ac:spMk id="6" creationId="{3D60A09F-3186-EEEA-4989-9D8554AD2A06}"/>
          </ac:spMkLst>
        </pc:spChg>
        <pc:spChg chg="add del mod">
          <ac:chgData name="Hanna Viklund" userId="4e0e2cf7-cba3-4ce7-ad0b-30acc56ca5a9" providerId="ADAL" clId="{D5B454C8-5280-435D-A6CF-E9C82B88B81A}" dt="2024-06-18T11:40:08.824" v="7833" actId="478"/>
          <ac:spMkLst>
            <pc:docMk/>
            <pc:sldMk cId="2165616068" sldId="286"/>
            <ac:spMk id="7" creationId="{09BEBEDE-CFD5-5766-3C53-FAD397862A80}"/>
          </ac:spMkLst>
        </pc:spChg>
        <pc:spChg chg="add del mod">
          <ac:chgData name="Hanna Viklund" userId="4e0e2cf7-cba3-4ce7-ad0b-30acc56ca5a9" providerId="ADAL" clId="{D5B454C8-5280-435D-A6CF-E9C82B88B81A}" dt="2024-06-19T13:47:41.822" v="13508" actId="478"/>
          <ac:spMkLst>
            <pc:docMk/>
            <pc:sldMk cId="2165616068" sldId="286"/>
            <ac:spMk id="7" creationId="{691E2D3B-427B-8215-22BA-ADAE53385795}"/>
          </ac:spMkLst>
        </pc:spChg>
        <pc:spChg chg="add mod">
          <ac:chgData name="Hanna Viklund" userId="4e0e2cf7-cba3-4ce7-ad0b-30acc56ca5a9" providerId="ADAL" clId="{D5B454C8-5280-435D-A6CF-E9C82B88B81A}" dt="2024-08-13T09:14:07.475" v="100329" actId="207"/>
          <ac:spMkLst>
            <pc:docMk/>
            <pc:sldMk cId="2165616068" sldId="286"/>
            <ac:spMk id="8" creationId="{C93A75F0-D3C0-7D13-D420-4C7FCC1A7178}"/>
          </ac:spMkLst>
        </pc:spChg>
        <pc:spChg chg="add mod">
          <ac:chgData name="Hanna Viklund" userId="4e0e2cf7-cba3-4ce7-ad0b-30acc56ca5a9" providerId="ADAL" clId="{D5B454C8-5280-435D-A6CF-E9C82B88B81A}" dt="2024-08-14T07:08:52.342" v="108395" actId="6549"/>
          <ac:spMkLst>
            <pc:docMk/>
            <pc:sldMk cId="2165616068" sldId="286"/>
            <ac:spMk id="11" creationId="{8DDA0120-EE96-5512-E1F3-1C263E6FF50C}"/>
          </ac:spMkLst>
        </pc:spChg>
        <pc:graphicFrameChg chg="add del mod">
          <ac:chgData name="Hanna Viklund" userId="4e0e2cf7-cba3-4ce7-ad0b-30acc56ca5a9" providerId="ADAL" clId="{D5B454C8-5280-435D-A6CF-E9C82B88B81A}" dt="2024-06-13T12:30:29.312" v="6142" actId="478"/>
          <ac:graphicFrameMkLst>
            <pc:docMk/>
            <pc:sldMk cId="2165616068" sldId="286"/>
            <ac:graphicFrameMk id="4" creationId="{830510DB-09D1-3142-D866-5D3A4F82799E}"/>
          </ac:graphicFrameMkLst>
        </pc:graphicFrameChg>
        <pc:graphicFrameChg chg="add mod">
          <ac:chgData name="Hanna Viklund" userId="4e0e2cf7-cba3-4ce7-ad0b-30acc56ca5a9" providerId="ADAL" clId="{D5B454C8-5280-435D-A6CF-E9C82B88B81A}" dt="2024-08-20T09:13:35.371" v="141219" actId="14100"/>
          <ac:graphicFrameMkLst>
            <pc:docMk/>
            <pc:sldMk cId="2165616068" sldId="286"/>
            <ac:graphicFrameMk id="5" creationId="{CC2A405C-19D5-084D-3995-C47761713E77}"/>
          </ac:graphicFrameMkLst>
        </pc:graphicFrameChg>
        <pc:graphicFrameChg chg="del">
          <ac:chgData name="Hanna Viklund" userId="4e0e2cf7-cba3-4ce7-ad0b-30acc56ca5a9" providerId="ADAL" clId="{D5B454C8-5280-435D-A6CF-E9C82B88B81A}" dt="2024-06-13T12:18:31.217" v="6135" actId="478"/>
          <ac:graphicFrameMkLst>
            <pc:docMk/>
            <pc:sldMk cId="2165616068" sldId="286"/>
            <ac:graphicFrameMk id="7" creationId="{5B169408-1390-BBC5-8A01-9A6143DB5E70}"/>
          </ac:graphicFrameMkLst>
        </pc:graphicFrameChg>
        <pc:graphicFrameChg chg="del">
          <ac:chgData name="Hanna Viklund" userId="4e0e2cf7-cba3-4ce7-ad0b-30acc56ca5a9" providerId="ADAL" clId="{D5B454C8-5280-435D-A6CF-E9C82B88B81A}" dt="2024-06-13T12:18:29.749" v="6134" actId="478"/>
          <ac:graphicFrameMkLst>
            <pc:docMk/>
            <pc:sldMk cId="2165616068" sldId="286"/>
            <ac:graphicFrameMk id="8" creationId="{F2367958-290C-4FA2-8CB5-3DB2A7396FCE}"/>
          </ac:graphicFrameMkLst>
        </pc:graphicFrameChg>
        <pc:graphicFrameChg chg="add mod">
          <ac:chgData name="Hanna Viklund" userId="4e0e2cf7-cba3-4ce7-ad0b-30acc56ca5a9" providerId="ADAL" clId="{D5B454C8-5280-435D-A6CF-E9C82B88B81A}" dt="2024-08-20T09:13:40.072" v="141220" actId="14100"/>
          <ac:graphicFrameMkLst>
            <pc:docMk/>
            <pc:sldMk cId="2165616068" sldId="286"/>
            <ac:graphicFrameMk id="9" creationId="{48D27C44-C3D7-0EBA-6285-184C6296147E}"/>
          </ac:graphicFrameMkLst>
        </pc:graphicFrameChg>
        <pc:picChg chg="del mod">
          <ac:chgData name="Hanna Viklund" userId="4e0e2cf7-cba3-4ce7-ad0b-30acc56ca5a9" providerId="ADAL" clId="{D5B454C8-5280-435D-A6CF-E9C82B88B81A}" dt="2024-06-18T11:40:03.448" v="7831" actId="478"/>
          <ac:picMkLst>
            <pc:docMk/>
            <pc:sldMk cId="2165616068" sldId="286"/>
            <ac:picMk id="3" creationId="{9FBB169A-5506-9139-D9C5-9F813E0B04D4}"/>
          </ac:picMkLst>
        </pc:picChg>
        <pc:picChg chg="add del mod">
          <ac:chgData name="Hanna Viklund" userId="4e0e2cf7-cba3-4ce7-ad0b-30acc56ca5a9" providerId="ADAL" clId="{D5B454C8-5280-435D-A6CF-E9C82B88B81A}" dt="2024-08-13T09:13:59.007" v="100325" actId="478"/>
          <ac:picMkLst>
            <pc:docMk/>
            <pc:sldMk cId="2165616068" sldId="286"/>
            <ac:picMk id="4" creationId="{2EFAD26A-471F-2551-2CE4-1C469F5F22EA}"/>
          </ac:picMkLst>
        </pc:picChg>
        <pc:picChg chg="add del mod modCrop">
          <ac:chgData name="Hanna Viklund" userId="4e0e2cf7-cba3-4ce7-ad0b-30acc56ca5a9" providerId="ADAL" clId="{D5B454C8-5280-435D-A6CF-E9C82B88B81A}" dt="2024-08-13T09:14:00.510" v="100326" actId="478"/>
          <ac:picMkLst>
            <pc:docMk/>
            <pc:sldMk cId="2165616068" sldId="286"/>
            <ac:picMk id="10" creationId="{0AD43037-7593-51FF-B64D-8A36CAC588AA}"/>
          </ac:picMkLst>
        </pc:picChg>
        <pc:cxnChg chg="add mod">
          <ac:chgData name="Hanna Viklund" userId="4e0e2cf7-cba3-4ce7-ad0b-30acc56ca5a9" providerId="ADAL" clId="{D5B454C8-5280-435D-A6CF-E9C82B88B81A}" dt="2024-08-20T09:13:44.957" v="141221" actId="1076"/>
          <ac:cxnSpMkLst>
            <pc:docMk/>
            <pc:sldMk cId="2165616068" sldId="286"/>
            <ac:cxnSpMk id="4" creationId="{03BD0F15-280D-F2BF-6300-F71DE4535468}"/>
          </ac:cxnSpMkLst>
        </pc:cxnChg>
        <pc:cxnChg chg="add mod">
          <ac:chgData name="Hanna Viklund" userId="4e0e2cf7-cba3-4ce7-ad0b-30acc56ca5a9" providerId="ADAL" clId="{D5B454C8-5280-435D-A6CF-E9C82B88B81A}" dt="2024-08-13T08:10:03.918" v="98857"/>
          <ac:cxnSpMkLst>
            <pc:docMk/>
            <pc:sldMk cId="2165616068" sldId="286"/>
            <ac:cxnSpMk id="6" creationId="{1F917942-3944-01F2-A04A-1B514CA42CC2}"/>
          </ac:cxnSpMkLst>
        </pc:cxnChg>
      </pc:sldChg>
      <pc:sldChg chg="addSp delSp modSp add mod setBg modNotesTx">
        <pc:chgData name="Hanna Viklund" userId="4e0e2cf7-cba3-4ce7-ad0b-30acc56ca5a9" providerId="ADAL" clId="{D5B454C8-5280-435D-A6CF-E9C82B88B81A}" dt="2024-08-20T09:42:46.186" v="141421" actId="14100"/>
        <pc:sldMkLst>
          <pc:docMk/>
          <pc:sldMk cId="524213864" sldId="287"/>
        </pc:sldMkLst>
        <pc:spChg chg="del mod">
          <ac:chgData name="Hanna Viklund" userId="4e0e2cf7-cba3-4ce7-ad0b-30acc56ca5a9" providerId="ADAL" clId="{D5B454C8-5280-435D-A6CF-E9C82B88B81A}" dt="2024-06-18T11:42:42.670" v="7859" actId="478"/>
          <ac:spMkLst>
            <pc:docMk/>
            <pc:sldMk cId="524213864" sldId="287"/>
            <ac:spMk id="2" creationId="{5C75FFB0-65CD-2995-72A6-65385C577DFF}"/>
          </ac:spMkLst>
        </pc:spChg>
        <pc:spChg chg="add mod">
          <ac:chgData name="Hanna Viklund" userId="4e0e2cf7-cba3-4ce7-ad0b-30acc56ca5a9" providerId="ADAL" clId="{D5B454C8-5280-435D-A6CF-E9C82B88B81A}" dt="2024-08-15T08:02:32.179" v="114301" actId="207"/>
          <ac:spMkLst>
            <pc:docMk/>
            <pc:sldMk cId="524213864" sldId="287"/>
            <ac:spMk id="2" creationId="{B2B0442E-C192-3D29-2B02-A6D2C43CA348}"/>
          </ac:spMkLst>
        </pc:spChg>
        <pc:spChg chg="del mod">
          <ac:chgData name="Hanna Viklund" userId="4e0e2cf7-cba3-4ce7-ad0b-30acc56ca5a9" providerId="ADAL" clId="{D5B454C8-5280-435D-A6CF-E9C82B88B81A}" dt="2024-06-18T11:42:49.820" v="7861" actId="478"/>
          <ac:spMkLst>
            <pc:docMk/>
            <pc:sldMk cId="524213864" sldId="287"/>
            <ac:spMk id="4" creationId="{B9F67D51-4E44-DD93-FE75-631A99C0AFCD}"/>
          </ac:spMkLst>
        </pc:spChg>
        <pc:spChg chg="add mod">
          <ac:chgData name="Hanna Viklund" userId="4e0e2cf7-cba3-4ce7-ad0b-30acc56ca5a9" providerId="ADAL" clId="{D5B454C8-5280-435D-A6CF-E9C82B88B81A}" dt="2024-08-13T10:28:58.877" v="101392" actId="122"/>
          <ac:spMkLst>
            <pc:docMk/>
            <pc:sldMk cId="524213864" sldId="287"/>
            <ac:spMk id="4" creationId="{CA70D6C6-B6CE-21A6-20E8-D444A59227BD}"/>
          </ac:spMkLst>
        </pc:spChg>
        <pc:spChg chg="add mod ord">
          <ac:chgData name="Hanna Viklund" userId="4e0e2cf7-cba3-4ce7-ad0b-30acc56ca5a9" providerId="ADAL" clId="{D5B454C8-5280-435D-A6CF-E9C82B88B81A}" dt="2024-08-13T12:29:29.913" v="105289" actId="207"/>
          <ac:spMkLst>
            <pc:docMk/>
            <pc:sldMk cId="524213864" sldId="287"/>
            <ac:spMk id="6" creationId="{FC461BAD-0036-1330-3FF1-FB562AA443E2}"/>
          </ac:spMkLst>
        </pc:spChg>
        <pc:spChg chg="add del mod">
          <ac:chgData name="Hanna Viklund" userId="4e0e2cf7-cba3-4ce7-ad0b-30acc56ca5a9" providerId="ADAL" clId="{D5B454C8-5280-435D-A6CF-E9C82B88B81A}" dt="2024-06-18T11:42:46.096" v="7860" actId="478"/>
          <ac:spMkLst>
            <pc:docMk/>
            <pc:sldMk cId="524213864" sldId="287"/>
            <ac:spMk id="9" creationId="{C71EE0C6-C8FA-24C3-1030-C648CED8BBD6}"/>
          </ac:spMkLst>
        </pc:spChg>
        <pc:spChg chg="add del mod">
          <ac:chgData name="Hanna Viklund" userId="4e0e2cf7-cba3-4ce7-ad0b-30acc56ca5a9" providerId="ADAL" clId="{D5B454C8-5280-435D-A6CF-E9C82B88B81A}" dt="2024-06-18T11:42:51.952" v="7862" actId="478"/>
          <ac:spMkLst>
            <pc:docMk/>
            <pc:sldMk cId="524213864" sldId="287"/>
            <ac:spMk id="11" creationId="{BA577694-7656-5558-1C28-7B41871E7631}"/>
          </ac:spMkLst>
        </pc:spChg>
        <pc:spChg chg="add mod">
          <ac:chgData name="Hanna Viklund" userId="4e0e2cf7-cba3-4ce7-ad0b-30acc56ca5a9" providerId="ADAL" clId="{D5B454C8-5280-435D-A6CF-E9C82B88B81A}" dt="2024-08-13T10:27:52.401" v="101389" actId="255"/>
          <ac:spMkLst>
            <pc:docMk/>
            <pc:sldMk cId="524213864" sldId="287"/>
            <ac:spMk id="12" creationId="{DDCB8663-1679-A1D6-1676-5C6D9832C51B}"/>
          </ac:spMkLst>
        </pc:spChg>
        <pc:spChg chg="add mod">
          <ac:chgData name="Hanna Viklund" userId="4e0e2cf7-cba3-4ce7-ad0b-30acc56ca5a9" providerId="ADAL" clId="{D5B454C8-5280-435D-A6CF-E9C82B88B81A}" dt="2024-08-20T09:42:46.186" v="141421" actId="14100"/>
          <ac:spMkLst>
            <pc:docMk/>
            <pc:sldMk cId="524213864" sldId="287"/>
            <ac:spMk id="14" creationId="{E08293FC-18E1-5C47-0774-767D42D2AE05}"/>
          </ac:spMkLst>
        </pc:spChg>
        <pc:spChg chg="add del mod">
          <ac:chgData name="Hanna Viklund" userId="4e0e2cf7-cba3-4ce7-ad0b-30acc56ca5a9" providerId="ADAL" clId="{D5B454C8-5280-435D-A6CF-E9C82B88B81A}" dt="2024-06-19T07:49:03.270" v="10039" actId="478"/>
          <ac:spMkLst>
            <pc:docMk/>
            <pc:sldMk cId="524213864" sldId="287"/>
            <ac:spMk id="15" creationId="{C7482EE1-4624-82F2-9590-8EE578A48720}"/>
          </ac:spMkLst>
        </pc:spChg>
        <pc:graphicFrameChg chg="add mod">
          <ac:chgData name="Hanna Viklund" userId="4e0e2cf7-cba3-4ce7-ad0b-30acc56ca5a9" providerId="ADAL" clId="{D5B454C8-5280-435D-A6CF-E9C82B88B81A}" dt="2024-08-20T09:41:45.422" v="141414" actId="14100"/>
          <ac:graphicFrameMkLst>
            <pc:docMk/>
            <pc:sldMk cId="524213864" sldId="287"/>
            <ac:graphicFrameMk id="3" creationId="{1C238031-A2DF-4A0A-3D68-6E29217A7DD7}"/>
          </ac:graphicFrameMkLst>
        </pc:graphicFrameChg>
        <pc:graphicFrameChg chg="add del mod">
          <ac:chgData name="Hanna Viklund" userId="4e0e2cf7-cba3-4ce7-ad0b-30acc56ca5a9" providerId="ADAL" clId="{D5B454C8-5280-435D-A6CF-E9C82B88B81A}" dt="2024-08-15T08:27:19.661" v="114673" actId="478"/>
          <ac:graphicFrameMkLst>
            <pc:docMk/>
            <pc:sldMk cId="524213864" sldId="287"/>
            <ac:graphicFrameMk id="5" creationId="{1C238031-A2DF-4A0A-3D68-6E29217A7DD7}"/>
          </ac:graphicFrameMkLst>
        </pc:graphicFrameChg>
        <pc:graphicFrameChg chg="del">
          <ac:chgData name="Hanna Viklund" userId="4e0e2cf7-cba3-4ce7-ad0b-30acc56ca5a9" providerId="ADAL" clId="{D5B454C8-5280-435D-A6CF-E9C82B88B81A}" dt="2024-06-13T12:35:09.536" v="6364" actId="478"/>
          <ac:graphicFrameMkLst>
            <pc:docMk/>
            <pc:sldMk cId="524213864" sldId="287"/>
            <ac:graphicFrameMk id="6" creationId="{A3E57368-C7A4-4565-83A6-7BE674268FED}"/>
          </ac:graphicFrameMkLst>
        </pc:graphicFrameChg>
        <pc:graphicFrameChg chg="add mod">
          <ac:chgData name="Hanna Viklund" userId="4e0e2cf7-cba3-4ce7-ad0b-30acc56ca5a9" providerId="ADAL" clId="{D5B454C8-5280-435D-A6CF-E9C82B88B81A}" dt="2024-08-20T09:41:40.726" v="141413" actId="14100"/>
          <ac:graphicFrameMkLst>
            <pc:docMk/>
            <pc:sldMk cId="524213864" sldId="287"/>
            <ac:graphicFrameMk id="7" creationId="{82A50AC6-A61D-97F0-5BEA-387B309EAB7C}"/>
          </ac:graphicFrameMkLst>
        </pc:graphicFrameChg>
        <pc:picChg chg="del mod">
          <ac:chgData name="Hanna Viklund" userId="4e0e2cf7-cba3-4ce7-ad0b-30acc56ca5a9" providerId="ADAL" clId="{D5B454C8-5280-435D-A6CF-E9C82B88B81A}" dt="2024-06-18T11:42:38.952" v="7858" actId="478"/>
          <ac:picMkLst>
            <pc:docMk/>
            <pc:sldMk cId="524213864" sldId="287"/>
            <ac:picMk id="5" creationId="{3E27A095-BB49-99D3-A87C-A88B2BE792C6}"/>
          </ac:picMkLst>
        </pc:picChg>
        <pc:picChg chg="add del mod">
          <ac:chgData name="Hanna Viklund" userId="4e0e2cf7-cba3-4ce7-ad0b-30acc56ca5a9" providerId="ADAL" clId="{D5B454C8-5280-435D-A6CF-E9C82B88B81A}" dt="2024-08-13T10:27:29.050" v="101385" actId="478"/>
          <ac:picMkLst>
            <pc:docMk/>
            <pc:sldMk cId="524213864" sldId="287"/>
            <ac:picMk id="5" creationId="{49190F70-9E0D-E805-2CC9-989D0B53E446}"/>
          </ac:picMkLst>
        </pc:picChg>
        <pc:picChg chg="add del mod modCrop">
          <ac:chgData name="Hanna Viklund" userId="4e0e2cf7-cba3-4ce7-ad0b-30acc56ca5a9" providerId="ADAL" clId="{D5B454C8-5280-435D-A6CF-E9C82B88B81A}" dt="2024-08-15T08:27:15.688" v="114672" actId="478"/>
          <ac:picMkLst>
            <pc:docMk/>
            <pc:sldMk cId="524213864" sldId="287"/>
            <ac:picMk id="8" creationId="{79A9F10B-5033-C4F2-EA0C-B53694E7F990}"/>
          </ac:picMkLst>
        </pc:picChg>
        <pc:picChg chg="add del mod">
          <ac:chgData name="Hanna Viklund" userId="4e0e2cf7-cba3-4ce7-ad0b-30acc56ca5a9" providerId="ADAL" clId="{D5B454C8-5280-435D-A6CF-E9C82B88B81A}" dt="2024-08-13T10:27:31.170" v="101386" actId="478"/>
          <ac:picMkLst>
            <pc:docMk/>
            <pc:sldMk cId="524213864" sldId="287"/>
            <ac:picMk id="13" creationId="{D7845D89-DED4-C271-6A66-F059929EA797}"/>
          </ac:picMkLst>
        </pc:picChg>
        <pc:cxnChg chg="add mod">
          <ac:chgData name="Hanna Viklund" userId="4e0e2cf7-cba3-4ce7-ad0b-30acc56ca5a9" providerId="ADAL" clId="{D5B454C8-5280-435D-A6CF-E9C82B88B81A}" dt="2024-08-20T09:41:50.876" v="141415" actId="1076"/>
          <ac:cxnSpMkLst>
            <pc:docMk/>
            <pc:sldMk cId="524213864" sldId="287"/>
            <ac:cxnSpMk id="5" creationId="{5ACCC486-1D55-7A07-7D2F-FF35CD153CDB}"/>
          </ac:cxnSpMkLst>
        </pc:cxnChg>
        <pc:cxnChg chg="add mod">
          <ac:chgData name="Hanna Viklund" userId="4e0e2cf7-cba3-4ce7-ad0b-30acc56ca5a9" providerId="ADAL" clId="{D5B454C8-5280-435D-A6CF-E9C82B88B81A}" dt="2024-08-13T09:20:00.775" v="100358"/>
          <ac:cxnSpMkLst>
            <pc:docMk/>
            <pc:sldMk cId="524213864" sldId="287"/>
            <ac:cxnSpMk id="9" creationId="{0FE21886-ED8B-A967-1F09-DC00EECFFC6D}"/>
          </ac:cxnSpMkLst>
        </pc:cxnChg>
      </pc:sldChg>
      <pc:sldChg chg="addSp delSp modSp add mod ord modNotesTx">
        <pc:chgData name="Hanna Viklund" userId="4e0e2cf7-cba3-4ce7-ad0b-30acc56ca5a9" providerId="ADAL" clId="{D5B454C8-5280-435D-A6CF-E9C82B88B81A}" dt="2024-08-20T08:21:51.725" v="140271" actId="20577"/>
        <pc:sldMkLst>
          <pc:docMk/>
          <pc:sldMk cId="3729849331" sldId="288"/>
        </pc:sldMkLst>
        <pc:spChg chg="mod">
          <ac:chgData name="Hanna Viklund" userId="4e0e2cf7-cba3-4ce7-ad0b-30acc56ca5a9" providerId="ADAL" clId="{D5B454C8-5280-435D-A6CF-E9C82B88B81A}" dt="2024-08-13T08:41:05.199" v="99558" actId="207"/>
          <ac:spMkLst>
            <pc:docMk/>
            <pc:sldMk cId="3729849331" sldId="288"/>
            <ac:spMk id="2" creationId="{52E96252-4E7E-8CA9-E83D-655CB37B01E2}"/>
          </ac:spMkLst>
        </pc:spChg>
        <pc:spChg chg="mod">
          <ac:chgData name="Hanna Viklund" userId="4e0e2cf7-cba3-4ce7-ad0b-30acc56ca5a9" providerId="ADAL" clId="{D5B454C8-5280-435D-A6CF-E9C82B88B81A}" dt="2024-08-20T08:21:39.780" v="140254" actId="20577"/>
          <ac:spMkLst>
            <pc:docMk/>
            <pc:sldMk cId="3729849331" sldId="288"/>
            <ac:spMk id="3" creationId="{2461A97C-9B34-7BF9-9C6B-260CFDA8C9F6}"/>
          </ac:spMkLst>
        </pc:spChg>
        <pc:spChg chg="add mod">
          <ac:chgData name="Hanna Viklund" userId="4e0e2cf7-cba3-4ce7-ad0b-30acc56ca5a9" providerId="ADAL" clId="{D5B454C8-5280-435D-A6CF-E9C82B88B81A}" dt="2024-08-13T08:41:12.517" v="99561" actId="122"/>
          <ac:spMkLst>
            <pc:docMk/>
            <pc:sldMk cId="3729849331" sldId="288"/>
            <ac:spMk id="4" creationId="{FBDBEBB7-7FD5-3A24-11ED-BE7F5898AA88}"/>
          </ac:spMkLst>
        </pc:spChg>
        <pc:spChg chg="add mod">
          <ac:chgData name="Hanna Viklund" userId="4e0e2cf7-cba3-4ce7-ad0b-30acc56ca5a9" providerId="ADAL" clId="{D5B454C8-5280-435D-A6CF-E9C82B88B81A}" dt="2024-08-14T11:05:55.506" v="111412"/>
          <ac:spMkLst>
            <pc:docMk/>
            <pc:sldMk cId="3729849331" sldId="288"/>
            <ac:spMk id="5" creationId="{3744D5BC-36EA-EDD4-5B86-F94D87D4E5F5}"/>
          </ac:spMkLst>
        </pc:spChg>
        <pc:spChg chg="add mod">
          <ac:chgData name="Hanna Viklund" userId="4e0e2cf7-cba3-4ce7-ad0b-30acc56ca5a9" providerId="ADAL" clId="{D5B454C8-5280-435D-A6CF-E9C82B88B81A}" dt="2024-08-14T11:06:05.084" v="111421" actId="20577"/>
          <ac:spMkLst>
            <pc:docMk/>
            <pc:sldMk cId="3729849331" sldId="288"/>
            <ac:spMk id="7" creationId="{1CA31BEF-AF3E-C454-2AE9-183DD92BF6B7}"/>
          </ac:spMkLst>
        </pc:spChg>
        <pc:spChg chg="add mod ord">
          <ac:chgData name="Hanna Viklund" userId="4e0e2cf7-cba3-4ce7-ad0b-30acc56ca5a9" providerId="ADAL" clId="{D5B454C8-5280-435D-A6CF-E9C82B88B81A}" dt="2024-08-13T11:56:18.438" v="103940" actId="207"/>
          <ac:spMkLst>
            <pc:docMk/>
            <pc:sldMk cId="3729849331" sldId="288"/>
            <ac:spMk id="8" creationId="{B726C6E8-7963-FBE0-1DC1-8497EDCE500F}"/>
          </ac:spMkLst>
        </pc:spChg>
        <pc:spChg chg="add del mod">
          <ac:chgData name="Hanna Viklund" userId="4e0e2cf7-cba3-4ce7-ad0b-30acc56ca5a9" providerId="ADAL" clId="{D5B454C8-5280-435D-A6CF-E9C82B88B81A}" dt="2024-06-17T13:53:52.618" v="7645" actId="478"/>
          <ac:spMkLst>
            <pc:docMk/>
            <pc:sldMk cId="3729849331" sldId="288"/>
            <ac:spMk id="11" creationId="{DC434F01-237D-C781-19A0-059B199E4F08}"/>
          </ac:spMkLst>
        </pc:spChg>
        <pc:spChg chg="add del mod">
          <ac:chgData name="Hanna Viklund" userId="4e0e2cf7-cba3-4ce7-ad0b-30acc56ca5a9" providerId="ADAL" clId="{D5B454C8-5280-435D-A6CF-E9C82B88B81A}" dt="2024-06-19T10:02:29.323" v="11952" actId="478"/>
          <ac:spMkLst>
            <pc:docMk/>
            <pc:sldMk cId="3729849331" sldId="288"/>
            <ac:spMk id="12" creationId="{4A55BA55-4190-C674-F714-6F646C5AB6E8}"/>
          </ac:spMkLst>
        </pc:spChg>
        <pc:graphicFrameChg chg="add del mod">
          <ac:chgData name="Hanna Viklund" userId="4e0e2cf7-cba3-4ce7-ad0b-30acc56ca5a9" providerId="ADAL" clId="{D5B454C8-5280-435D-A6CF-E9C82B88B81A}" dt="2024-06-17T07:20:22.001" v="6653" actId="478"/>
          <ac:graphicFrameMkLst>
            <pc:docMk/>
            <pc:sldMk cId="3729849331" sldId="288"/>
            <ac:graphicFrameMk id="4" creationId="{5A029A2C-DBB9-CB7D-79C8-F61C9BF8B82A}"/>
          </ac:graphicFrameMkLst>
        </pc:graphicFrameChg>
        <pc:graphicFrameChg chg="add mod">
          <ac:chgData name="Hanna Viklund" userId="4e0e2cf7-cba3-4ce7-ad0b-30acc56ca5a9" providerId="ADAL" clId="{D5B454C8-5280-435D-A6CF-E9C82B88B81A}" dt="2024-08-19T11:08:27.889" v="137628" actId="14100"/>
          <ac:graphicFrameMkLst>
            <pc:docMk/>
            <pc:sldMk cId="3729849331" sldId="288"/>
            <ac:graphicFrameMk id="6" creationId="{5A029A2C-DBB9-CB7D-79C8-F61C9BF8B82A}"/>
          </ac:graphicFrameMkLst>
        </pc:graphicFrameChg>
        <pc:graphicFrameChg chg="del">
          <ac:chgData name="Hanna Viklund" userId="4e0e2cf7-cba3-4ce7-ad0b-30acc56ca5a9" providerId="ADAL" clId="{D5B454C8-5280-435D-A6CF-E9C82B88B81A}" dt="2024-06-13T12:45:22.373" v="6439" actId="478"/>
          <ac:graphicFrameMkLst>
            <pc:docMk/>
            <pc:sldMk cId="3729849331" sldId="288"/>
            <ac:graphicFrameMk id="7" creationId="{28C7EA60-C4FA-77D4-03DE-DD0429937512}"/>
          </ac:graphicFrameMkLst>
        </pc:graphicFrameChg>
        <pc:graphicFrameChg chg="add del mod">
          <ac:chgData name="Hanna Viklund" userId="4e0e2cf7-cba3-4ce7-ad0b-30acc56ca5a9" providerId="ADAL" clId="{D5B454C8-5280-435D-A6CF-E9C82B88B81A}" dt="2024-06-17T08:44:29.792" v="6728" actId="478"/>
          <ac:graphicFrameMkLst>
            <pc:docMk/>
            <pc:sldMk cId="3729849331" sldId="288"/>
            <ac:graphicFrameMk id="7" creationId="{D4479F6E-2366-D1F0-D81B-783507D2BC37}"/>
          </ac:graphicFrameMkLst>
        </pc:graphicFrameChg>
        <pc:graphicFrameChg chg="add del mod">
          <ac:chgData name="Hanna Viklund" userId="4e0e2cf7-cba3-4ce7-ad0b-30acc56ca5a9" providerId="ADAL" clId="{D5B454C8-5280-435D-A6CF-E9C82B88B81A}" dt="2024-06-19T10:02:33.390" v="11953" actId="478"/>
          <ac:graphicFrameMkLst>
            <pc:docMk/>
            <pc:sldMk cId="3729849331" sldId="288"/>
            <ac:graphicFrameMk id="8" creationId="{24275A8A-8A1A-2968-838C-D2E7FACAC324}"/>
          </ac:graphicFrameMkLst>
        </pc:graphicFrameChg>
        <pc:picChg chg="del mod modCrop">
          <ac:chgData name="Hanna Viklund" userId="4e0e2cf7-cba3-4ce7-ad0b-30acc56ca5a9" providerId="ADAL" clId="{D5B454C8-5280-435D-A6CF-E9C82B88B81A}" dt="2024-08-13T08:40:57.973" v="99555" actId="478"/>
          <ac:picMkLst>
            <pc:docMk/>
            <pc:sldMk cId="3729849331" sldId="288"/>
            <ac:picMk id="5" creationId="{15BCCDF9-76F1-7BDA-FFB7-9303C757F00B}"/>
          </ac:picMkLst>
        </pc:picChg>
        <pc:picChg chg="add del mod">
          <ac:chgData name="Hanna Viklund" userId="4e0e2cf7-cba3-4ce7-ad0b-30acc56ca5a9" providerId="ADAL" clId="{D5B454C8-5280-435D-A6CF-E9C82B88B81A}" dt="2024-08-13T08:40:56.031" v="99554" actId="478"/>
          <ac:picMkLst>
            <pc:docMk/>
            <pc:sldMk cId="3729849331" sldId="288"/>
            <ac:picMk id="7" creationId="{E6231031-A6D6-119D-5ACB-60D9EEF9D23A}"/>
          </ac:picMkLst>
        </pc:picChg>
        <pc:picChg chg="add del mod">
          <ac:chgData name="Hanna Viklund" userId="4e0e2cf7-cba3-4ce7-ad0b-30acc56ca5a9" providerId="ADAL" clId="{D5B454C8-5280-435D-A6CF-E9C82B88B81A}" dt="2024-06-17T13:53:56.156" v="7646" actId="478"/>
          <ac:picMkLst>
            <pc:docMk/>
            <pc:sldMk cId="3729849331" sldId="288"/>
            <ac:picMk id="10" creationId="{3056E408-ADD5-8139-8811-A8A8CBC39BCA}"/>
          </ac:picMkLst>
        </pc:picChg>
        <pc:cxnChg chg="add mod">
          <ac:chgData name="Hanna Viklund" userId="4e0e2cf7-cba3-4ce7-ad0b-30acc56ca5a9" providerId="ADAL" clId="{D5B454C8-5280-435D-A6CF-E9C82B88B81A}" dt="2024-08-13T08:11:15.873" v="98886"/>
          <ac:cxnSpMkLst>
            <pc:docMk/>
            <pc:sldMk cId="3729849331" sldId="288"/>
            <ac:cxnSpMk id="9" creationId="{8EAF19FD-3458-A3AB-EA2A-D78406D01742}"/>
          </ac:cxnSpMkLst>
        </pc:cxnChg>
      </pc:sldChg>
      <pc:sldChg chg="addSp delSp modSp add mod ord setBg modNotesTx">
        <pc:chgData name="Hanna Viklund" userId="4e0e2cf7-cba3-4ce7-ad0b-30acc56ca5a9" providerId="ADAL" clId="{D5B454C8-5280-435D-A6CF-E9C82B88B81A}" dt="2024-08-20T09:29:22.082" v="141317" actId="20577"/>
        <pc:sldMkLst>
          <pc:docMk/>
          <pc:sldMk cId="2994502457" sldId="289"/>
        </pc:sldMkLst>
        <pc:spChg chg="mod">
          <ac:chgData name="Hanna Viklund" userId="4e0e2cf7-cba3-4ce7-ad0b-30acc56ca5a9" providerId="ADAL" clId="{D5B454C8-5280-435D-A6CF-E9C82B88B81A}" dt="2024-08-13T09:15:34.327" v="100349" actId="1076"/>
          <ac:spMkLst>
            <pc:docMk/>
            <pc:sldMk cId="2994502457" sldId="289"/>
            <ac:spMk id="2" creationId="{5C75FFB0-65CD-2995-72A6-65385C577DFF}"/>
          </ac:spMkLst>
        </pc:spChg>
        <pc:spChg chg="mod">
          <ac:chgData name="Hanna Viklund" userId="4e0e2cf7-cba3-4ce7-ad0b-30acc56ca5a9" providerId="ADAL" clId="{D5B454C8-5280-435D-A6CF-E9C82B88B81A}" dt="2024-08-20T09:29:07.272" v="141295" actId="20577"/>
          <ac:spMkLst>
            <pc:docMk/>
            <pc:sldMk cId="2994502457" sldId="289"/>
            <ac:spMk id="4" creationId="{B9F67D51-4E44-DD93-FE75-631A99C0AFCD}"/>
          </ac:spMkLst>
        </pc:spChg>
        <pc:spChg chg="add mod">
          <ac:chgData name="Hanna Viklund" userId="4e0e2cf7-cba3-4ce7-ad0b-30acc56ca5a9" providerId="ADAL" clId="{D5B454C8-5280-435D-A6CF-E9C82B88B81A}" dt="2024-08-13T09:15:12.622" v="100345" actId="207"/>
          <ac:spMkLst>
            <pc:docMk/>
            <pc:sldMk cId="2994502457" sldId="289"/>
            <ac:spMk id="6" creationId="{AF489D4F-35FB-5833-6D37-78A9DA7D9CF3}"/>
          </ac:spMkLst>
        </pc:spChg>
        <pc:spChg chg="add mod ord">
          <ac:chgData name="Hanna Viklund" userId="4e0e2cf7-cba3-4ce7-ad0b-30acc56ca5a9" providerId="ADAL" clId="{D5B454C8-5280-435D-A6CF-E9C82B88B81A}" dt="2024-08-15T07:04:45.031" v="113806" actId="20578"/>
          <ac:spMkLst>
            <pc:docMk/>
            <pc:sldMk cId="2994502457" sldId="289"/>
            <ac:spMk id="8" creationId="{3112DEB7-FE35-01A2-5783-AD6290A90EBC}"/>
          </ac:spMkLst>
        </pc:spChg>
        <pc:graphicFrameChg chg="add mod">
          <ac:chgData name="Hanna Viklund" userId="4e0e2cf7-cba3-4ce7-ad0b-30acc56ca5a9" providerId="ADAL" clId="{D5B454C8-5280-435D-A6CF-E9C82B88B81A}" dt="2024-08-13T09:15:46.097" v="100351" actId="14100"/>
          <ac:graphicFrameMkLst>
            <pc:docMk/>
            <pc:sldMk cId="2994502457" sldId="289"/>
            <ac:graphicFrameMk id="3" creationId="{A3E57368-C7A4-4565-83A6-7BE674268FED}"/>
          </ac:graphicFrameMkLst>
        </pc:graphicFrameChg>
        <pc:graphicFrameChg chg="del">
          <ac:chgData name="Hanna Viklund" userId="4e0e2cf7-cba3-4ce7-ad0b-30acc56ca5a9" providerId="ADAL" clId="{D5B454C8-5280-435D-A6CF-E9C82B88B81A}" dt="2024-06-14T05:53:16.310" v="6495" actId="478"/>
          <ac:graphicFrameMkLst>
            <pc:docMk/>
            <pc:sldMk cId="2994502457" sldId="289"/>
            <ac:graphicFrameMk id="6" creationId="{A3E57368-C7A4-4565-83A6-7BE674268FED}"/>
          </ac:graphicFrameMkLst>
        </pc:graphicFrameChg>
        <pc:picChg chg="del mod ord">
          <ac:chgData name="Hanna Viklund" userId="4e0e2cf7-cba3-4ce7-ad0b-30acc56ca5a9" providerId="ADAL" clId="{D5B454C8-5280-435D-A6CF-E9C82B88B81A}" dt="2024-08-13T09:15:03.280" v="100341" actId="478"/>
          <ac:picMkLst>
            <pc:docMk/>
            <pc:sldMk cId="2994502457" sldId="289"/>
            <ac:picMk id="5" creationId="{3E27A095-BB49-99D3-A87C-A88B2BE792C6}"/>
          </ac:picMkLst>
        </pc:picChg>
        <pc:picChg chg="add del mod">
          <ac:chgData name="Hanna Viklund" userId="4e0e2cf7-cba3-4ce7-ad0b-30acc56ca5a9" providerId="ADAL" clId="{D5B454C8-5280-435D-A6CF-E9C82B88B81A}" dt="2024-08-13T09:15:05.173" v="100342" actId="478"/>
          <ac:picMkLst>
            <pc:docMk/>
            <pc:sldMk cId="2994502457" sldId="289"/>
            <ac:picMk id="7" creationId="{66281FE4-D4CB-84FF-1BE1-46A473A38BAA}"/>
          </ac:picMkLst>
        </pc:picChg>
        <pc:cxnChg chg="add mod">
          <ac:chgData name="Hanna Viklund" userId="4e0e2cf7-cba3-4ce7-ad0b-30acc56ca5a9" providerId="ADAL" clId="{D5B454C8-5280-435D-A6CF-E9C82B88B81A}" dt="2024-08-13T08:10:01.620" v="98856"/>
          <ac:cxnSpMkLst>
            <pc:docMk/>
            <pc:sldMk cId="2994502457" sldId="289"/>
            <ac:cxnSpMk id="9" creationId="{5C0916CC-B3DA-E7B5-E017-36C8B920EA6C}"/>
          </ac:cxnSpMkLst>
        </pc:cxnChg>
      </pc:sldChg>
      <pc:sldChg chg="addSp delSp modSp add mod setBg modNotesTx">
        <pc:chgData name="Hanna Viklund" userId="4e0e2cf7-cba3-4ce7-ad0b-30acc56ca5a9" providerId="ADAL" clId="{D5B454C8-5280-435D-A6CF-E9C82B88B81A}" dt="2024-08-20T09:33:52.656" v="141361" actId="20577"/>
        <pc:sldMkLst>
          <pc:docMk/>
          <pc:sldMk cId="2134247696" sldId="290"/>
        </pc:sldMkLst>
        <pc:spChg chg="mod">
          <ac:chgData name="Hanna Viklund" userId="4e0e2cf7-cba3-4ce7-ad0b-30acc56ca5a9" providerId="ADAL" clId="{D5B454C8-5280-435D-A6CF-E9C82B88B81A}" dt="2024-08-13T12:24:52.266" v="104974" actId="1076"/>
          <ac:spMkLst>
            <pc:docMk/>
            <pc:sldMk cId="2134247696" sldId="290"/>
            <ac:spMk id="2" creationId="{5C75FFB0-65CD-2995-72A6-65385C577DFF}"/>
          </ac:spMkLst>
        </pc:spChg>
        <pc:spChg chg="mod">
          <ac:chgData name="Hanna Viklund" userId="4e0e2cf7-cba3-4ce7-ad0b-30acc56ca5a9" providerId="ADAL" clId="{D5B454C8-5280-435D-A6CF-E9C82B88B81A}" dt="2024-08-20T09:33:52.656" v="141361" actId="20577"/>
          <ac:spMkLst>
            <pc:docMk/>
            <pc:sldMk cId="2134247696" sldId="290"/>
            <ac:spMk id="4" creationId="{B9F67D51-4E44-DD93-FE75-631A99C0AFCD}"/>
          </ac:spMkLst>
        </pc:spChg>
        <pc:spChg chg="add mod">
          <ac:chgData name="Hanna Viklund" userId="4e0e2cf7-cba3-4ce7-ad0b-30acc56ca5a9" providerId="ADAL" clId="{D5B454C8-5280-435D-A6CF-E9C82B88B81A}" dt="2024-08-14T14:02:20.039" v="113029"/>
          <ac:spMkLst>
            <pc:docMk/>
            <pc:sldMk cId="2134247696" sldId="290"/>
            <ac:spMk id="5" creationId="{A70B3E2A-13EA-5346-5172-A74F55114BD3}"/>
          </ac:spMkLst>
        </pc:spChg>
        <pc:spChg chg="add mod">
          <ac:chgData name="Hanna Viklund" userId="4e0e2cf7-cba3-4ce7-ad0b-30acc56ca5a9" providerId="ADAL" clId="{D5B454C8-5280-435D-A6CF-E9C82B88B81A}" dt="2024-08-13T08:05:48.900" v="98778" actId="207"/>
          <ac:spMkLst>
            <pc:docMk/>
            <pc:sldMk cId="2134247696" sldId="290"/>
            <ac:spMk id="6" creationId="{482522AF-E97E-3B2A-45E5-ED1AB057DEFA}"/>
          </ac:spMkLst>
        </pc:spChg>
        <pc:spChg chg="add mod">
          <ac:chgData name="Hanna Viklund" userId="4e0e2cf7-cba3-4ce7-ad0b-30acc56ca5a9" providerId="ADAL" clId="{D5B454C8-5280-435D-A6CF-E9C82B88B81A}" dt="2024-08-14T14:02:20.039" v="113029"/>
          <ac:spMkLst>
            <pc:docMk/>
            <pc:sldMk cId="2134247696" sldId="290"/>
            <ac:spMk id="7" creationId="{AAFDD295-E6BC-657E-8511-BD8225C3488F}"/>
          </ac:spMkLst>
        </pc:spChg>
        <pc:spChg chg="add mod ord">
          <ac:chgData name="Hanna Viklund" userId="4e0e2cf7-cba3-4ce7-ad0b-30acc56ca5a9" providerId="ADAL" clId="{D5B454C8-5280-435D-A6CF-E9C82B88B81A}" dt="2024-08-13T08:05:32.469" v="98775" actId="167"/>
          <ac:spMkLst>
            <pc:docMk/>
            <pc:sldMk cId="2134247696" sldId="290"/>
            <ac:spMk id="8" creationId="{8030B839-9A5E-B2B8-6733-79CE017EFCAD}"/>
          </ac:spMkLst>
        </pc:spChg>
        <pc:graphicFrameChg chg="add mod">
          <ac:chgData name="Hanna Viklund" userId="4e0e2cf7-cba3-4ce7-ad0b-30acc56ca5a9" providerId="ADAL" clId="{D5B454C8-5280-435D-A6CF-E9C82B88B81A}" dt="2024-08-15T07:05:59.018" v="113822" actId="207"/>
          <ac:graphicFrameMkLst>
            <pc:docMk/>
            <pc:sldMk cId="2134247696" sldId="290"/>
            <ac:graphicFrameMk id="3" creationId="{EA54811D-F80C-06C9-028F-B527B160CE9A}"/>
          </ac:graphicFrameMkLst>
        </pc:graphicFrameChg>
        <pc:graphicFrameChg chg="del">
          <ac:chgData name="Hanna Viklund" userId="4e0e2cf7-cba3-4ce7-ad0b-30acc56ca5a9" providerId="ADAL" clId="{D5B454C8-5280-435D-A6CF-E9C82B88B81A}" dt="2024-06-14T05:53:21.363" v="6497" actId="478"/>
          <ac:graphicFrameMkLst>
            <pc:docMk/>
            <pc:sldMk cId="2134247696" sldId="290"/>
            <ac:graphicFrameMk id="6" creationId="{A3E57368-C7A4-4565-83A6-7BE674268FED}"/>
          </ac:graphicFrameMkLst>
        </pc:graphicFrameChg>
        <pc:picChg chg="del mod ord">
          <ac:chgData name="Hanna Viklund" userId="4e0e2cf7-cba3-4ce7-ad0b-30acc56ca5a9" providerId="ADAL" clId="{D5B454C8-5280-435D-A6CF-E9C82B88B81A}" dt="2024-08-13T08:05:50.779" v="98779" actId="478"/>
          <ac:picMkLst>
            <pc:docMk/>
            <pc:sldMk cId="2134247696" sldId="290"/>
            <ac:picMk id="5" creationId="{3E27A095-BB49-99D3-A87C-A88B2BE792C6}"/>
          </ac:picMkLst>
        </pc:picChg>
        <pc:picChg chg="add del mod">
          <ac:chgData name="Hanna Viklund" userId="4e0e2cf7-cba3-4ce7-ad0b-30acc56ca5a9" providerId="ADAL" clId="{D5B454C8-5280-435D-A6CF-E9C82B88B81A}" dt="2024-08-13T08:05:52.362" v="98780" actId="478"/>
          <ac:picMkLst>
            <pc:docMk/>
            <pc:sldMk cId="2134247696" sldId="290"/>
            <ac:picMk id="7" creationId="{B984B8EB-8813-0EF0-5D2D-587028EEB927}"/>
          </ac:picMkLst>
        </pc:picChg>
        <pc:cxnChg chg="add mod ord">
          <ac:chgData name="Hanna Viklund" userId="4e0e2cf7-cba3-4ce7-ad0b-30acc56ca5a9" providerId="ADAL" clId="{D5B454C8-5280-435D-A6CF-E9C82B88B81A}" dt="2024-08-13T08:05:32.469" v="98775" actId="167"/>
          <ac:cxnSpMkLst>
            <pc:docMk/>
            <pc:sldMk cId="2134247696" sldId="290"/>
            <ac:cxnSpMk id="9" creationId="{9994F48F-BD3C-88A7-DC53-2C622EFF96C4}"/>
          </ac:cxnSpMkLst>
        </pc:cxnChg>
      </pc:sldChg>
      <pc:sldChg chg="addSp delSp modSp add mod modNotesTx">
        <pc:chgData name="Hanna Viklund" userId="4e0e2cf7-cba3-4ce7-ad0b-30acc56ca5a9" providerId="ADAL" clId="{D5B454C8-5280-435D-A6CF-E9C82B88B81A}" dt="2024-08-19T07:42:38.086" v="137220" actId="27918"/>
        <pc:sldMkLst>
          <pc:docMk/>
          <pc:sldMk cId="1101672167" sldId="291"/>
        </pc:sldMkLst>
        <pc:spChg chg="mod">
          <ac:chgData name="Hanna Viklund" userId="4e0e2cf7-cba3-4ce7-ad0b-30acc56ca5a9" providerId="ADAL" clId="{D5B454C8-5280-435D-A6CF-E9C82B88B81A}" dt="2024-08-13T09:49:59.193" v="101156" actId="1076"/>
          <ac:spMkLst>
            <pc:docMk/>
            <pc:sldMk cId="1101672167" sldId="291"/>
            <ac:spMk id="2" creationId="{692B5862-9E10-CC12-69F8-6B9A27912066}"/>
          </ac:spMkLst>
        </pc:spChg>
        <pc:spChg chg="del mod">
          <ac:chgData name="Hanna Viklund" userId="4e0e2cf7-cba3-4ce7-ad0b-30acc56ca5a9" providerId="ADAL" clId="{D5B454C8-5280-435D-A6CF-E9C82B88B81A}" dt="2024-07-01T13:02:32.488" v="64799" actId="478"/>
          <ac:spMkLst>
            <pc:docMk/>
            <pc:sldMk cId="1101672167" sldId="291"/>
            <ac:spMk id="3" creationId="{5A5C9656-2F53-570B-307A-2114D4615714}"/>
          </ac:spMkLst>
        </pc:spChg>
        <pc:spChg chg="add mod ord">
          <ac:chgData name="Hanna Viklund" userId="4e0e2cf7-cba3-4ce7-ad0b-30acc56ca5a9" providerId="ADAL" clId="{D5B454C8-5280-435D-A6CF-E9C82B88B81A}" dt="2024-08-13T09:49:33.064" v="101147" actId="167"/>
          <ac:spMkLst>
            <pc:docMk/>
            <pc:sldMk cId="1101672167" sldId="291"/>
            <ac:spMk id="3" creationId="{B75A02E5-CD29-0F1E-ABEF-87E693961E83}"/>
          </ac:spMkLst>
        </pc:spChg>
        <pc:spChg chg="add mod">
          <ac:chgData name="Hanna Viklund" userId="4e0e2cf7-cba3-4ce7-ad0b-30acc56ca5a9" providerId="ADAL" clId="{D5B454C8-5280-435D-A6CF-E9C82B88B81A}" dt="2024-08-13T09:49:43" v="101152" actId="207"/>
          <ac:spMkLst>
            <pc:docMk/>
            <pc:sldMk cId="1101672167" sldId="291"/>
            <ac:spMk id="6" creationId="{FFAD435A-4B4A-8A67-4418-07A82F448255}"/>
          </ac:spMkLst>
        </pc:spChg>
        <pc:spChg chg="add del mod">
          <ac:chgData name="Hanna Viklund" userId="4e0e2cf7-cba3-4ce7-ad0b-30acc56ca5a9" providerId="ADAL" clId="{D5B454C8-5280-435D-A6CF-E9C82B88B81A}" dt="2024-07-01T13:01:35.471" v="64783" actId="478"/>
          <ac:spMkLst>
            <pc:docMk/>
            <pc:sldMk cId="1101672167" sldId="291"/>
            <ac:spMk id="7" creationId="{52604269-75AC-27B8-271B-487958DBDC11}"/>
          </ac:spMkLst>
        </pc:spChg>
        <pc:spChg chg="add mod">
          <ac:chgData name="Hanna Viklund" userId="4e0e2cf7-cba3-4ce7-ad0b-30acc56ca5a9" providerId="ADAL" clId="{D5B454C8-5280-435D-A6CF-E9C82B88B81A}" dt="2024-08-13T13:16:09.908" v="105875" actId="1076"/>
          <ac:spMkLst>
            <pc:docMk/>
            <pc:sldMk cId="1101672167" sldId="291"/>
            <ac:spMk id="9" creationId="{325C15D5-85BA-EEEE-E9CB-BAE67B4BCB0F}"/>
          </ac:spMkLst>
        </pc:spChg>
        <pc:spChg chg="add del mod">
          <ac:chgData name="Hanna Viklund" userId="4e0e2cf7-cba3-4ce7-ad0b-30acc56ca5a9" providerId="ADAL" clId="{D5B454C8-5280-435D-A6CF-E9C82B88B81A}" dt="2024-07-01T13:01:57.107" v="64791" actId="478"/>
          <ac:spMkLst>
            <pc:docMk/>
            <pc:sldMk cId="1101672167" sldId="291"/>
            <ac:spMk id="11" creationId="{7565964C-B2E8-2873-AB77-1AC43C247FEA}"/>
          </ac:spMkLst>
        </pc:spChg>
        <pc:spChg chg="add del mod">
          <ac:chgData name="Hanna Viklund" userId="4e0e2cf7-cba3-4ce7-ad0b-30acc56ca5a9" providerId="ADAL" clId="{D5B454C8-5280-435D-A6CF-E9C82B88B81A}" dt="2024-07-01T13:02:35.700" v="64800" actId="478"/>
          <ac:spMkLst>
            <pc:docMk/>
            <pc:sldMk cId="1101672167" sldId="291"/>
            <ac:spMk id="12" creationId="{AA8F7A12-C33C-8E60-4A41-E1A71B4005A7}"/>
          </ac:spMkLst>
        </pc:spChg>
        <pc:spChg chg="add del mod">
          <ac:chgData name="Hanna Viklund" userId="4e0e2cf7-cba3-4ce7-ad0b-30acc56ca5a9" providerId="ADAL" clId="{D5B454C8-5280-435D-A6CF-E9C82B88B81A}" dt="2024-07-01T13:01:55.130" v="64790" actId="478"/>
          <ac:spMkLst>
            <pc:docMk/>
            <pc:sldMk cId="1101672167" sldId="291"/>
            <ac:spMk id="13" creationId="{B2D7C3C0-480D-2EE3-A718-05AF5D2786EB}"/>
          </ac:spMkLst>
        </pc:spChg>
        <pc:graphicFrameChg chg="add del mod">
          <ac:chgData name="Hanna Viklund" userId="4e0e2cf7-cba3-4ce7-ad0b-30acc56ca5a9" providerId="ADAL" clId="{D5B454C8-5280-435D-A6CF-E9C82B88B81A}" dt="2024-07-01T13:02:37.785" v="64801" actId="478"/>
          <ac:graphicFrameMkLst>
            <pc:docMk/>
            <pc:sldMk cId="1101672167" sldId="291"/>
            <ac:graphicFrameMk id="5" creationId="{D2441F3A-8401-85B4-7B0D-2E1BAF72427E}"/>
          </ac:graphicFrameMkLst>
        </pc:graphicFrameChg>
        <pc:graphicFrameChg chg="del">
          <ac:chgData name="Hanna Viklund" userId="4e0e2cf7-cba3-4ce7-ad0b-30acc56ca5a9" providerId="ADAL" clId="{D5B454C8-5280-435D-A6CF-E9C82B88B81A}" dt="2024-06-17T11:43:12.251" v="6964" actId="478"/>
          <ac:graphicFrameMkLst>
            <pc:docMk/>
            <pc:sldMk cId="1101672167" sldId="291"/>
            <ac:graphicFrameMk id="8" creationId="{1FA28A2C-3516-1287-3C6D-71EA51D09BF7}"/>
          </ac:graphicFrameMkLst>
        </pc:graphicFrameChg>
        <pc:graphicFrameChg chg="del">
          <ac:chgData name="Hanna Viklund" userId="4e0e2cf7-cba3-4ce7-ad0b-30acc56ca5a9" providerId="ADAL" clId="{D5B454C8-5280-435D-A6CF-E9C82B88B81A}" dt="2024-06-17T11:43:09.654" v="6963" actId="478"/>
          <ac:graphicFrameMkLst>
            <pc:docMk/>
            <pc:sldMk cId="1101672167" sldId="291"/>
            <ac:graphicFrameMk id="9" creationId="{064ACE2F-44E3-C57A-98B5-270A8FFC6A08}"/>
          </ac:graphicFrameMkLst>
        </pc:graphicFrameChg>
        <pc:graphicFrameChg chg="add mod">
          <ac:chgData name="Hanna Viklund" userId="4e0e2cf7-cba3-4ce7-ad0b-30acc56ca5a9" providerId="ADAL" clId="{D5B454C8-5280-435D-A6CF-E9C82B88B81A}" dt="2024-08-19T07:42:01.886" v="137218" actId="14100"/>
          <ac:graphicFrameMkLst>
            <pc:docMk/>
            <pc:sldMk cId="1101672167" sldId="291"/>
            <ac:graphicFrameMk id="14" creationId="{07C1E10F-2D22-6E30-7634-65F8611D6486}"/>
          </ac:graphicFrameMkLst>
        </pc:graphicFrameChg>
        <pc:picChg chg="del mod ord">
          <ac:chgData name="Hanna Viklund" userId="4e0e2cf7-cba3-4ce7-ad0b-30acc56ca5a9" providerId="ADAL" clId="{D5B454C8-5280-435D-A6CF-E9C82B88B81A}" dt="2024-08-13T09:49:34.396" v="101148" actId="478"/>
          <ac:picMkLst>
            <pc:docMk/>
            <pc:sldMk cId="1101672167" sldId="291"/>
            <ac:picMk id="4" creationId="{26590003-5BB9-C051-E52F-4536CB2EC6EE}"/>
          </ac:picMkLst>
        </pc:picChg>
        <pc:picChg chg="add del mod">
          <ac:chgData name="Hanna Viklund" userId="4e0e2cf7-cba3-4ce7-ad0b-30acc56ca5a9" providerId="ADAL" clId="{D5B454C8-5280-435D-A6CF-E9C82B88B81A}" dt="2024-08-13T09:49:36.348" v="101149" actId="478"/>
          <ac:picMkLst>
            <pc:docMk/>
            <pc:sldMk cId="1101672167" sldId="291"/>
            <ac:picMk id="8" creationId="{3CA29A85-9584-19D4-B59B-C14E40BBE359}"/>
          </ac:picMkLst>
        </pc:picChg>
        <pc:cxnChg chg="add mod">
          <ac:chgData name="Hanna Viklund" userId="4e0e2cf7-cba3-4ce7-ad0b-30acc56ca5a9" providerId="ADAL" clId="{D5B454C8-5280-435D-A6CF-E9C82B88B81A}" dt="2024-08-13T09:20:23.466" v="100368"/>
          <ac:cxnSpMkLst>
            <pc:docMk/>
            <pc:sldMk cId="1101672167" sldId="291"/>
            <ac:cxnSpMk id="5" creationId="{9679E7E9-B09F-CD59-4072-A298E07783B1}"/>
          </ac:cxnSpMkLst>
        </pc:cxnChg>
      </pc:sldChg>
      <pc:sldChg chg="addSp delSp modSp add mod modNotesTx">
        <pc:chgData name="Hanna Viklund" userId="4e0e2cf7-cba3-4ce7-ad0b-30acc56ca5a9" providerId="ADAL" clId="{D5B454C8-5280-435D-A6CF-E9C82B88B81A}" dt="2024-08-20T08:40:46.066" v="140342" actId="14100"/>
        <pc:sldMkLst>
          <pc:docMk/>
          <pc:sldMk cId="2958524542" sldId="292"/>
        </pc:sldMkLst>
        <pc:spChg chg="del mod">
          <ac:chgData name="Hanna Viklund" userId="4e0e2cf7-cba3-4ce7-ad0b-30acc56ca5a9" providerId="ADAL" clId="{D5B454C8-5280-435D-A6CF-E9C82B88B81A}" dt="2024-06-18T11:36:01.169" v="7775" actId="478"/>
          <ac:spMkLst>
            <pc:docMk/>
            <pc:sldMk cId="2958524542" sldId="292"/>
            <ac:spMk id="2" creationId="{1792F0D2-5C46-A262-5186-9C39A210C391}"/>
          </ac:spMkLst>
        </pc:spChg>
        <pc:spChg chg="add mod">
          <ac:chgData name="Hanna Viklund" userId="4e0e2cf7-cba3-4ce7-ad0b-30acc56ca5a9" providerId="ADAL" clId="{D5B454C8-5280-435D-A6CF-E9C82B88B81A}" dt="2024-08-13T08:55:06.580" v="99875" actId="1076"/>
          <ac:spMkLst>
            <pc:docMk/>
            <pc:sldMk cId="2958524542" sldId="292"/>
            <ac:spMk id="2" creationId="{D09F3691-DE8E-0661-4794-1EA8C0F056D2}"/>
          </ac:spMkLst>
        </pc:spChg>
        <pc:spChg chg="mod">
          <ac:chgData name="Hanna Viklund" userId="4e0e2cf7-cba3-4ce7-ad0b-30acc56ca5a9" providerId="ADAL" clId="{D5B454C8-5280-435D-A6CF-E9C82B88B81A}" dt="2024-08-14T07:14:22.457" v="108411" actId="14100"/>
          <ac:spMkLst>
            <pc:docMk/>
            <pc:sldMk cId="2958524542" sldId="292"/>
            <ac:spMk id="3" creationId="{DF68B732-F781-B278-410D-801E76B18EE6}"/>
          </ac:spMkLst>
        </pc:spChg>
        <pc:spChg chg="add mod">
          <ac:chgData name="Hanna Viklund" userId="4e0e2cf7-cba3-4ce7-ad0b-30acc56ca5a9" providerId="ADAL" clId="{D5B454C8-5280-435D-A6CF-E9C82B88B81A}" dt="2024-08-13T08:54:48.289" v="99870" actId="255"/>
          <ac:spMkLst>
            <pc:docMk/>
            <pc:sldMk cId="2958524542" sldId="292"/>
            <ac:spMk id="4" creationId="{3791AF10-8E68-3982-4544-1471D17529EF}"/>
          </ac:spMkLst>
        </pc:spChg>
        <pc:spChg chg="add mod ord">
          <ac:chgData name="Hanna Viklund" userId="4e0e2cf7-cba3-4ce7-ad0b-30acc56ca5a9" providerId="ADAL" clId="{D5B454C8-5280-435D-A6CF-E9C82B88B81A}" dt="2024-08-14T11:24:18.002" v="111444" actId="1076"/>
          <ac:spMkLst>
            <pc:docMk/>
            <pc:sldMk cId="2958524542" sldId="292"/>
            <ac:spMk id="5" creationId="{A70EE41E-3790-F602-BA03-66D11017D6A4}"/>
          </ac:spMkLst>
        </pc:spChg>
        <pc:spChg chg="add del mod">
          <ac:chgData name="Hanna Viklund" userId="4e0e2cf7-cba3-4ce7-ad0b-30acc56ca5a9" providerId="ADAL" clId="{D5B454C8-5280-435D-A6CF-E9C82B88B81A}" dt="2024-06-18T11:36:04.361" v="7776" actId="478"/>
          <ac:spMkLst>
            <pc:docMk/>
            <pc:sldMk cId="2958524542" sldId="292"/>
            <ac:spMk id="9" creationId="{2BE3B5AC-0759-AC9C-8478-22EC67E42DD2}"/>
          </ac:spMkLst>
        </pc:spChg>
        <pc:graphicFrameChg chg="del">
          <ac:chgData name="Hanna Viklund" userId="4e0e2cf7-cba3-4ce7-ad0b-30acc56ca5a9" providerId="ADAL" clId="{D5B454C8-5280-435D-A6CF-E9C82B88B81A}" dt="2024-06-17T11:34:56.967" v="6908" actId="478"/>
          <ac:graphicFrameMkLst>
            <pc:docMk/>
            <pc:sldMk cId="2958524542" sldId="292"/>
            <ac:graphicFrameMk id="4" creationId="{25511F97-CDF5-8EAF-95FF-217E0EA2EB65}"/>
          </ac:graphicFrameMkLst>
        </pc:graphicFrameChg>
        <pc:graphicFrameChg chg="add del mod">
          <ac:chgData name="Hanna Viklund" userId="4e0e2cf7-cba3-4ce7-ad0b-30acc56ca5a9" providerId="ADAL" clId="{D5B454C8-5280-435D-A6CF-E9C82B88B81A}" dt="2024-06-19T10:00:45.991" v="11911" actId="478"/>
          <ac:graphicFrameMkLst>
            <pc:docMk/>
            <pc:sldMk cId="2958524542" sldId="292"/>
            <ac:graphicFrameMk id="5" creationId="{F2C4E266-48E7-9E73-8514-514CC7F9B133}"/>
          </ac:graphicFrameMkLst>
        </pc:graphicFrameChg>
        <pc:graphicFrameChg chg="add mod">
          <ac:chgData name="Hanna Viklund" userId="4e0e2cf7-cba3-4ce7-ad0b-30acc56ca5a9" providerId="ADAL" clId="{D5B454C8-5280-435D-A6CF-E9C82B88B81A}" dt="2024-08-20T08:40:46.066" v="140342" actId="14100"/>
          <ac:graphicFrameMkLst>
            <pc:docMk/>
            <pc:sldMk cId="2958524542" sldId="292"/>
            <ac:graphicFrameMk id="8" creationId="{F2C4E266-48E7-9E73-8514-514CC7F9B133}"/>
          </ac:graphicFrameMkLst>
        </pc:graphicFrameChg>
        <pc:picChg chg="del mod">
          <ac:chgData name="Hanna Viklund" userId="4e0e2cf7-cba3-4ce7-ad0b-30acc56ca5a9" providerId="ADAL" clId="{D5B454C8-5280-435D-A6CF-E9C82B88B81A}" dt="2024-06-18T11:37:05.304" v="7788" actId="478"/>
          <ac:picMkLst>
            <pc:docMk/>
            <pc:sldMk cId="2958524542" sldId="292"/>
            <ac:picMk id="6" creationId="{282473A6-1CF4-F243-96C8-48671074888F}"/>
          </ac:picMkLst>
        </pc:picChg>
        <pc:picChg chg="add del mod">
          <ac:chgData name="Hanna Viklund" userId="4e0e2cf7-cba3-4ce7-ad0b-30acc56ca5a9" providerId="ADAL" clId="{D5B454C8-5280-435D-A6CF-E9C82B88B81A}" dt="2024-08-13T08:54:41.426" v="99867" actId="478"/>
          <ac:picMkLst>
            <pc:docMk/>
            <pc:sldMk cId="2958524542" sldId="292"/>
            <ac:picMk id="6" creationId="{8BC99FDA-4E04-9571-2709-C6BFD48A83DF}"/>
          </ac:picMkLst>
        </pc:picChg>
        <pc:picChg chg="add del mod modCrop">
          <ac:chgData name="Hanna Viklund" userId="4e0e2cf7-cba3-4ce7-ad0b-30acc56ca5a9" providerId="ADAL" clId="{D5B454C8-5280-435D-A6CF-E9C82B88B81A}" dt="2024-08-13T08:54:42.499" v="99868" actId="478"/>
          <ac:picMkLst>
            <pc:docMk/>
            <pc:sldMk cId="2958524542" sldId="292"/>
            <ac:picMk id="7" creationId="{8303ED5A-975A-8F69-806F-435413BC64F4}"/>
          </ac:picMkLst>
        </pc:picChg>
        <pc:cxnChg chg="add mod">
          <ac:chgData name="Hanna Viklund" userId="4e0e2cf7-cba3-4ce7-ad0b-30acc56ca5a9" providerId="ADAL" clId="{D5B454C8-5280-435D-A6CF-E9C82B88B81A}" dt="2024-08-13T08:54:54.141" v="99871" actId="1076"/>
          <ac:cxnSpMkLst>
            <pc:docMk/>
            <pc:sldMk cId="2958524542" sldId="292"/>
            <ac:cxnSpMk id="9" creationId="{4D8738C1-53FF-3F2C-DC4F-4ED61421DEBB}"/>
          </ac:cxnSpMkLst>
        </pc:cxnChg>
      </pc:sldChg>
      <pc:sldChg chg="new del">
        <pc:chgData name="Hanna Viklund" userId="4e0e2cf7-cba3-4ce7-ad0b-30acc56ca5a9" providerId="ADAL" clId="{D5B454C8-5280-435D-A6CF-E9C82B88B81A}" dt="2024-08-12T12:46:52.354" v="96774" actId="47"/>
        <pc:sldMkLst>
          <pc:docMk/>
          <pc:sldMk cId="2305174115" sldId="293"/>
        </pc:sldMkLst>
      </pc:sldChg>
      <pc:sldChg chg="add del">
        <pc:chgData name="Hanna Viklund" userId="4e0e2cf7-cba3-4ce7-ad0b-30acc56ca5a9" providerId="ADAL" clId="{D5B454C8-5280-435D-A6CF-E9C82B88B81A}" dt="2024-06-18T11:40:24.300" v="7835"/>
        <pc:sldMkLst>
          <pc:docMk/>
          <pc:sldMk cId="33209199" sldId="294"/>
        </pc:sldMkLst>
      </pc:sldChg>
      <pc:sldChg chg="addSp delSp modSp add mod modNotesTx">
        <pc:chgData name="Hanna Viklund" userId="4e0e2cf7-cba3-4ce7-ad0b-30acc56ca5a9" providerId="ADAL" clId="{D5B454C8-5280-435D-A6CF-E9C82B88B81A}" dt="2024-08-20T09:56:23.563" v="142004" actId="20577"/>
        <pc:sldMkLst>
          <pc:docMk/>
          <pc:sldMk cId="1987032294" sldId="294"/>
        </pc:sldMkLst>
        <pc:spChg chg="add mod ord">
          <ac:chgData name="Hanna Viklund" userId="4e0e2cf7-cba3-4ce7-ad0b-30acc56ca5a9" providerId="ADAL" clId="{D5B454C8-5280-435D-A6CF-E9C82B88B81A}" dt="2024-08-13T13:12:57.220" v="105815" actId="1076"/>
          <ac:spMkLst>
            <pc:docMk/>
            <pc:sldMk cId="1987032294" sldId="294"/>
            <ac:spMk id="3" creationId="{FE83966E-64E0-1C71-49B4-F37F509B5643}"/>
          </ac:spMkLst>
        </pc:spChg>
        <pc:spChg chg="add mod">
          <ac:chgData name="Hanna Viklund" userId="4e0e2cf7-cba3-4ce7-ad0b-30acc56ca5a9" providerId="ADAL" clId="{D5B454C8-5280-435D-A6CF-E9C82B88B81A}" dt="2024-08-20T09:55:00.959" v="141932" actId="790"/>
          <ac:spMkLst>
            <pc:docMk/>
            <pc:sldMk cId="1987032294" sldId="294"/>
            <ac:spMk id="7" creationId="{A839F591-BD1C-0C38-9450-AD9CD953C778}"/>
          </ac:spMkLst>
        </pc:spChg>
        <pc:spChg chg="mod">
          <ac:chgData name="Hanna Viklund" userId="4e0e2cf7-cba3-4ce7-ad0b-30acc56ca5a9" providerId="ADAL" clId="{D5B454C8-5280-435D-A6CF-E9C82B88B81A}" dt="2024-08-13T13:13:44.368" v="105830" actId="207"/>
          <ac:spMkLst>
            <pc:docMk/>
            <pc:sldMk cId="1987032294" sldId="294"/>
            <ac:spMk id="12" creationId="{DDCB8663-1679-A1D6-1676-5C6D9832C51B}"/>
          </ac:spMkLst>
        </pc:spChg>
        <pc:spChg chg="del mod">
          <ac:chgData name="Hanna Viklund" userId="4e0e2cf7-cba3-4ce7-ad0b-30acc56ca5a9" providerId="ADAL" clId="{D5B454C8-5280-435D-A6CF-E9C82B88B81A}" dt="2024-08-13T13:12:48.485" v="105813" actId="478"/>
          <ac:spMkLst>
            <pc:docMk/>
            <pc:sldMk cId="1987032294" sldId="294"/>
            <ac:spMk id="14" creationId="{E08293FC-18E1-5C47-0774-767D42D2AE05}"/>
          </ac:spMkLst>
        </pc:spChg>
        <pc:spChg chg="mod">
          <ac:chgData name="Hanna Viklund" userId="4e0e2cf7-cba3-4ce7-ad0b-30acc56ca5a9" providerId="ADAL" clId="{D5B454C8-5280-435D-A6CF-E9C82B88B81A}" dt="2024-08-20T09:56:17.977" v="141992" actId="20577"/>
          <ac:spMkLst>
            <pc:docMk/>
            <pc:sldMk cId="1987032294" sldId="294"/>
            <ac:spMk id="15" creationId="{C7482EE1-4624-82F2-9590-8EE578A48720}"/>
          </ac:spMkLst>
        </pc:spChg>
        <pc:graphicFrameChg chg="add mod">
          <ac:chgData name="Hanna Viklund" userId="4e0e2cf7-cba3-4ce7-ad0b-30acc56ca5a9" providerId="ADAL" clId="{D5B454C8-5280-435D-A6CF-E9C82B88B81A}" dt="2024-08-15T09:12:56.184" v="115450" actId="14100"/>
          <ac:graphicFrameMkLst>
            <pc:docMk/>
            <pc:sldMk cId="1987032294" sldId="294"/>
            <ac:graphicFrameMk id="2" creationId="{7C55D6EA-81F6-F3D9-DF26-9C98A55D4189}"/>
          </ac:graphicFrameMkLst>
        </pc:graphicFrameChg>
        <pc:graphicFrameChg chg="del">
          <ac:chgData name="Hanna Viklund" userId="4e0e2cf7-cba3-4ce7-ad0b-30acc56ca5a9" providerId="ADAL" clId="{D5B454C8-5280-435D-A6CF-E9C82B88B81A}" dt="2024-06-18T11:45:36.676" v="7883" actId="478"/>
          <ac:graphicFrameMkLst>
            <pc:docMk/>
            <pc:sldMk cId="1987032294" sldId="294"/>
            <ac:graphicFrameMk id="3" creationId="{1C238031-A2DF-4A0A-3D68-6E29217A7DD7}"/>
          </ac:graphicFrameMkLst>
        </pc:graphicFrameChg>
        <pc:graphicFrameChg chg="add mod">
          <ac:chgData name="Hanna Viklund" userId="4e0e2cf7-cba3-4ce7-ad0b-30acc56ca5a9" providerId="ADAL" clId="{D5B454C8-5280-435D-A6CF-E9C82B88B81A}" dt="2024-08-15T09:12:51.538" v="115449" actId="1076"/>
          <ac:graphicFrameMkLst>
            <pc:docMk/>
            <pc:sldMk cId="1987032294" sldId="294"/>
            <ac:graphicFrameMk id="4" creationId="{B437ECDB-899F-BCC6-440D-7C992F95814B}"/>
          </ac:graphicFrameMkLst>
        </pc:graphicFrameChg>
        <pc:graphicFrameChg chg="del">
          <ac:chgData name="Hanna Viklund" userId="4e0e2cf7-cba3-4ce7-ad0b-30acc56ca5a9" providerId="ADAL" clId="{D5B454C8-5280-435D-A6CF-E9C82B88B81A}" dt="2024-06-18T11:45:38.452" v="7884" actId="478"/>
          <ac:graphicFrameMkLst>
            <pc:docMk/>
            <pc:sldMk cId="1987032294" sldId="294"/>
            <ac:graphicFrameMk id="7" creationId="{82A50AC6-A61D-97F0-5BEA-387B309EAB7C}"/>
          </ac:graphicFrameMkLst>
        </pc:graphicFrameChg>
        <pc:picChg chg="del">
          <ac:chgData name="Hanna Viklund" userId="4e0e2cf7-cba3-4ce7-ad0b-30acc56ca5a9" providerId="ADAL" clId="{D5B454C8-5280-435D-A6CF-E9C82B88B81A}" dt="2024-06-18T11:45:39.649" v="7885" actId="478"/>
          <ac:picMkLst>
            <pc:docMk/>
            <pc:sldMk cId="1987032294" sldId="294"/>
            <ac:picMk id="8" creationId="{79A9F10B-5033-C4F2-EA0C-B53694E7F990}"/>
          </ac:picMkLst>
        </pc:picChg>
        <pc:picChg chg="del mod">
          <ac:chgData name="Hanna Viklund" userId="4e0e2cf7-cba3-4ce7-ad0b-30acc56ca5a9" providerId="ADAL" clId="{D5B454C8-5280-435D-A6CF-E9C82B88B81A}" dt="2024-08-13T09:50:40.510" v="101171" actId="478"/>
          <ac:picMkLst>
            <pc:docMk/>
            <pc:sldMk cId="1987032294" sldId="294"/>
            <ac:picMk id="13" creationId="{D7845D89-DED4-C271-6A66-F059929EA797}"/>
          </ac:picMkLst>
        </pc:picChg>
        <pc:cxnChg chg="add mod">
          <ac:chgData name="Hanna Viklund" userId="4e0e2cf7-cba3-4ce7-ad0b-30acc56ca5a9" providerId="ADAL" clId="{D5B454C8-5280-435D-A6CF-E9C82B88B81A}" dt="2024-08-13T09:20:20.940" v="100367"/>
          <ac:cxnSpMkLst>
            <pc:docMk/>
            <pc:sldMk cId="1987032294" sldId="294"/>
            <ac:cxnSpMk id="5" creationId="{6EE0C458-3910-F151-0A2B-AEC29911BBFB}"/>
          </ac:cxnSpMkLst>
        </pc:cxnChg>
        <pc:cxnChg chg="add mod">
          <ac:chgData name="Hanna Viklund" userId="4e0e2cf7-cba3-4ce7-ad0b-30acc56ca5a9" providerId="ADAL" clId="{D5B454C8-5280-435D-A6CF-E9C82B88B81A}" dt="2024-08-20T09:54:51.793" v="141931" actId="1076"/>
          <ac:cxnSpMkLst>
            <pc:docMk/>
            <pc:sldMk cId="1987032294" sldId="294"/>
            <ac:cxnSpMk id="6" creationId="{D1299D5B-59EA-E24B-3A1E-4C63F32793CB}"/>
          </ac:cxnSpMkLst>
        </pc:cxnChg>
      </pc:sldChg>
      <pc:sldChg chg="addSp delSp modSp add mod modNotesTx">
        <pc:chgData name="Hanna Viklund" userId="4e0e2cf7-cba3-4ce7-ad0b-30acc56ca5a9" providerId="ADAL" clId="{D5B454C8-5280-435D-A6CF-E9C82B88B81A}" dt="2024-08-20T08:26:21.146" v="140295" actId="1037"/>
        <pc:sldMkLst>
          <pc:docMk/>
          <pc:sldMk cId="3088171939" sldId="295"/>
        </pc:sldMkLst>
        <pc:spChg chg="mod">
          <ac:chgData name="Hanna Viklund" userId="4e0e2cf7-cba3-4ce7-ad0b-30acc56ca5a9" providerId="ADAL" clId="{D5B454C8-5280-435D-A6CF-E9C82B88B81A}" dt="2024-08-13T08:42:14.918" v="99573" actId="207"/>
          <ac:spMkLst>
            <pc:docMk/>
            <pc:sldMk cId="3088171939" sldId="295"/>
            <ac:spMk id="2" creationId="{52E96252-4E7E-8CA9-E83D-655CB37B01E2}"/>
          </ac:spMkLst>
        </pc:spChg>
        <pc:spChg chg="del">
          <ac:chgData name="Hanna Viklund" userId="4e0e2cf7-cba3-4ce7-ad0b-30acc56ca5a9" providerId="ADAL" clId="{D5B454C8-5280-435D-A6CF-E9C82B88B81A}" dt="2024-06-19T10:02:57.001" v="11959" actId="478"/>
          <ac:spMkLst>
            <pc:docMk/>
            <pc:sldMk cId="3088171939" sldId="295"/>
            <ac:spMk id="3" creationId="{2461A97C-9B34-7BF9-9C6B-260CFDA8C9F6}"/>
          </ac:spMkLst>
        </pc:spChg>
        <pc:spChg chg="mod">
          <ac:chgData name="Hanna Viklund" userId="4e0e2cf7-cba3-4ce7-ad0b-30acc56ca5a9" providerId="ADAL" clId="{D5B454C8-5280-435D-A6CF-E9C82B88B81A}" dt="2024-08-13T08:42:27.320" v="99578" actId="1076"/>
          <ac:spMkLst>
            <pc:docMk/>
            <pc:sldMk cId="3088171939" sldId="295"/>
            <ac:spMk id="4" creationId="{FBDBEBB7-7FD5-3A24-11ED-BE7F5898AA88}"/>
          </ac:spMkLst>
        </pc:spChg>
        <pc:spChg chg="add mod">
          <ac:chgData name="Hanna Viklund" userId="4e0e2cf7-cba3-4ce7-ad0b-30acc56ca5a9" providerId="ADAL" clId="{D5B454C8-5280-435D-A6CF-E9C82B88B81A}" dt="2024-08-20T08:25:17.195" v="140276" actId="1076"/>
          <ac:spMkLst>
            <pc:docMk/>
            <pc:sldMk cId="3088171939" sldId="295"/>
            <ac:spMk id="5" creationId="{BB6DE101-308D-0649-DAEC-3C0B784F1013}"/>
          </ac:spMkLst>
        </pc:spChg>
        <pc:spChg chg="add mod ord">
          <ac:chgData name="Hanna Viklund" userId="4e0e2cf7-cba3-4ce7-ad0b-30acc56ca5a9" providerId="ADAL" clId="{D5B454C8-5280-435D-A6CF-E9C82B88B81A}" dt="2024-08-13T11:58:40.969" v="104105" actId="207"/>
          <ac:spMkLst>
            <pc:docMk/>
            <pc:sldMk cId="3088171939" sldId="295"/>
            <ac:spMk id="6" creationId="{4F4E14BD-33C5-D715-EE70-E34D661BBC27}"/>
          </ac:spMkLst>
        </pc:spChg>
        <pc:spChg chg="add mod">
          <ac:chgData name="Hanna Viklund" userId="4e0e2cf7-cba3-4ce7-ad0b-30acc56ca5a9" providerId="ADAL" clId="{D5B454C8-5280-435D-A6CF-E9C82B88B81A}" dt="2024-08-20T08:25:17.195" v="140276" actId="1076"/>
          <ac:spMkLst>
            <pc:docMk/>
            <pc:sldMk cId="3088171939" sldId="295"/>
            <ac:spMk id="7" creationId="{67CDC64E-1E32-AA1E-67C2-B85200D82A37}"/>
          </ac:spMkLst>
        </pc:spChg>
        <pc:spChg chg="add del mod">
          <ac:chgData name="Hanna Viklund" userId="4e0e2cf7-cba3-4ce7-ad0b-30acc56ca5a9" providerId="ADAL" clId="{D5B454C8-5280-435D-A6CF-E9C82B88B81A}" dt="2024-06-19T10:02:58.790" v="11960" actId="478"/>
          <ac:spMkLst>
            <pc:docMk/>
            <pc:sldMk cId="3088171939" sldId="295"/>
            <ac:spMk id="10" creationId="{19BA1804-8E54-067C-633E-12B478437DEC}"/>
          </ac:spMkLst>
        </pc:spChg>
        <pc:spChg chg="add mod">
          <ac:chgData name="Hanna Viklund" userId="4e0e2cf7-cba3-4ce7-ad0b-30acc56ca5a9" providerId="ADAL" clId="{D5B454C8-5280-435D-A6CF-E9C82B88B81A}" dt="2024-08-14T11:22:46.935" v="111436" actId="207"/>
          <ac:spMkLst>
            <pc:docMk/>
            <pc:sldMk cId="3088171939" sldId="295"/>
            <ac:spMk id="11" creationId="{4E1E034D-6BC8-DD54-C5BE-A7B2791A44EA}"/>
          </ac:spMkLst>
        </pc:spChg>
        <pc:spChg chg="mod">
          <ac:chgData name="Hanna Viklund" userId="4e0e2cf7-cba3-4ce7-ad0b-30acc56ca5a9" providerId="ADAL" clId="{D5B454C8-5280-435D-A6CF-E9C82B88B81A}" dt="2024-08-14T11:22:21.286" v="111430" actId="20577"/>
          <ac:spMkLst>
            <pc:docMk/>
            <pc:sldMk cId="3088171939" sldId="295"/>
            <ac:spMk id="12" creationId="{4A55BA55-4190-C674-F714-6F646C5AB6E8}"/>
          </ac:spMkLst>
        </pc:spChg>
        <pc:spChg chg="add mod">
          <ac:chgData name="Hanna Viklund" userId="4e0e2cf7-cba3-4ce7-ad0b-30acc56ca5a9" providerId="ADAL" clId="{D5B454C8-5280-435D-A6CF-E9C82B88B81A}" dt="2024-08-20T08:26:21.146" v="140295" actId="1037"/>
          <ac:spMkLst>
            <pc:docMk/>
            <pc:sldMk cId="3088171939" sldId="295"/>
            <ac:spMk id="13" creationId="{A528EC0A-186B-A544-B579-AA6F9892CA7C}"/>
          </ac:spMkLst>
        </pc:spChg>
        <pc:spChg chg="add mod">
          <ac:chgData name="Hanna Viklund" userId="4e0e2cf7-cba3-4ce7-ad0b-30acc56ca5a9" providerId="ADAL" clId="{D5B454C8-5280-435D-A6CF-E9C82B88B81A}" dt="2024-08-20T08:26:07.113" v="140286" actId="1076"/>
          <ac:spMkLst>
            <pc:docMk/>
            <pc:sldMk cId="3088171939" sldId="295"/>
            <ac:spMk id="14" creationId="{4D712419-8781-6B0B-630D-F160CF6F7EA6}"/>
          </ac:spMkLst>
        </pc:spChg>
        <pc:spChg chg="add mod">
          <ac:chgData name="Hanna Viklund" userId="4e0e2cf7-cba3-4ce7-ad0b-30acc56ca5a9" providerId="ADAL" clId="{D5B454C8-5280-435D-A6CF-E9C82B88B81A}" dt="2024-08-20T08:26:10.581" v="140287" actId="1076"/>
          <ac:spMkLst>
            <pc:docMk/>
            <pc:sldMk cId="3088171939" sldId="295"/>
            <ac:spMk id="15" creationId="{24B32C33-5034-1389-F4F0-AD04146ABDAA}"/>
          </ac:spMkLst>
        </pc:spChg>
        <pc:graphicFrameChg chg="add mod">
          <ac:chgData name="Hanna Viklund" userId="4e0e2cf7-cba3-4ce7-ad0b-30acc56ca5a9" providerId="ADAL" clId="{D5B454C8-5280-435D-A6CF-E9C82B88B81A}" dt="2024-08-20T08:25:20.603" v="140277" actId="14100"/>
          <ac:graphicFrameMkLst>
            <pc:docMk/>
            <pc:sldMk cId="3088171939" sldId="295"/>
            <ac:graphicFrameMk id="3" creationId="{297266F8-569D-EBCF-DB4A-5418CCB83CB9}"/>
          </ac:graphicFrameMkLst>
        </pc:graphicFrameChg>
        <pc:graphicFrameChg chg="add del mod">
          <ac:chgData name="Hanna Viklund" userId="4e0e2cf7-cba3-4ce7-ad0b-30acc56ca5a9" providerId="ADAL" clId="{D5B454C8-5280-435D-A6CF-E9C82B88B81A}" dt="2024-06-24T09:28:30.069" v="25606" actId="478"/>
          <ac:graphicFrameMkLst>
            <pc:docMk/>
            <pc:sldMk cId="3088171939" sldId="295"/>
            <ac:graphicFrameMk id="6" creationId="{440A8A68-A1D5-B76C-56B6-400F34CF6C62}"/>
          </ac:graphicFrameMkLst>
        </pc:graphicFrameChg>
        <pc:graphicFrameChg chg="del">
          <ac:chgData name="Hanna Viklund" userId="4e0e2cf7-cba3-4ce7-ad0b-30acc56ca5a9" providerId="ADAL" clId="{D5B454C8-5280-435D-A6CF-E9C82B88B81A}" dt="2024-06-19T10:03:00.697" v="11961" actId="478"/>
          <ac:graphicFrameMkLst>
            <pc:docMk/>
            <pc:sldMk cId="3088171939" sldId="295"/>
            <ac:graphicFrameMk id="6" creationId="{5A029A2C-DBB9-CB7D-79C8-F61C9BF8B82A}"/>
          </ac:graphicFrameMkLst>
        </pc:graphicFrameChg>
        <pc:graphicFrameChg chg="del mod">
          <ac:chgData name="Hanna Viklund" userId="4e0e2cf7-cba3-4ce7-ad0b-30acc56ca5a9" providerId="ADAL" clId="{D5B454C8-5280-435D-A6CF-E9C82B88B81A}" dt="2024-06-24T09:23:11.665" v="25478" actId="478"/>
          <ac:graphicFrameMkLst>
            <pc:docMk/>
            <pc:sldMk cId="3088171939" sldId="295"/>
            <ac:graphicFrameMk id="8" creationId="{24275A8A-8A1A-2968-838C-D2E7FACAC324}"/>
          </ac:graphicFrameMkLst>
        </pc:graphicFrameChg>
        <pc:graphicFrameChg chg="add del mod">
          <ac:chgData name="Hanna Viklund" userId="4e0e2cf7-cba3-4ce7-ad0b-30acc56ca5a9" providerId="ADAL" clId="{D5B454C8-5280-435D-A6CF-E9C82B88B81A}" dt="2024-06-24T09:30:10.812" v="25651" actId="478"/>
          <ac:graphicFrameMkLst>
            <pc:docMk/>
            <pc:sldMk cId="3088171939" sldId="295"/>
            <ac:graphicFrameMk id="9" creationId="{440A8A68-A1D5-B76C-56B6-400F34CF6C62}"/>
          </ac:graphicFrameMkLst>
        </pc:graphicFrameChg>
        <pc:graphicFrameChg chg="add mod">
          <ac:chgData name="Hanna Viklund" userId="4e0e2cf7-cba3-4ce7-ad0b-30acc56ca5a9" providerId="ADAL" clId="{D5B454C8-5280-435D-A6CF-E9C82B88B81A}" dt="2024-08-20T08:25:10.533" v="140274" actId="14100"/>
          <ac:graphicFrameMkLst>
            <pc:docMk/>
            <pc:sldMk cId="3088171939" sldId="295"/>
            <ac:graphicFrameMk id="10" creationId="{440A8A68-A1D5-B76C-56B6-400F34CF6C62}"/>
          </ac:graphicFrameMkLst>
        </pc:graphicFrameChg>
        <pc:picChg chg="del">
          <ac:chgData name="Hanna Viklund" userId="4e0e2cf7-cba3-4ce7-ad0b-30acc56ca5a9" providerId="ADAL" clId="{D5B454C8-5280-435D-A6CF-E9C82B88B81A}" dt="2024-08-13T08:42:07.679" v="99570" actId="478"/>
          <ac:picMkLst>
            <pc:docMk/>
            <pc:sldMk cId="3088171939" sldId="295"/>
            <ac:picMk id="5" creationId="{15BCCDF9-76F1-7BDA-FFB7-9303C757F00B}"/>
          </ac:picMkLst>
        </pc:picChg>
        <pc:picChg chg="del mod">
          <ac:chgData name="Hanna Viklund" userId="4e0e2cf7-cba3-4ce7-ad0b-30acc56ca5a9" providerId="ADAL" clId="{D5B454C8-5280-435D-A6CF-E9C82B88B81A}" dt="2024-08-13T08:42:06.103" v="99569" actId="478"/>
          <ac:picMkLst>
            <pc:docMk/>
            <pc:sldMk cId="3088171939" sldId="295"/>
            <ac:picMk id="7" creationId="{E6231031-A6D6-119D-5ACB-60D9EEF9D23A}"/>
          </ac:picMkLst>
        </pc:picChg>
        <pc:cxnChg chg="add mod">
          <ac:chgData name="Hanna Viklund" userId="4e0e2cf7-cba3-4ce7-ad0b-30acc56ca5a9" providerId="ADAL" clId="{D5B454C8-5280-435D-A6CF-E9C82B88B81A}" dt="2024-08-13T08:11:09.243" v="98884"/>
          <ac:cxnSpMkLst>
            <pc:docMk/>
            <pc:sldMk cId="3088171939" sldId="295"/>
            <ac:cxnSpMk id="8" creationId="{B275E59E-9DDC-EFE5-0C2E-D3A7F815B2C1}"/>
          </ac:cxnSpMkLst>
        </pc:cxnChg>
        <pc:cxnChg chg="add mod">
          <ac:chgData name="Hanna Viklund" userId="4e0e2cf7-cba3-4ce7-ad0b-30acc56ca5a9" providerId="ADAL" clId="{D5B454C8-5280-435D-A6CF-E9C82B88B81A}" dt="2024-08-20T08:25:38.816" v="140279" actId="1076"/>
          <ac:cxnSpMkLst>
            <pc:docMk/>
            <pc:sldMk cId="3088171939" sldId="295"/>
            <ac:cxnSpMk id="9" creationId="{73C883A8-85F0-DE80-3C34-39C636975CB7}"/>
          </ac:cxnSpMkLst>
        </pc:cxnChg>
      </pc:sldChg>
      <pc:sldChg chg="add del ord">
        <pc:chgData name="Hanna Viklund" userId="4e0e2cf7-cba3-4ce7-ad0b-30acc56ca5a9" providerId="ADAL" clId="{D5B454C8-5280-435D-A6CF-E9C82B88B81A}" dt="2024-08-22T13:55:05.467" v="157986" actId="47"/>
        <pc:sldMkLst>
          <pc:docMk/>
          <pc:sldMk cId="3387107813" sldId="296"/>
        </pc:sldMkLst>
      </pc:sldChg>
      <pc:sldChg chg="add del">
        <pc:chgData name="Hanna Viklund" userId="4e0e2cf7-cba3-4ce7-ad0b-30acc56ca5a9" providerId="ADAL" clId="{D5B454C8-5280-435D-A6CF-E9C82B88B81A}" dt="2024-06-25T05:49:32.457" v="30537" actId="47"/>
        <pc:sldMkLst>
          <pc:docMk/>
          <pc:sldMk cId="461620941" sldId="297"/>
        </pc:sldMkLst>
      </pc:sldChg>
      <pc:sldChg chg="addSp delSp modSp add mod setBg modNotesTx">
        <pc:chgData name="Hanna Viklund" userId="4e0e2cf7-cba3-4ce7-ad0b-30acc56ca5a9" providerId="ADAL" clId="{D5B454C8-5280-435D-A6CF-E9C82B88B81A}" dt="2024-08-20T08:04:07.515" v="140042"/>
        <pc:sldMkLst>
          <pc:docMk/>
          <pc:sldMk cId="9634727" sldId="298"/>
        </pc:sldMkLst>
        <pc:spChg chg="mod">
          <ac:chgData name="Hanna Viklund" userId="4e0e2cf7-cba3-4ce7-ad0b-30acc56ca5a9" providerId="ADAL" clId="{D5B454C8-5280-435D-A6CF-E9C82B88B81A}" dt="2024-08-13T08:35:08.116" v="99429" actId="1076"/>
          <ac:spMkLst>
            <pc:docMk/>
            <pc:sldMk cId="9634727" sldId="298"/>
            <ac:spMk id="2" creationId="{52E96252-4E7E-8CA9-E83D-655CB37B01E2}"/>
          </ac:spMkLst>
        </pc:spChg>
        <pc:spChg chg="mod">
          <ac:chgData name="Hanna Viklund" userId="4e0e2cf7-cba3-4ce7-ad0b-30acc56ca5a9" providerId="ADAL" clId="{D5B454C8-5280-435D-A6CF-E9C82B88B81A}" dt="2024-08-20T08:03:56.714" v="140041" actId="6549"/>
          <ac:spMkLst>
            <pc:docMk/>
            <pc:sldMk cId="9634727" sldId="298"/>
            <ac:spMk id="3" creationId="{2461A97C-9B34-7BF9-9C6B-260CFDA8C9F6}"/>
          </ac:spMkLst>
        </pc:spChg>
        <pc:spChg chg="mod">
          <ac:chgData name="Hanna Viklund" userId="4e0e2cf7-cba3-4ce7-ad0b-30acc56ca5a9" providerId="ADAL" clId="{D5B454C8-5280-435D-A6CF-E9C82B88B81A}" dt="2024-08-13T08:34:55.690" v="99425" actId="255"/>
          <ac:spMkLst>
            <pc:docMk/>
            <pc:sldMk cId="9634727" sldId="298"/>
            <ac:spMk id="4" creationId="{68E33922-0706-AD40-2CC7-FE8F9059E0E2}"/>
          </ac:spMkLst>
        </pc:spChg>
        <pc:spChg chg="add mod ord">
          <ac:chgData name="Hanna Viklund" userId="4e0e2cf7-cba3-4ce7-ad0b-30acc56ca5a9" providerId="ADAL" clId="{D5B454C8-5280-435D-A6CF-E9C82B88B81A}" dt="2024-08-13T08:34:46.172" v="99420" actId="167"/>
          <ac:spMkLst>
            <pc:docMk/>
            <pc:sldMk cId="9634727" sldId="298"/>
            <ac:spMk id="6" creationId="{24EDC42E-3583-2F14-DA4C-11D63966CD9F}"/>
          </ac:spMkLst>
        </pc:spChg>
        <pc:graphicFrameChg chg="del">
          <ac:chgData name="Hanna Viklund" userId="4e0e2cf7-cba3-4ce7-ad0b-30acc56ca5a9" providerId="ADAL" clId="{D5B454C8-5280-435D-A6CF-E9C82B88B81A}" dt="2024-06-24T10:10:08.102" v="27141" actId="478"/>
          <ac:graphicFrameMkLst>
            <pc:docMk/>
            <pc:sldMk cId="9634727" sldId="298"/>
            <ac:graphicFrameMk id="6" creationId="{19F9D4DC-8E49-67C2-BAD8-30F1FBF9CC6B}"/>
          </ac:graphicFrameMkLst>
        </pc:graphicFrameChg>
        <pc:graphicFrameChg chg="add mod">
          <ac:chgData name="Hanna Viklund" userId="4e0e2cf7-cba3-4ce7-ad0b-30acc56ca5a9" providerId="ADAL" clId="{D5B454C8-5280-435D-A6CF-E9C82B88B81A}" dt="2024-08-19T11:49:22.469" v="137955" actId="14100"/>
          <ac:graphicFrameMkLst>
            <pc:docMk/>
            <pc:sldMk cId="9634727" sldId="298"/>
            <ac:graphicFrameMk id="8" creationId="{A52B02F7-8211-27D3-D2D6-A8B1E4FE9EE7}"/>
          </ac:graphicFrameMkLst>
        </pc:graphicFrameChg>
        <pc:picChg chg="del">
          <ac:chgData name="Hanna Viklund" userId="4e0e2cf7-cba3-4ce7-ad0b-30acc56ca5a9" providerId="ADAL" clId="{D5B454C8-5280-435D-A6CF-E9C82B88B81A}" dt="2024-08-13T08:34:47.890" v="99421" actId="478"/>
          <ac:picMkLst>
            <pc:docMk/>
            <pc:sldMk cId="9634727" sldId="298"/>
            <ac:picMk id="5" creationId="{15BCCDF9-76F1-7BDA-FFB7-9303C757F00B}"/>
          </ac:picMkLst>
        </pc:picChg>
        <pc:picChg chg="del">
          <ac:chgData name="Hanna Viklund" userId="4e0e2cf7-cba3-4ce7-ad0b-30acc56ca5a9" providerId="ADAL" clId="{D5B454C8-5280-435D-A6CF-E9C82B88B81A}" dt="2024-08-13T08:34:49.810" v="99422" actId="478"/>
          <ac:picMkLst>
            <pc:docMk/>
            <pc:sldMk cId="9634727" sldId="298"/>
            <ac:picMk id="7" creationId="{EE6AABFB-545A-F3D9-4384-E2243AF3749A}"/>
          </ac:picMkLst>
        </pc:picChg>
        <pc:cxnChg chg="add mod">
          <ac:chgData name="Hanna Viklund" userId="4e0e2cf7-cba3-4ce7-ad0b-30acc56ca5a9" providerId="ADAL" clId="{D5B454C8-5280-435D-A6CF-E9C82B88B81A}" dt="2024-08-13T08:11:28.041" v="98892"/>
          <ac:cxnSpMkLst>
            <pc:docMk/>
            <pc:sldMk cId="9634727" sldId="298"/>
            <ac:cxnSpMk id="9" creationId="{7F3E0630-BC7D-BC55-171C-F396F6D3A5B7}"/>
          </ac:cxnSpMkLst>
        </pc:cxnChg>
      </pc:sldChg>
      <pc:sldChg chg="add del">
        <pc:chgData name="Hanna Viklund" userId="4e0e2cf7-cba3-4ce7-ad0b-30acc56ca5a9" providerId="ADAL" clId="{D5B454C8-5280-435D-A6CF-E9C82B88B81A}" dt="2024-06-24T09:23:15.690" v="25480"/>
        <pc:sldMkLst>
          <pc:docMk/>
          <pc:sldMk cId="4205983111" sldId="298"/>
        </pc:sldMkLst>
      </pc:sldChg>
      <pc:sldChg chg="addSp delSp modSp add mod modNotesTx">
        <pc:chgData name="Hanna Viklund" userId="4e0e2cf7-cba3-4ce7-ad0b-30acc56ca5a9" providerId="ADAL" clId="{D5B454C8-5280-435D-A6CF-E9C82B88B81A}" dt="2024-08-20T08:12:41.467" v="140103" actId="20577"/>
        <pc:sldMkLst>
          <pc:docMk/>
          <pc:sldMk cId="3869437858" sldId="299"/>
        </pc:sldMkLst>
        <pc:spChg chg="mod">
          <ac:chgData name="Hanna Viklund" userId="4e0e2cf7-cba3-4ce7-ad0b-30acc56ca5a9" providerId="ADAL" clId="{D5B454C8-5280-435D-A6CF-E9C82B88B81A}" dt="2024-08-13T08:36:11.882" v="99444" actId="1076"/>
          <ac:spMkLst>
            <pc:docMk/>
            <pc:sldMk cId="3869437858" sldId="299"/>
            <ac:spMk id="2" creationId="{52E96252-4E7E-8CA9-E83D-655CB37B01E2}"/>
          </ac:spMkLst>
        </pc:spChg>
        <pc:spChg chg="mod">
          <ac:chgData name="Hanna Viklund" userId="4e0e2cf7-cba3-4ce7-ad0b-30acc56ca5a9" providerId="ADAL" clId="{D5B454C8-5280-435D-A6CF-E9C82B88B81A}" dt="2024-08-20T08:12:41.467" v="140103" actId="20577"/>
          <ac:spMkLst>
            <pc:docMk/>
            <pc:sldMk cId="3869437858" sldId="299"/>
            <ac:spMk id="3" creationId="{2461A97C-9B34-7BF9-9C6B-260CFDA8C9F6}"/>
          </ac:spMkLst>
        </pc:spChg>
        <pc:spChg chg="mod">
          <ac:chgData name="Hanna Viklund" userId="4e0e2cf7-cba3-4ce7-ad0b-30acc56ca5a9" providerId="ADAL" clId="{D5B454C8-5280-435D-A6CF-E9C82B88B81A}" dt="2024-08-13T08:35:49.295" v="99438" actId="207"/>
          <ac:spMkLst>
            <pc:docMk/>
            <pc:sldMk cId="3869437858" sldId="299"/>
            <ac:spMk id="4" creationId="{68E33922-0706-AD40-2CC7-FE8F9059E0E2}"/>
          </ac:spMkLst>
        </pc:spChg>
        <pc:spChg chg="add mod">
          <ac:chgData name="Hanna Viklund" userId="4e0e2cf7-cba3-4ce7-ad0b-30acc56ca5a9" providerId="ADAL" clId="{D5B454C8-5280-435D-A6CF-E9C82B88B81A}" dt="2024-08-19T11:40:23.770" v="137781"/>
          <ac:spMkLst>
            <pc:docMk/>
            <pc:sldMk cId="3869437858" sldId="299"/>
            <ac:spMk id="7" creationId="{4BD98301-13C4-2A05-F5AB-1490B8E91A89}"/>
          </ac:spMkLst>
        </pc:spChg>
        <pc:spChg chg="add mod ord">
          <ac:chgData name="Hanna Viklund" userId="4e0e2cf7-cba3-4ce7-ad0b-30acc56ca5a9" providerId="ADAL" clId="{D5B454C8-5280-435D-A6CF-E9C82B88B81A}" dt="2024-08-13T08:36:00.382" v="99443" actId="1076"/>
          <ac:spMkLst>
            <pc:docMk/>
            <pc:sldMk cId="3869437858" sldId="299"/>
            <ac:spMk id="8" creationId="{6492CEE5-3238-02F9-DC54-9368593A2E05}"/>
          </ac:spMkLst>
        </pc:spChg>
        <pc:spChg chg="add mod">
          <ac:chgData name="Hanna Viklund" userId="4e0e2cf7-cba3-4ce7-ad0b-30acc56ca5a9" providerId="ADAL" clId="{D5B454C8-5280-435D-A6CF-E9C82B88B81A}" dt="2024-08-19T11:40:23.770" v="137781"/>
          <ac:spMkLst>
            <pc:docMk/>
            <pc:sldMk cId="3869437858" sldId="299"/>
            <ac:spMk id="10" creationId="{0412F22D-5F05-6DCA-5CFC-E635D9A19C86}"/>
          </ac:spMkLst>
        </pc:spChg>
        <pc:graphicFrameChg chg="add del mod">
          <ac:chgData name="Hanna Viklund" userId="4e0e2cf7-cba3-4ce7-ad0b-30acc56ca5a9" providerId="ADAL" clId="{D5B454C8-5280-435D-A6CF-E9C82B88B81A}" dt="2024-08-19T11:39:47.440" v="137775" actId="478"/>
          <ac:graphicFrameMkLst>
            <pc:docMk/>
            <pc:sldMk cId="3869437858" sldId="299"/>
            <ac:graphicFrameMk id="5" creationId="{5DBD6CDC-8FCC-1C5D-4FD1-35E0B7890F28}"/>
          </ac:graphicFrameMkLst>
        </pc:graphicFrameChg>
        <pc:graphicFrameChg chg="add del mod">
          <ac:chgData name="Hanna Viklund" userId="4e0e2cf7-cba3-4ce7-ad0b-30acc56ca5a9" providerId="ADAL" clId="{D5B454C8-5280-435D-A6CF-E9C82B88B81A}" dt="2024-08-19T11:49:52.281" v="137960" actId="1035"/>
          <ac:graphicFrameMkLst>
            <pc:docMk/>
            <pc:sldMk cId="3869437858" sldId="299"/>
            <ac:graphicFrameMk id="6" creationId="{5DBD6CDC-8FCC-1C5D-4FD1-35E0B7890F28}"/>
          </ac:graphicFrameMkLst>
        </pc:graphicFrameChg>
        <pc:graphicFrameChg chg="del">
          <ac:chgData name="Hanna Viklund" userId="4e0e2cf7-cba3-4ce7-ad0b-30acc56ca5a9" providerId="ADAL" clId="{D5B454C8-5280-435D-A6CF-E9C82B88B81A}" dt="2024-06-24T11:10:27.083" v="27367" actId="478"/>
          <ac:graphicFrameMkLst>
            <pc:docMk/>
            <pc:sldMk cId="3869437858" sldId="299"/>
            <ac:graphicFrameMk id="8" creationId="{A52B02F7-8211-27D3-D2D6-A8B1E4FE9EE7}"/>
          </ac:graphicFrameMkLst>
        </pc:graphicFrameChg>
        <pc:picChg chg="del">
          <ac:chgData name="Hanna Viklund" userId="4e0e2cf7-cba3-4ce7-ad0b-30acc56ca5a9" providerId="ADAL" clId="{D5B454C8-5280-435D-A6CF-E9C82B88B81A}" dt="2024-08-13T08:35:39.310" v="99434" actId="478"/>
          <ac:picMkLst>
            <pc:docMk/>
            <pc:sldMk cId="3869437858" sldId="299"/>
            <ac:picMk id="5" creationId="{15BCCDF9-76F1-7BDA-FFB7-9303C757F00B}"/>
          </ac:picMkLst>
        </pc:picChg>
        <pc:picChg chg="del">
          <ac:chgData name="Hanna Viklund" userId="4e0e2cf7-cba3-4ce7-ad0b-30acc56ca5a9" providerId="ADAL" clId="{D5B454C8-5280-435D-A6CF-E9C82B88B81A}" dt="2024-08-13T08:35:43.304" v="99435" actId="478"/>
          <ac:picMkLst>
            <pc:docMk/>
            <pc:sldMk cId="3869437858" sldId="299"/>
            <ac:picMk id="7" creationId="{EE6AABFB-545A-F3D9-4384-E2243AF3749A}"/>
          </ac:picMkLst>
        </pc:picChg>
        <pc:cxnChg chg="add mod">
          <ac:chgData name="Hanna Viklund" userId="4e0e2cf7-cba3-4ce7-ad0b-30acc56ca5a9" providerId="ADAL" clId="{D5B454C8-5280-435D-A6CF-E9C82B88B81A}" dt="2024-08-13T08:11:26.373" v="98891"/>
          <ac:cxnSpMkLst>
            <pc:docMk/>
            <pc:sldMk cId="3869437858" sldId="299"/>
            <ac:cxnSpMk id="9" creationId="{DC471518-FF48-1BFB-B7A1-D8A2B0582277}"/>
          </ac:cxnSpMkLst>
        </pc:cxnChg>
      </pc:sldChg>
      <pc:sldChg chg="addSp delSp modSp add mod setBg modNotesTx">
        <pc:chgData name="Hanna Viklund" userId="4e0e2cf7-cba3-4ce7-ad0b-30acc56ca5a9" providerId="ADAL" clId="{D5B454C8-5280-435D-A6CF-E9C82B88B81A}" dt="2024-08-20T08:03:14.132" v="139965" actId="20577"/>
        <pc:sldMkLst>
          <pc:docMk/>
          <pc:sldMk cId="3219385153" sldId="300"/>
        </pc:sldMkLst>
        <pc:spChg chg="mod">
          <ac:chgData name="Hanna Viklund" userId="4e0e2cf7-cba3-4ce7-ad0b-30acc56ca5a9" providerId="ADAL" clId="{D5B454C8-5280-435D-A6CF-E9C82B88B81A}" dt="2024-08-13T08:34:12.833" v="99403" actId="1076"/>
          <ac:spMkLst>
            <pc:docMk/>
            <pc:sldMk cId="3219385153" sldId="300"/>
            <ac:spMk id="2" creationId="{52E96252-4E7E-8CA9-E83D-655CB37B01E2}"/>
          </ac:spMkLst>
        </pc:spChg>
        <pc:spChg chg="mod">
          <ac:chgData name="Hanna Viklund" userId="4e0e2cf7-cba3-4ce7-ad0b-30acc56ca5a9" providerId="ADAL" clId="{D5B454C8-5280-435D-A6CF-E9C82B88B81A}" dt="2024-08-14T09:09:56.550" v="109412" actId="20577"/>
          <ac:spMkLst>
            <pc:docMk/>
            <pc:sldMk cId="3219385153" sldId="300"/>
            <ac:spMk id="3" creationId="{2461A97C-9B34-7BF9-9C6B-260CFDA8C9F6}"/>
          </ac:spMkLst>
        </pc:spChg>
        <pc:spChg chg="mod">
          <ac:chgData name="Hanna Viklund" userId="4e0e2cf7-cba3-4ce7-ad0b-30acc56ca5a9" providerId="ADAL" clId="{D5B454C8-5280-435D-A6CF-E9C82B88B81A}" dt="2024-08-13T08:33:58.312" v="99399" actId="207"/>
          <ac:spMkLst>
            <pc:docMk/>
            <pc:sldMk cId="3219385153" sldId="300"/>
            <ac:spMk id="4" creationId="{68E33922-0706-AD40-2CC7-FE8F9059E0E2}"/>
          </ac:spMkLst>
        </pc:spChg>
        <pc:spChg chg="add mod ord">
          <ac:chgData name="Hanna Viklund" userId="4e0e2cf7-cba3-4ce7-ad0b-30acc56ca5a9" providerId="ADAL" clId="{D5B454C8-5280-435D-A6CF-E9C82B88B81A}" dt="2024-08-13T08:33:46.299" v="99394" actId="167"/>
          <ac:spMkLst>
            <pc:docMk/>
            <pc:sldMk cId="3219385153" sldId="300"/>
            <ac:spMk id="6" creationId="{D9EF7393-F360-1874-0D15-2B443EFF0F80}"/>
          </ac:spMkLst>
        </pc:spChg>
        <pc:graphicFrameChg chg="del">
          <ac:chgData name="Hanna Viklund" userId="4e0e2cf7-cba3-4ce7-ad0b-30acc56ca5a9" providerId="ADAL" clId="{D5B454C8-5280-435D-A6CF-E9C82B88B81A}" dt="2024-06-24T11:35:05.008" v="28101" actId="478"/>
          <ac:graphicFrameMkLst>
            <pc:docMk/>
            <pc:sldMk cId="3219385153" sldId="300"/>
            <ac:graphicFrameMk id="6" creationId="{19F9D4DC-8E49-67C2-BAD8-30F1FBF9CC6B}"/>
          </ac:graphicFrameMkLst>
        </pc:graphicFrameChg>
        <pc:graphicFrameChg chg="add mod">
          <ac:chgData name="Hanna Viklund" userId="4e0e2cf7-cba3-4ce7-ad0b-30acc56ca5a9" providerId="ADAL" clId="{D5B454C8-5280-435D-A6CF-E9C82B88B81A}" dt="2024-08-19T11:49:33.070" v="137957" actId="14100"/>
          <ac:graphicFrameMkLst>
            <pc:docMk/>
            <pc:sldMk cId="3219385153" sldId="300"/>
            <ac:graphicFrameMk id="8" creationId="{E8470884-3A73-62CD-55DF-544F455D7333}"/>
          </ac:graphicFrameMkLst>
        </pc:graphicFrameChg>
        <pc:picChg chg="del">
          <ac:chgData name="Hanna Viklund" userId="4e0e2cf7-cba3-4ce7-ad0b-30acc56ca5a9" providerId="ADAL" clId="{D5B454C8-5280-435D-A6CF-E9C82B88B81A}" dt="2024-08-13T08:33:48.265" v="99395" actId="478"/>
          <ac:picMkLst>
            <pc:docMk/>
            <pc:sldMk cId="3219385153" sldId="300"/>
            <ac:picMk id="5" creationId="{15BCCDF9-76F1-7BDA-FFB7-9303C757F00B}"/>
          </ac:picMkLst>
        </pc:picChg>
        <pc:picChg chg="del">
          <ac:chgData name="Hanna Viklund" userId="4e0e2cf7-cba3-4ce7-ad0b-30acc56ca5a9" providerId="ADAL" clId="{D5B454C8-5280-435D-A6CF-E9C82B88B81A}" dt="2024-08-13T08:33:51.546" v="99396" actId="478"/>
          <ac:picMkLst>
            <pc:docMk/>
            <pc:sldMk cId="3219385153" sldId="300"/>
            <ac:picMk id="7" creationId="{EE6AABFB-545A-F3D9-4384-E2243AF3749A}"/>
          </ac:picMkLst>
        </pc:picChg>
        <pc:cxnChg chg="add mod">
          <ac:chgData name="Hanna Viklund" userId="4e0e2cf7-cba3-4ce7-ad0b-30acc56ca5a9" providerId="ADAL" clId="{D5B454C8-5280-435D-A6CF-E9C82B88B81A}" dt="2024-08-13T08:11:34.167" v="98894"/>
          <ac:cxnSpMkLst>
            <pc:docMk/>
            <pc:sldMk cId="3219385153" sldId="300"/>
            <ac:cxnSpMk id="9" creationId="{2F27DB01-5D25-AB1B-262F-65E68B0E9F4E}"/>
          </ac:cxnSpMkLst>
        </pc:cxnChg>
      </pc:sldChg>
      <pc:sldChg chg="add del">
        <pc:chgData name="Hanna Viklund" userId="4e0e2cf7-cba3-4ce7-ad0b-30acc56ca5a9" providerId="ADAL" clId="{D5B454C8-5280-435D-A6CF-E9C82B88B81A}" dt="2024-06-24T13:51:06.451" v="30402" actId="47"/>
        <pc:sldMkLst>
          <pc:docMk/>
          <pc:sldMk cId="4162172061" sldId="301"/>
        </pc:sldMkLst>
      </pc:sldChg>
      <pc:sldChg chg="addSp delSp modSp add mod ord modNotesTx">
        <pc:chgData name="Hanna Viklund" userId="4e0e2cf7-cba3-4ce7-ad0b-30acc56ca5a9" providerId="ADAL" clId="{D5B454C8-5280-435D-A6CF-E9C82B88B81A}" dt="2024-08-19T11:48:50.570" v="137951" actId="6549"/>
        <pc:sldMkLst>
          <pc:docMk/>
          <pc:sldMk cId="2312184913" sldId="302"/>
        </pc:sldMkLst>
        <pc:spChg chg="mod">
          <ac:chgData name="Hanna Viklund" userId="4e0e2cf7-cba3-4ce7-ad0b-30acc56ca5a9" providerId="ADAL" clId="{D5B454C8-5280-435D-A6CF-E9C82B88B81A}" dt="2024-08-13T08:37:11.288" v="99461" actId="1076"/>
          <ac:spMkLst>
            <pc:docMk/>
            <pc:sldMk cId="2312184913" sldId="302"/>
            <ac:spMk id="2" creationId="{52E96252-4E7E-8CA9-E83D-655CB37B01E2}"/>
          </ac:spMkLst>
        </pc:spChg>
        <pc:spChg chg="mod">
          <ac:chgData name="Hanna Viklund" userId="4e0e2cf7-cba3-4ce7-ad0b-30acc56ca5a9" providerId="ADAL" clId="{D5B454C8-5280-435D-A6CF-E9C82B88B81A}" dt="2024-08-19T11:48:34.241" v="137949" actId="20577"/>
          <ac:spMkLst>
            <pc:docMk/>
            <pc:sldMk cId="2312184913" sldId="302"/>
            <ac:spMk id="3" creationId="{2461A97C-9B34-7BF9-9C6B-260CFDA8C9F6}"/>
          </ac:spMkLst>
        </pc:spChg>
        <pc:spChg chg="mod">
          <ac:chgData name="Hanna Viklund" userId="4e0e2cf7-cba3-4ce7-ad0b-30acc56ca5a9" providerId="ADAL" clId="{D5B454C8-5280-435D-A6CF-E9C82B88B81A}" dt="2024-08-13T08:36:51.072" v="99457" actId="255"/>
          <ac:spMkLst>
            <pc:docMk/>
            <pc:sldMk cId="2312184913" sldId="302"/>
            <ac:spMk id="4" creationId="{68E33922-0706-AD40-2CC7-FE8F9059E0E2}"/>
          </ac:spMkLst>
        </pc:spChg>
        <pc:spChg chg="add mod">
          <ac:chgData name="Hanna Viklund" userId="4e0e2cf7-cba3-4ce7-ad0b-30acc56ca5a9" providerId="ADAL" clId="{D5B454C8-5280-435D-A6CF-E9C82B88B81A}" dt="2024-08-19T11:40:17.768" v="137780"/>
          <ac:spMkLst>
            <pc:docMk/>
            <pc:sldMk cId="2312184913" sldId="302"/>
            <ac:spMk id="5" creationId="{C5F3326E-1DA3-4AB8-DA49-6125E8942B1F}"/>
          </ac:spMkLst>
        </pc:spChg>
        <pc:spChg chg="add mod ord">
          <ac:chgData name="Hanna Viklund" userId="4e0e2cf7-cba3-4ce7-ad0b-30acc56ca5a9" providerId="ADAL" clId="{D5B454C8-5280-435D-A6CF-E9C82B88B81A}" dt="2024-08-13T08:36:40.388" v="99452" actId="167"/>
          <ac:spMkLst>
            <pc:docMk/>
            <pc:sldMk cId="2312184913" sldId="302"/>
            <ac:spMk id="6" creationId="{26A390D6-B77F-5AED-E208-FAA2B36E3903}"/>
          </ac:spMkLst>
        </pc:spChg>
        <pc:spChg chg="add mod">
          <ac:chgData name="Hanna Viklund" userId="4e0e2cf7-cba3-4ce7-ad0b-30acc56ca5a9" providerId="ADAL" clId="{D5B454C8-5280-435D-A6CF-E9C82B88B81A}" dt="2024-08-19T11:40:17.768" v="137780"/>
          <ac:spMkLst>
            <pc:docMk/>
            <pc:sldMk cId="2312184913" sldId="302"/>
            <ac:spMk id="7" creationId="{29095676-B75D-39C8-FFE1-CF35ED842B9A}"/>
          </ac:spMkLst>
        </pc:spChg>
        <pc:graphicFrameChg chg="del">
          <ac:chgData name="Hanna Viklund" userId="4e0e2cf7-cba3-4ce7-ad0b-30acc56ca5a9" providerId="ADAL" clId="{D5B454C8-5280-435D-A6CF-E9C82B88B81A}" dt="2024-06-24T11:51:11.114" v="28609" actId="478"/>
          <ac:graphicFrameMkLst>
            <pc:docMk/>
            <pc:sldMk cId="2312184913" sldId="302"/>
            <ac:graphicFrameMk id="6" creationId="{5DBD6CDC-8FCC-1C5D-4FD1-35E0B7890F28}"/>
          </ac:graphicFrameMkLst>
        </pc:graphicFrameChg>
        <pc:graphicFrameChg chg="add del mod">
          <ac:chgData name="Hanna Viklund" userId="4e0e2cf7-cba3-4ce7-ad0b-30acc56ca5a9" providerId="ADAL" clId="{D5B454C8-5280-435D-A6CF-E9C82B88B81A}" dt="2024-06-24T11:53:57.291" v="28700" actId="478"/>
          <ac:graphicFrameMkLst>
            <pc:docMk/>
            <pc:sldMk cId="2312184913" sldId="302"/>
            <ac:graphicFrameMk id="8" creationId="{60D447A8-0C29-3352-0848-1772D6ADD291}"/>
          </ac:graphicFrameMkLst>
        </pc:graphicFrameChg>
        <pc:graphicFrameChg chg="add del mod">
          <ac:chgData name="Hanna Viklund" userId="4e0e2cf7-cba3-4ce7-ad0b-30acc56ca5a9" providerId="ADAL" clId="{D5B454C8-5280-435D-A6CF-E9C82B88B81A}" dt="2024-08-19T11:47:18.524" v="137816" actId="478"/>
          <ac:graphicFrameMkLst>
            <pc:docMk/>
            <pc:sldMk cId="2312184913" sldId="302"/>
            <ac:graphicFrameMk id="9" creationId="{F09B7CBF-B33F-4650-CBCD-B55E77512237}"/>
          </ac:graphicFrameMkLst>
        </pc:graphicFrameChg>
        <pc:graphicFrameChg chg="add mod">
          <ac:chgData name="Hanna Viklund" userId="4e0e2cf7-cba3-4ce7-ad0b-30acc56ca5a9" providerId="ADAL" clId="{D5B454C8-5280-435D-A6CF-E9C82B88B81A}" dt="2024-08-19T11:47:59.175" v="137840" actId="403"/>
          <ac:graphicFrameMkLst>
            <pc:docMk/>
            <pc:sldMk cId="2312184913" sldId="302"/>
            <ac:graphicFrameMk id="10" creationId="{F09B7CBF-B33F-4650-CBCD-B55E77512237}"/>
          </ac:graphicFrameMkLst>
        </pc:graphicFrameChg>
        <pc:picChg chg="del">
          <ac:chgData name="Hanna Viklund" userId="4e0e2cf7-cba3-4ce7-ad0b-30acc56ca5a9" providerId="ADAL" clId="{D5B454C8-5280-435D-A6CF-E9C82B88B81A}" dt="2024-08-13T08:36:42.045" v="99453" actId="478"/>
          <ac:picMkLst>
            <pc:docMk/>
            <pc:sldMk cId="2312184913" sldId="302"/>
            <ac:picMk id="5" creationId="{15BCCDF9-76F1-7BDA-FFB7-9303C757F00B}"/>
          </ac:picMkLst>
        </pc:picChg>
        <pc:picChg chg="del">
          <ac:chgData name="Hanna Viklund" userId="4e0e2cf7-cba3-4ce7-ad0b-30acc56ca5a9" providerId="ADAL" clId="{D5B454C8-5280-435D-A6CF-E9C82B88B81A}" dt="2024-08-13T08:36:44.135" v="99454" actId="478"/>
          <ac:picMkLst>
            <pc:docMk/>
            <pc:sldMk cId="2312184913" sldId="302"/>
            <ac:picMk id="7" creationId="{EE6AABFB-545A-F3D9-4384-E2243AF3749A}"/>
          </ac:picMkLst>
        </pc:picChg>
        <pc:cxnChg chg="add mod">
          <ac:chgData name="Hanna Viklund" userId="4e0e2cf7-cba3-4ce7-ad0b-30acc56ca5a9" providerId="ADAL" clId="{D5B454C8-5280-435D-A6CF-E9C82B88B81A}" dt="2024-08-13T08:11:25.008" v="98890"/>
          <ac:cxnSpMkLst>
            <pc:docMk/>
            <pc:sldMk cId="2312184913" sldId="302"/>
            <ac:cxnSpMk id="8" creationId="{5F78CC9D-E7BC-72D9-E416-771A1C4B3C95}"/>
          </ac:cxnSpMkLst>
        </pc:cxnChg>
      </pc:sldChg>
      <pc:sldChg chg="addSp delSp modSp add mod modNotesTx">
        <pc:chgData name="Hanna Viklund" userId="4e0e2cf7-cba3-4ce7-ad0b-30acc56ca5a9" providerId="ADAL" clId="{D5B454C8-5280-435D-A6CF-E9C82B88B81A}" dt="2024-08-20T08:15:11.890" v="140229" actId="20577"/>
        <pc:sldMkLst>
          <pc:docMk/>
          <pc:sldMk cId="705388460" sldId="303"/>
        </pc:sldMkLst>
        <pc:spChg chg="mod">
          <ac:chgData name="Hanna Viklund" userId="4e0e2cf7-cba3-4ce7-ad0b-30acc56ca5a9" providerId="ADAL" clId="{D5B454C8-5280-435D-A6CF-E9C82B88B81A}" dt="2024-08-13T08:39:16.722" v="99503" actId="1076"/>
          <ac:spMkLst>
            <pc:docMk/>
            <pc:sldMk cId="705388460" sldId="303"/>
            <ac:spMk id="2" creationId="{52E96252-4E7E-8CA9-E83D-655CB37B01E2}"/>
          </ac:spMkLst>
        </pc:spChg>
        <pc:spChg chg="mod">
          <ac:chgData name="Hanna Viklund" userId="4e0e2cf7-cba3-4ce7-ad0b-30acc56ca5a9" providerId="ADAL" clId="{D5B454C8-5280-435D-A6CF-E9C82B88B81A}" dt="2024-08-20T08:15:01.995" v="140220" actId="20577"/>
          <ac:spMkLst>
            <pc:docMk/>
            <pc:sldMk cId="705388460" sldId="303"/>
            <ac:spMk id="3" creationId="{2461A97C-9B34-7BF9-9C6B-260CFDA8C9F6}"/>
          </ac:spMkLst>
        </pc:spChg>
        <pc:spChg chg="add del mod">
          <ac:chgData name="Hanna Viklund" userId="4e0e2cf7-cba3-4ce7-ad0b-30acc56ca5a9" providerId="ADAL" clId="{D5B454C8-5280-435D-A6CF-E9C82B88B81A}" dt="2024-08-19T11:50:23.622" v="137965" actId="478"/>
          <ac:spMkLst>
            <pc:docMk/>
            <pc:sldMk cId="705388460" sldId="303"/>
            <ac:spMk id="4" creationId="{E1E8165B-087D-7B21-2901-5D68436F4E07}"/>
          </ac:spMkLst>
        </pc:spChg>
        <pc:spChg chg="add del mod">
          <ac:chgData name="Hanna Viklund" userId="4e0e2cf7-cba3-4ce7-ad0b-30acc56ca5a9" providerId="ADAL" clId="{D5B454C8-5280-435D-A6CF-E9C82B88B81A}" dt="2024-08-19T11:50:25.950" v="137967" actId="478"/>
          <ac:spMkLst>
            <pc:docMk/>
            <pc:sldMk cId="705388460" sldId="303"/>
            <ac:spMk id="5" creationId="{DDF58FD4-A018-0037-02A8-09560C849A76}"/>
          </ac:spMkLst>
        </pc:spChg>
        <pc:spChg chg="mod">
          <ac:chgData name="Hanna Viklund" userId="4e0e2cf7-cba3-4ce7-ad0b-30acc56ca5a9" providerId="ADAL" clId="{D5B454C8-5280-435D-A6CF-E9C82B88B81A}" dt="2024-08-13T08:39:03.721" v="99499" actId="207"/>
          <ac:spMkLst>
            <pc:docMk/>
            <pc:sldMk cId="705388460" sldId="303"/>
            <ac:spMk id="6" creationId="{38D5893F-C3E2-42DB-8F17-C9024764190B}"/>
          </ac:spMkLst>
        </pc:spChg>
        <pc:spChg chg="add mod ord">
          <ac:chgData name="Hanna Viklund" userId="4e0e2cf7-cba3-4ce7-ad0b-30acc56ca5a9" providerId="ADAL" clId="{D5B454C8-5280-435D-A6CF-E9C82B88B81A}" dt="2024-08-13T08:38:52.305" v="99495" actId="167"/>
          <ac:spMkLst>
            <pc:docMk/>
            <pc:sldMk cId="705388460" sldId="303"/>
            <ac:spMk id="7" creationId="{C4BED2FF-A4B1-1F40-F766-A1D3E59B6204}"/>
          </ac:spMkLst>
        </pc:spChg>
        <pc:spChg chg="add mod">
          <ac:chgData name="Hanna Viklund" userId="4e0e2cf7-cba3-4ce7-ad0b-30acc56ca5a9" providerId="ADAL" clId="{D5B454C8-5280-435D-A6CF-E9C82B88B81A}" dt="2024-08-19T11:26:35.726" v="137709" actId="1076"/>
          <ac:spMkLst>
            <pc:docMk/>
            <pc:sldMk cId="705388460" sldId="303"/>
            <ac:spMk id="10" creationId="{9DB85E4A-ACA2-77C0-E12C-6D45970DEA83}"/>
          </ac:spMkLst>
        </pc:spChg>
        <pc:spChg chg="add mod">
          <ac:chgData name="Hanna Viklund" userId="4e0e2cf7-cba3-4ce7-ad0b-30acc56ca5a9" providerId="ADAL" clId="{D5B454C8-5280-435D-A6CF-E9C82B88B81A}" dt="2024-08-19T11:26:35.726" v="137709" actId="1076"/>
          <ac:spMkLst>
            <pc:docMk/>
            <pc:sldMk cId="705388460" sldId="303"/>
            <ac:spMk id="11" creationId="{2C7969C3-35A3-DD9A-8D56-1F77A4739685}"/>
          </ac:spMkLst>
        </pc:spChg>
        <pc:spChg chg="add del mod">
          <ac:chgData name="Hanna Viklund" userId="4e0e2cf7-cba3-4ce7-ad0b-30acc56ca5a9" providerId="ADAL" clId="{D5B454C8-5280-435D-A6CF-E9C82B88B81A}" dt="2024-08-19T11:50:19.727" v="137963" actId="478"/>
          <ac:spMkLst>
            <pc:docMk/>
            <pc:sldMk cId="705388460" sldId="303"/>
            <ac:spMk id="12" creationId="{3BBA5775-27C4-1D7C-D290-B4E5CBCF8676}"/>
          </ac:spMkLst>
        </pc:spChg>
        <pc:spChg chg="add del mod">
          <ac:chgData name="Hanna Viklund" userId="4e0e2cf7-cba3-4ce7-ad0b-30acc56ca5a9" providerId="ADAL" clId="{D5B454C8-5280-435D-A6CF-E9C82B88B81A}" dt="2024-08-19T11:50:21.302" v="137964" actId="478"/>
          <ac:spMkLst>
            <pc:docMk/>
            <pc:sldMk cId="705388460" sldId="303"/>
            <ac:spMk id="13" creationId="{2B4E4EBF-9380-9379-E361-58B1856C149A}"/>
          </ac:spMkLst>
        </pc:spChg>
        <pc:spChg chg="add mod">
          <ac:chgData name="Hanna Viklund" userId="4e0e2cf7-cba3-4ce7-ad0b-30acc56ca5a9" providerId="ADAL" clId="{D5B454C8-5280-435D-A6CF-E9C82B88B81A}" dt="2024-08-19T11:27:28.502" v="137712" actId="1076"/>
          <ac:spMkLst>
            <pc:docMk/>
            <pc:sldMk cId="705388460" sldId="303"/>
            <ac:spMk id="15" creationId="{F1B58410-5FE8-9BF2-B28F-6A5419CACA81}"/>
          </ac:spMkLst>
        </pc:spChg>
        <pc:spChg chg="add mod">
          <ac:chgData name="Hanna Viklund" userId="4e0e2cf7-cba3-4ce7-ad0b-30acc56ca5a9" providerId="ADAL" clId="{D5B454C8-5280-435D-A6CF-E9C82B88B81A}" dt="2024-08-19T11:27:37.367" v="137714" actId="1076"/>
          <ac:spMkLst>
            <pc:docMk/>
            <pc:sldMk cId="705388460" sldId="303"/>
            <ac:spMk id="16" creationId="{E388E809-645E-D9F7-5A0B-493971CD340C}"/>
          </ac:spMkLst>
        </pc:spChg>
        <pc:graphicFrameChg chg="add del mod">
          <ac:chgData name="Hanna Viklund" userId="4e0e2cf7-cba3-4ce7-ad0b-30acc56ca5a9" providerId="ADAL" clId="{D5B454C8-5280-435D-A6CF-E9C82B88B81A}" dt="2024-08-12T12:31:25.069" v="96184" actId="478"/>
          <ac:graphicFrameMkLst>
            <pc:docMk/>
            <pc:sldMk cId="705388460" sldId="303"/>
            <ac:graphicFrameMk id="7" creationId="{86673D20-B5F3-668C-1C51-3A3CCD7DD4A4}"/>
          </ac:graphicFrameMkLst>
        </pc:graphicFrameChg>
        <pc:graphicFrameChg chg="add del mod">
          <ac:chgData name="Hanna Viklund" userId="4e0e2cf7-cba3-4ce7-ad0b-30acc56ca5a9" providerId="ADAL" clId="{D5B454C8-5280-435D-A6CF-E9C82B88B81A}" dt="2024-08-19T11:31:34.185" v="137740" actId="478"/>
          <ac:graphicFrameMkLst>
            <pc:docMk/>
            <pc:sldMk cId="705388460" sldId="303"/>
            <ac:graphicFrameMk id="8" creationId="{45AE5918-3F35-7B9D-537C-50E5636E2F5C}"/>
          </ac:graphicFrameMkLst>
        </pc:graphicFrameChg>
        <pc:graphicFrameChg chg="del">
          <ac:chgData name="Hanna Viklund" userId="4e0e2cf7-cba3-4ce7-ad0b-30acc56ca5a9" providerId="ADAL" clId="{D5B454C8-5280-435D-A6CF-E9C82B88B81A}" dt="2024-06-24T12:53:42.099" v="29484" actId="478"/>
          <ac:graphicFrameMkLst>
            <pc:docMk/>
            <pc:sldMk cId="705388460" sldId="303"/>
            <ac:graphicFrameMk id="8" creationId="{BAB1E471-7AC0-D2B9-BA87-5977DEC3A7F3}"/>
          </ac:graphicFrameMkLst>
        </pc:graphicFrameChg>
        <pc:graphicFrameChg chg="add mod">
          <ac:chgData name="Hanna Viklund" userId="4e0e2cf7-cba3-4ce7-ad0b-30acc56ca5a9" providerId="ADAL" clId="{D5B454C8-5280-435D-A6CF-E9C82B88B81A}" dt="2024-08-19T11:34:30.477" v="137757" actId="403"/>
          <ac:graphicFrameMkLst>
            <pc:docMk/>
            <pc:sldMk cId="705388460" sldId="303"/>
            <ac:graphicFrameMk id="14" creationId="{45AE5918-3F35-7B9D-537C-50E5636E2F5C}"/>
          </ac:graphicFrameMkLst>
        </pc:graphicFrameChg>
        <pc:picChg chg="del">
          <ac:chgData name="Hanna Viklund" userId="4e0e2cf7-cba3-4ce7-ad0b-30acc56ca5a9" providerId="ADAL" clId="{D5B454C8-5280-435D-A6CF-E9C82B88B81A}" dt="2024-08-13T08:38:58.906" v="99497" actId="478"/>
          <ac:picMkLst>
            <pc:docMk/>
            <pc:sldMk cId="705388460" sldId="303"/>
            <ac:picMk id="4" creationId="{34B473B5-874E-DC68-73DA-9AF517E6E3B7}"/>
          </ac:picMkLst>
        </pc:picChg>
        <pc:picChg chg="del">
          <ac:chgData name="Hanna Viklund" userId="4e0e2cf7-cba3-4ce7-ad0b-30acc56ca5a9" providerId="ADAL" clId="{D5B454C8-5280-435D-A6CF-E9C82B88B81A}" dt="2024-08-13T08:38:56.689" v="99496" actId="478"/>
          <ac:picMkLst>
            <pc:docMk/>
            <pc:sldMk cId="705388460" sldId="303"/>
            <ac:picMk id="5" creationId="{15BCCDF9-76F1-7BDA-FFB7-9303C757F00B}"/>
          </ac:picMkLst>
        </pc:picChg>
        <pc:cxnChg chg="add mod">
          <ac:chgData name="Hanna Viklund" userId="4e0e2cf7-cba3-4ce7-ad0b-30acc56ca5a9" providerId="ADAL" clId="{D5B454C8-5280-435D-A6CF-E9C82B88B81A}" dt="2024-08-13T08:11:19.938" v="98888"/>
          <ac:cxnSpMkLst>
            <pc:docMk/>
            <pc:sldMk cId="705388460" sldId="303"/>
            <ac:cxnSpMk id="9" creationId="{D80D04CF-30AF-0C3D-B043-3050F96CACFF}"/>
          </ac:cxnSpMkLst>
        </pc:cxnChg>
      </pc:sldChg>
      <pc:sldChg chg="addSp delSp modSp add mod modNotesTx">
        <pc:chgData name="Hanna Viklund" userId="4e0e2cf7-cba3-4ce7-ad0b-30acc56ca5a9" providerId="ADAL" clId="{D5B454C8-5280-435D-A6CF-E9C82B88B81A}" dt="2024-08-20T13:33:54.887" v="142392"/>
        <pc:sldMkLst>
          <pc:docMk/>
          <pc:sldMk cId="1564359864" sldId="304"/>
        </pc:sldMkLst>
        <pc:spChg chg="mod">
          <ac:chgData name="Hanna Viklund" userId="4e0e2cf7-cba3-4ce7-ad0b-30acc56ca5a9" providerId="ADAL" clId="{D5B454C8-5280-435D-A6CF-E9C82B88B81A}" dt="2024-08-13T08:40:17.394" v="99543" actId="1076"/>
          <ac:spMkLst>
            <pc:docMk/>
            <pc:sldMk cId="1564359864" sldId="304"/>
            <ac:spMk id="2" creationId="{52E96252-4E7E-8CA9-E83D-655CB37B01E2}"/>
          </ac:spMkLst>
        </pc:spChg>
        <pc:spChg chg="mod">
          <ac:chgData name="Hanna Viklund" userId="4e0e2cf7-cba3-4ce7-ad0b-30acc56ca5a9" providerId="ADAL" clId="{D5B454C8-5280-435D-A6CF-E9C82B88B81A}" dt="2024-08-20T08:20:56.111" v="140233" actId="20577"/>
          <ac:spMkLst>
            <pc:docMk/>
            <pc:sldMk cId="1564359864" sldId="304"/>
            <ac:spMk id="3" creationId="{2461A97C-9B34-7BF9-9C6B-260CFDA8C9F6}"/>
          </ac:spMkLst>
        </pc:spChg>
        <pc:spChg chg="add del mod">
          <ac:chgData name="Hanna Viklund" userId="4e0e2cf7-cba3-4ce7-ad0b-30acc56ca5a9" providerId="ADAL" clId="{D5B454C8-5280-435D-A6CF-E9C82B88B81A}" dt="2024-08-19T11:19:08.440" v="137674" actId="478"/>
          <ac:spMkLst>
            <pc:docMk/>
            <pc:sldMk cId="1564359864" sldId="304"/>
            <ac:spMk id="4" creationId="{A4F6C9FF-88E8-A1C1-FF50-9DFCEE840A00}"/>
          </ac:spMkLst>
        </pc:spChg>
        <pc:spChg chg="add mod">
          <ac:chgData name="Hanna Viklund" userId="4e0e2cf7-cba3-4ce7-ad0b-30acc56ca5a9" providerId="ADAL" clId="{D5B454C8-5280-435D-A6CF-E9C82B88B81A}" dt="2024-08-19T11:19:12.239" v="137675" actId="1076"/>
          <ac:spMkLst>
            <pc:docMk/>
            <pc:sldMk cId="1564359864" sldId="304"/>
            <ac:spMk id="5" creationId="{BF5CC7B5-2A36-F0F2-6CD6-87DEAB5DB4E8}"/>
          </ac:spMkLst>
        </pc:spChg>
        <pc:spChg chg="mod">
          <ac:chgData name="Hanna Viklund" userId="4e0e2cf7-cba3-4ce7-ad0b-30acc56ca5a9" providerId="ADAL" clId="{D5B454C8-5280-435D-A6CF-E9C82B88B81A}" dt="2024-08-13T08:40:00.807" v="99539" actId="207"/>
          <ac:spMkLst>
            <pc:docMk/>
            <pc:sldMk cId="1564359864" sldId="304"/>
            <ac:spMk id="6" creationId="{38D5893F-C3E2-42DB-8F17-C9024764190B}"/>
          </ac:spMkLst>
        </pc:spChg>
        <pc:spChg chg="add mod ord">
          <ac:chgData name="Hanna Viklund" userId="4e0e2cf7-cba3-4ce7-ad0b-30acc56ca5a9" providerId="ADAL" clId="{D5B454C8-5280-435D-A6CF-E9C82B88B81A}" dt="2024-08-13T08:40:39.972" v="99551" actId="1076"/>
          <ac:spMkLst>
            <pc:docMk/>
            <pc:sldMk cId="1564359864" sldId="304"/>
            <ac:spMk id="8" creationId="{626928C8-3BE5-FDCB-24D2-A0CF1120D1CE}"/>
          </ac:spMkLst>
        </pc:spChg>
        <pc:spChg chg="add mod">
          <ac:chgData name="Hanna Viklund" userId="4e0e2cf7-cba3-4ce7-ad0b-30acc56ca5a9" providerId="ADAL" clId="{D5B454C8-5280-435D-A6CF-E9C82B88B81A}" dt="2024-08-19T11:35:21.988" v="137763" actId="1076"/>
          <ac:spMkLst>
            <pc:docMk/>
            <pc:sldMk cId="1564359864" sldId="304"/>
            <ac:spMk id="11" creationId="{7DA037E2-5240-9B60-0522-DD33373306EB}"/>
          </ac:spMkLst>
        </pc:spChg>
        <pc:spChg chg="add mod">
          <ac:chgData name="Hanna Viklund" userId="4e0e2cf7-cba3-4ce7-ad0b-30acc56ca5a9" providerId="ADAL" clId="{D5B454C8-5280-435D-A6CF-E9C82B88B81A}" dt="2024-08-19T11:19:00.745" v="137672" actId="571"/>
          <ac:spMkLst>
            <pc:docMk/>
            <pc:sldMk cId="1564359864" sldId="304"/>
            <ac:spMk id="12" creationId="{8F49E4D2-D061-02BA-C089-FB413A650D56}"/>
          </ac:spMkLst>
        </pc:spChg>
        <pc:graphicFrameChg chg="add del mod">
          <ac:chgData name="Hanna Viklund" userId="4e0e2cf7-cba3-4ce7-ad0b-30acc56ca5a9" providerId="ADAL" clId="{D5B454C8-5280-435D-A6CF-E9C82B88B81A}" dt="2024-08-19T11:50:09.259" v="137961" actId="478"/>
          <ac:graphicFrameMkLst>
            <pc:docMk/>
            <pc:sldMk cId="1564359864" sldId="304"/>
            <ac:graphicFrameMk id="7" creationId="{7BB8B96A-7603-1C39-35D1-4A85DFEC9125}"/>
          </ac:graphicFrameMkLst>
        </pc:graphicFrameChg>
        <pc:graphicFrameChg chg="del">
          <ac:chgData name="Hanna Viklund" userId="4e0e2cf7-cba3-4ce7-ad0b-30acc56ca5a9" providerId="ADAL" clId="{D5B454C8-5280-435D-A6CF-E9C82B88B81A}" dt="2024-06-24T13:51:34.552" v="30413" actId="478"/>
          <ac:graphicFrameMkLst>
            <pc:docMk/>
            <pc:sldMk cId="1564359864" sldId="304"/>
            <ac:graphicFrameMk id="7" creationId="{86673D20-B5F3-668C-1C51-3A3CCD7DD4A4}"/>
          </ac:graphicFrameMkLst>
        </pc:graphicFrameChg>
        <pc:graphicFrameChg chg="add mod">
          <ac:chgData name="Hanna Viklund" userId="4e0e2cf7-cba3-4ce7-ad0b-30acc56ca5a9" providerId="ADAL" clId="{D5B454C8-5280-435D-A6CF-E9C82B88B81A}" dt="2024-08-20T13:33:54.887" v="142392"/>
          <ac:graphicFrameMkLst>
            <pc:docMk/>
            <pc:sldMk cId="1564359864" sldId="304"/>
            <ac:graphicFrameMk id="10" creationId="{7BB8B96A-7603-1C39-35D1-4A85DFEC9125}"/>
          </ac:graphicFrameMkLst>
        </pc:graphicFrameChg>
        <pc:picChg chg="del">
          <ac:chgData name="Hanna Viklund" userId="4e0e2cf7-cba3-4ce7-ad0b-30acc56ca5a9" providerId="ADAL" clId="{D5B454C8-5280-435D-A6CF-E9C82B88B81A}" dt="2024-08-13T08:39:57.207" v="99537" actId="478"/>
          <ac:picMkLst>
            <pc:docMk/>
            <pc:sldMk cId="1564359864" sldId="304"/>
            <ac:picMk id="4" creationId="{34B473B5-874E-DC68-73DA-9AF517E6E3B7}"/>
          </ac:picMkLst>
        </pc:picChg>
        <pc:picChg chg="del">
          <ac:chgData name="Hanna Viklund" userId="4e0e2cf7-cba3-4ce7-ad0b-30acc56ca5a9" providerId="ADAL" clId="{D5B454C8-5280-435D-A6CF-E9C82B88B81A}" dt="2024-08-13T08:39:55.651" v="99536" actId="478"/>
          <ac:picMkLst>
            <pc:docMk/>
            <pc:sldMk cId="1564359864" sldId="304"/>
            <ac:picMk id="5" creationId="{15BCCDF9-76F1-7BDA-FFB7-9303C757F00B}"/>
          </ac:picMkLst>
        </pc:picChg>
        <pc:cxnChg chg="add mod">
          <ac:chgData name="Hanna Viklund" userId="4e0e2cf7-cba3-4ce7-ad0b-30acc56ca5a9" providerId="ADAL" clId="{D5B454C8-5280-435D-A6CF-E9C82B88B81A}" dt="2024-08-13T08:11:17.973" v="98887"/>
          <ac:cxnSpMkLst>
            <pc:docMk/>
            <pc:sldMk cId="1564359864" sldId="304"/>
            <ac:cxnSpMk id="9" creationId="{95DAD379-E8DC-128D-5710-01AB3827E580}"/>
          </ac:cxnSpMkLst>
        </pc:cxnChg>
      </pc:sldChg>
      <pc:sldChg chg="addSp delSp modSp add mod modNotesTx">
        <pc:chgData name="Hanna Viklund" userId="4e0e2cf7-cba3-4ce7-ad0b-30acc56ca5a9" providerId="ADAL" clId="{D5B454C8-5280-435D-A6CF-E9C82B88B81A}" dt="2024-08-20T07:55:59.680" v="139954"/>
        <pc:sldMkLst>
          <pc:docMk/>
          <pc:sldMk cId="1342633289" sldId="305"/>
        </pc:sldMkLst>
        <pc:spChg chg="mod">
          <ac:chgData name="Hanna Viklund" userId="4e0e2cf7-cba3-4ce7-ad0b-30acc56ca5a9" providerId="ADAL" clId="{D5B454C8-5280-435D-A6CF-E9C82B88B81A}" dt="2024-08-20T07:55:57.392" v="139953" actId="20577"/>
          <ac:spMkLst>
            <pc:docMk/>
            <pc:sldMk cId="1342633289" sldId="305"/>
            <ac:spMk id="2" creationId="{5E1FF6BD-1F65-6C52-96F6-CC7E76616F1B}"/>
          </ac:spMkLst>
        </pc:spChg>
        <pc:spChg chg="add mod ord">
          <ac:chgData name="Hanna Viklund" userId="4e0e2cf7-cba3-4ce7-ad0b-30acc56ca5a9" providerId="ADAL" clId="{D5B454C8-5280-435D-A6CF-E9C82B88B81A}" dt="2024-08-13T08:21:16.180" v="99064" actId="167"/>
          <ac:spMkLst>
            <pc:docMk/>
            <pc:sldMk cId="1342633289" sldId="305"/>
            <ac:spMk id="4" creationId="{7B44C60D-5F25-A2D1-1551-138A77097448}"/>
          </ac:spMkLst>
        </pc:spChg>
        <pc:spChg chg="add mod">
          <ac:chgData name="Hanna Viklund" userId="4e0e2cf7-cba3-4ce7-ad0b-30acc56ca5a9" providerId="ADAL" clId="{D5B454C8-5280-435D-A6CF-E9C82B88B81A}" dt="2024-08-20T07:55:59.680" v="139954"/>
          <ac:spMkLst>
            <pc:docMk/>
            <pc:sldMk cId="1342633289" sldId="305"/>
            <ac:spMk id="5" creationId="{E1865840-BC1A-B93B-62F2-7A912F7B6F95}"/>
          </ac:spMkLst>
        </pc:spChg>
        <pc:spChg chg="mod">
          <ac:chgData name="Hanna Viklund" userId="4e0e2cf7-cba3-4ce7-ad0b-30acc56ca5a9" providerId="ADAL" clId="{D5B454C8-5280-435D-A6CF-E9C82B88B81A}" dt="2024-08-13T11:33:07.094" v="103129" actId="20577"/>
          <ac:spMkLst>
            <pc:docMk/>
            <pc:sldMk cId="1342633289" sldId="305"/>
            <ac:spMk id="8" creationId="{4B028E2E-C0AE-C99B-DC68-B3DFE30888A4}"/>
          </ac:spMkLst>
        </pc:spChg>
        <pc:spChg chg="mod">
          <ac:chgData name="Hanna Viklund" userId="4e0e2cf7-cba3-4ce7-ad0b-30acc56ca5a9" providerId="ADAL" clId="{D5B454C8-5280-435D-A6CF-E9C82B88B81A}" dt="2024-08-13T08:21:27.679" v="99069" actId="255"/>
          <ac:spMkLst>
            <pc:docMk/>
            <pc:sldMk cId="1342633289" sldId="305"/>
            <ac:spMk id="10" creationId="{AD59BB6C-1EED-843E-0067-0B898BE89EA2}"/>
          </ac:spMkLst>
        </pc:spChg>
        <pc:spChg chg="add mod">
          <ac:chgData name="Hanna Viklund" userId="4e0e2cf7-cba3-4ce7-ad0b-30acc56ca5a9" providerId="ADAL" clId="{D5B454C8-5280-435D-A6CF-E9C82B88B81A}" dt="2024-08-13T08:21:36.580" v="99070"/>
          <ac:spMkLst>
            <pc:docMk/>
            <pc:sldMk cId="1342633289" sldId="305"/>
            <ac:spMk id="11" creationId="{86D1B995-FE20-B35E-3429-8199A79CB530}"/>
          </ac:spMkLst>
        </pc:spChg>
        <pc:graphicFrameChg chg="add mod">
          <ac:chgData name="Hanna Viklund" userId="4e0e2cf7-cba3-4ce7-ad0b-30acc56ca5a9" providerId="ADAL" clId="{D5B454C8-5280-435D-A6CF-E9C82B88B81A}" dt="2024-08-20T07:10:54.571" v="139698" actId="20577"/>
          <ac:graphicFrameMkLst>
            <pc:docMk/>
            <pc:sldMk cId="1342633289" sldId="305"/>
            <ac:graphicFrameMk id="3" creationId="{5DB6A55B-1747-3F4C-B790-2D08D6EB398E}"/>
          </ac:graphicFrameMkLst>
        </pc:graphicFrameChg>
        <pc:graphicFrameChg chg="del">
          <ac:chgData name="Hanna Viklund" userId="4e0e2cf7-cba3-4ce7-ad0b-30acc56ca5a9" providerId="ADAL" clId="{D5B454C8-5280-435D-A6CF-E9C82B88B81A}" dt="2024-06-25T06:50:03.965" v="32076" actId="478"/>
          <ac:graphicFrameMkLst>
            <pc:docMk/>
            <pc:sldMk cId="1342633289" sldId="305"/>
            <ac:graphicFrameMk id="13" creationId="{84A3FD4E-C349-D046-076C-7E13A14ED4B6}"/>
          </ac:graphicFrameMkLst>
        </pc:graphicFrameChg>
        <pc:picChg chg="del">
          <ac:chgData name="Hanna Viklund" userId="4e0e2cf7-cba3-4ce7-ad0b-30acc56ca5a9" providerId="ADAL" clId="{D5B454C8-5280-435D-A6CF-E9C82B88B81A}" dt="2024-08-13T08:21:21.153" v="99066" actId="478"/>
          <ac:picMkLst>
            <pc:docMk/>
            <pc:sldMk cId="1342633289" sldId="305"/>
            <ac:picMk id="5" creationId="{E4CBA9D7-3B21-E155-1EFB-B616245B627F}"/>
          </ac:picMkLst>
        </pc:picChg>
        <pc:picChg chg="del">
          <ac:chgData name="Hanna Viklund" userId="4e0e2cf7-cba3-4ce7-ad0b-30acc56ca5a9" providerId="ADAL" clId="{D5B454C8-5280-435D-A6CF-E9C82B88B81A}" dt="2024-08-13T08:21:18.010" v="99065" actId="478"/>
          <ac:picMkLst>
            <pc:docMk/>
            <pc:sldMk cId="1342633289" sldId="305"/>
            <ac:picMk id="9" creationId="{62B41134-C4C7-A23F-22E5-EEE9CA5E1FB4}"/>
          </ac:picMkLst>
        </pc:picChg>
        <pc:cxnChg chg="add mod">
          <ac:chgData name="Hanna Viklund" userId="4e0e2cf7-cba3-4ce7-ad0b-30acc56ca5a9" providerId="ADAL" clId="{D5B454C8-5280-435D-A6CF-E9C82B88B81A}" dt="2024-08-13T08:11:51.357" v="98902"/>
          <ac:cxnSpMkLst>
            <pc:docMk/>
            <pc:sldMk cId="1342633289" sldId="305"/>
            <ac:cxnSpMk id="6" creationId="{5226C690-EA89-1319-55BA-80CE3C463FF8}"/>
          </ac:cxnSpMkLst>
        </pc:cxnChg>
      </pc:sldChg>
      <pc:sldChg chg="addSp delSp modSp add mod modNotesTx">
        <pc:chgData name="Hanna Viklund" userId="4e0e2cf7-cba3-4ce7-ad0b-30acc56ca5a9" providerId="ADAL" clId="{D5B454C8-5280-435D-A6CF-E9C82B88B81A}" dt="2024-08-20T07:54:44.299" v="139941" actId="1076"/>
        <pc:sldMkLst>
          <pc:docMk/>
          <pc:sldMk cId="940308586" sldId="306"/>
        </pc:sldMkLst>
        <pc:spChg chg="mod">
          <ac:chgData name="Hanna Viklund" userId="4e0e2cf7-cba3-4ce7-ad0b-30acc56ca5a9" providerId="ADAL" clId="{D5B454C8-5280-435D-A6CF-E9C82B88B81A}" dt="2024-08-20T07:53:57.773" v="139934" actId="20577"/>
          <ac:spMkLst>
            <pc:docMk/>
            <pc:sldMk cId="940308586" sldId="306"/>
            <ac:spMk id="2" creationId="{5E1FF6BD-1F65-6C52-96F6-CC7E76616F1B}"/>
          </ac:spMkLst>
        </pc:spChg>
        <pc:spChg chg="add mod">
          <ac:chgData name="Hanna Viklund" userId="4e0e2cf7-cba3-4ce7-ad0b-30acc56ca5a9" providerId="ADAL" clId="{D5B454C8-5280-435D-A6CF-E9C82B88B81A}" dt="2024-08-20T07:54:44.299" v="139941" actId="1076"/>
          <ac:spMkLst>
            <pc:docMk/>
            <pc:sldMk cId="940308586" sldId="306"/>
            <ac:spMk id="3" creationId="{C55EFB35-A6BE-CF1D-B668-7F9519A1DEC4}"/>
          </ac:spMkLst>
        </pc:spChg>
        <pc:spChg chg="add mod ord">
          <ac:chgData name="Hanna Viklund" userId="4e0e2cf7-cba3-4ce7-ad0b-30acc56ca5a9" providerId="ADAL" clId="{D5B454C8-5280-435D-A6CF-E9C82B88B81A}" dt="2024-08-13T08:29:19.681" v="99299" actId="167"/>
          <ac:spMkLst>
            <pc:docMk/>
            <pc:sldMk cId="940308586" sldId="306"/>
            <ac:spMk id="5" creationId="{A665D791-A988-C0D0-E486-90612FCB3CC4}"/>
          </ac:spMkLst>
        </pc:spChg>
        <pc:spChg chg="mod">
          <ac:chgData name="Hanna Viklund" userId="4e0e2cf7-cba3-4ce7-ad0b-30acc56ca5a9" providerId="ADAL" clId="{D5B454C8-5280-435D-A6CF-E9C82B88B81A}" dt="2024-08-13T11:38:07.312" v="103491" actId="20577"/>
          <ac:spMkLst>
            <pc:docMk/>
            <pc:sldMk cId="940308586" sldId="306"/>
            <ac:spMk id="7" creationId="{6A43BA6D-F4D1-DEE7-6A18-3D73D3442C46}"/>
          </ac:spMkLst>
        </pc:spChg>
        <pc:spChg chg="mod">
          <ac:chgData name="Hanna Viklund" userId="4e0e2cf7-cba3-4ce7-ad0b-30acc56ca5a9" providerId="ADAL" clId="{D5B454C8-5280-435D-A6CF-E9C82B88B81A}" dt="2024-08-13T08:29:27.263" v="99303" actId="207"/>
          <ac:spMkLst>
            <pc:docMk/>
            <pc:sldMk cId="940308586" sldId="306"/>
            <ac:spMk id="8" creationId="{E1F28304-17DB-69FB-D950-FF79D2B2D4C7}"/>
          </ac:spMkLst>
        </pc:spChg>
        <pc:graphicFrameChg chg="add del mod">
          <ac:chgData name="Hanna Viklund" userId="4e0e2cf7-cba3-4ce7-ad0b-30acc56ca5a9" providerId="ADAL" clId="{D5B454C8-5280-435D-A6CF-E9C82B88B81A}" dt="2024-08-19T12:41:00.987" v="138085" actId="478"/>
          <ac:graphicFrameMkLst>
            <pc:docMk/>
            <pc:sldMk cId="940308586" sldId="306"/>
            <ac:graphicFrameMk id="3" creationId="{818C8D19-F49D-0589-2B93-3B505222E15B}"/>
          </ac:graphicFrameMkLst>
        </pc:graphicFrameChg>
        <pc:graphicFrameChg chg="add mod">
          <ac:chgData name="Hanna Viklund" userId="4e0e2cf7-cba3-4ce7-ad0b-30acc56ca5a9" providerId="ADAL" clId="{D5B454C8-5280-435D-A6CF-E9C82B88B81A}" dt="2024-08-19T12:47:30.105" v="138103"/>
          <ac:graphicFrameMkLst>
            <pc:docMk/>
            <pc:sldMk cId="940308586" sldId="306"/>
            <ac:graphicFrameMk id="4" creationId="{818C8D19-F49D-0589-2B93-3B505222E15B}"/>
          </ac:graphicFrameMkLst>
        </pc:graphicFrameChg>
        <pc:graphicFrameChg chg="del">
          <ac:chgData name="Hanna Viklund" userId="4e0e2cf7-cba3-4ce7-ad0b-30acc56ca5a9" providerId="ADAL" clId="{D5B454C8-5280-435D-A6CF-E9C82B88B81A}" dt="2024-06-25T07:41:39.676" v="32245" actId="478"/>
          <ac:graphicFrameMkLst>
            <pc:docMk/>
            <pc:sldMk cId="940308586" sldId="306"/>
            <ac:graphicFrameMk id="5" creationId="{6DE3B0F2-AA62-50A5-524B-6C676B0D7206}"/>
          </ac:graphicFrameMkLst>
        </pc:graphicFrameChg>
        <pc:graphicFrameChg chg="add del mod">
          <ac:chgData name="Hanna Viklund" userId="4e0e2cf7-cba3-4ce7-ad0b-30acc56ca5a9" providerId="ADAL" clId="{D5B454C8-5280-435D-A6CF-E9C82B88B81A}" dt="2024-08-12T12:27:44.124" v="96176" actId="478"/>
          <ac:graphicFrameMkLst>
            <pc:docMk/>
            <pc:sldMk cId="940308586" sldId="306"/>
            <ac:graphicFrameMk id="9" creationId="{D39F71EF-D08B-F373-9037-5651F76A2AC8}"/>
          </ac:graphicFrameMkLst>
        </pc:graphicFrameChg>
        <pc:picChg chg="del">
          <ac:chgData name="Hanna Viklund" userId="4e0e2cf7-cba3-4ce7-ad0b-30acc56ca5a9" providerId="ADAL" clId="{D5B454C8-5280-435D-A6CF-E9C82B88B81A}" dt="2024-08-13T08:29:23.917" v="99301" actId="478"/>
          <ac:picMkLst>
            <pc:docMk/>
            <pc:sldMk cId="940308586" sldId="306"/>
            <ac:picMk id="4" creationId="{F762F0F6-2AEE-5E5F-364C-E7CB3D66E986}"/>
          </ac:picMkLst>
        </pc:picChg>
        <pc:picChg chg="del mod">
          <ac:chgData name="Hanna Viklund" userId="4e0e2cf7-cba3-4ce7-ad0b-30acc56ca5a9" providerId="ADAL" clId="{D5B454C8-5280-435D-A6CF-E9C82B88B81A}" dt="2024-08-13T08:29:21.534" v="99300" actId="478"/>
          <ac:picMkLst>
            <pc:docMk/>
            <pc:sldMk cId="940308586" sldId="306"/>
            <ac:picMk id="6" creationId="{63DD0C31-5310-C504-4966-9EABAE8E5FBE}"/>
          </ac:picMkLst>
        </pc:picChg>
        <pc:cxnChg chg="add mod">
          <ac:chgData name="Hanna Viklund" userId="4e0e2cf7-cba3-4ce7-ad0b-30acc56ca5a9" providerId="ADAL" clId="{D5B454C8-5280-435D-A6CF-E9C82B88B81A}" dt="2024-08-13T08:11:36.888" v="98896"/>
          <ac:cxnSpMkLst>
            <pc:docMk/>
            <pc:sldMk cId="940308586" sldId="306"/>
            <ac:cxnSpMk id="9" creationId="{D73656C8-9E14-EDFD-D7B9-7BF1FDC86EE1}"/>
          </ac:cxnSpMkLst>
        </pc:cxnChg>
      </pc:sldChg>
      <pc:sldChg chg="new del">
        <pc:chgData name="Hanna Viklund" userId="4e0e2cf7-cba3-4ce7-ad0b-30acc56ca5a9" providerId="ADAL" clId="{D5B454C8-5280-435D-A6CF-E9C82B88B81A}" dt="2024-06-25T08:06:23.057" v="32343" actId="47"/>
        <pc:sldMkLst>
          <pc:docMk/>
          <pc:sldMk cId="2796504052" sldId="307"/>
        </pc:sldMkLst>
      </pc:sldChg>
      <pc:sldChg chg="addSp delSp modSp add mod modNotesTx">
        <pc:chgData name="Hanna Viklund" userId="4e0e2cf7-cba3-4ce7-ad0b-30acc56ca5a9" providerId="ADAL" clId="{D5B454C8-5280-435D-A6CF-E9C82B88B81A}" dt="2024-08-20T05:45:20.400" v="138508" actId="1076"/>
        <pc:sldMkLst>
          <pc:docMk/>
          <pc:sldMk cId="4066108578" sldId="307"/>
        </pc:sldMkLst>
        <pc:spChg chg="mod">
          <ac:chgData name="Hanna Viklund" userId="4e0e2cf7-cba3-4ce7-ad0b-30acc56ca5a9" providerId="ADAL" clId="{D5B454C8-5280-435D-A6CF-E9C82B88B81A}" dt="2024-08-13T08:15:25.600" v="98969" actId="122"/>
          <ac:spMkLst>
            <pc:docMk/>
            <pc:sldMk cId="4066108578" sldId="307"/>
            <ac:spMk id="2" creationId="{93CE9FCC-4107-1644-2CFA-5EDA4C398B0C}"/>
          </ac:spMkLst>
        </pc:spChg>
        <pc:spChg chg="mod">
          <ac:chgData name="Hanna Viklund" userId="4e0e2cf7-cba3-4ce7-ad0b-30acc56ca5a9" providerId="ADAL" clId="{D5B454C8-5280-435D-A6CF-E9C82B88B81A}" dt="2024-08-14T06:01:10.252" v="106774" actId="20577"/>
          <ac:spMkLst>
            <pc:docMk/>
            <pc:sldMk cId="4066108578" sldId="307"/>
            <ac:spMk id="3" creationId="{8D3B7206-C7CB-860F-2A1F-3C948A3F36AB}"/>
          </ac:spMkLst>
        </pc:spChg>
        <pc:spChg chg="add mod">
          <ac:chgData name="Hanna Viklund" userId="4e0e2cf7-cba3-4ce7-ad0b-30acc56ca5a9" providerId="ADAL" clId="{D5B454C8-5280-435D-A6CF-E9C82B88B81A}" dt="2024-08-20T05:45:14.255" v="138506" actId="1076"/>
          <ac:spMkLst>
            <pc:docMk/>
            <pc:sldMk cId="4066108578" sldId="307"/>
            <ac:spMk id="4" creationId="{33F914D0-DF75-2513-D7D2-2D875BA1BBDB}"/>
          </ac:spMkLst>
        </pc:spChg>
        <pc:spChg chg="mod">
          <ac:chgData name="Hanna Viklund" userId="4e0e2cf7-cba3-4ce7-ad0b-30acc56ca5a9" providerId="ADAL" clId="{D5B454C8-5280-435D-A6CF-E9C82B88B81A}" dt="2024-08-13T08:15:16.417" v="98966" actId="207"/>
          <ac:spMkLst>
            <pc:docMk/>
            <pc:sldMk cId="4066108578" sldId="307"/>
            <ac:spMk id="5" creationId="{5A6B897F-B0D7-FF0C-9B46-8C9D23FFF8B5}"/>
          </ac:spMkLst>
        </pc:spChg>
        <pc:spChg chg="add mod">
          <ac:chgData name="Hanna Viklund" userId="4e0e2cf7-cba3-4ce7-ad0b-30acc56ca5a9" providerId="ADAL" clId="{D5B454C8-5280-435D-A6CF-E9C82B88B81A}" dt="2024-08-20T05:45:14.255" v="138506" actId="1076"/>
          <ac:spMkLst>
            <pc:docMk/>
            <pc:sldMk cId="4066108578" sldId="307"/>
            <ac:spMk id="6" creationId="{98FBC2B8-CD8A-C2FC-0D46-736745E4A411}"/>
          </ac:spMkLst>
        </pc:spChg>
        <pc:spChg chg="add mod ord">
          <ac:chgData name="Hanna Viklund" userId="4e0e2cf7-cba3-4ce7-ad0b-30acc56ca5a9" providerId="ADAL" clId="{D5B454C8-5280-435D-A6CF-E9C82B88B81A}" dt="2024-08-13T08:15:07.855" v="98962" actId="167"/>
          <ac:spMkLst>
            <pc:docMk/>
            <pc:sldMk cId="4066108578" sldId="307"/>
            <ac:spMk id="7" creationId="{48296A34-5CC6-4A0A-A5B7-BEBF177D703A}"/>
          </ac:spMkLst>
        </pc:spChg>
        <pc:spChg chg="add mod">
          <ac:chgData name="Hanna Viklund" userId="4e0e2cf7-cba3-4ce7-ad0b-30acc56ca5a9" providerId="ADAL" clId="{D5B454C8-5280-435D-A6CF-E9C82B88B81A}" dt="2024-08-13T11:07:39.538" v="101755"/>
          <ac:spMkLst>
            <pc:docMk/>
            <pc:sldMk cId="4066108578" sldId="307"/>
            <ac:spMk id="11" creationId="{143AAC9B-48E0-D3B9-1EC1-DF1369D6C162}"/>
          </ac:spMkLst>
        </pc:spChg>
        <pc:graphicFrameChg chg="del">
          <ac:chgData name="Hanna Viklund" userId="4e0e2cf7-cba3-4ce7-ad0b-30acc56ca5a9" providerId="ADAL" clId="{D5B454C8-5280-435D-A6CF-E9C82B88B81A}" dt="2024-06-25T08:40:04.896" v="32766" actId="478"/>
          <ac:graphicFrameMkLst>
            <pc:docMk/>
            <pc:sldMk cId="4066108578" sldId="307"/>
            <ac:graphicFrameMk id="7" creationId="{6FFFC9AB-3C5C-2BDB-F48A-DB6B5B551649}"/>
          </ac:graphicFrameMkLst>
        </pc:graphicFrameChg>
        <pc:graphicFrameChg chg="add mod">
          <ac:chgData name="Hanna Viklund" userId="4e0e2cf7-cba3-4ce7-ad0b-30acc56ca5a9" providerId="ADAL" clId="{D5B454C8-5280-435D-A6CF-E9C82B88B81A}" dt="2024-08-20T05:45:09.261" v="138505" actId="14100"/>
          <ac:graphicFrameMkLst>
            <pc:docMk/>
            <pc:sldMk cId="4066108578" sldId="307"/>
            <ac:graphicFrameMk id="8" creationId="{AFB220BB-0E2E-0379-4BDD-E0380450C730}"/>
          </ac:graphicFrameMkLst>
        </pc:graphicFrameChg>
        <pc:graphicFrameChg chg="del">
          <ac:chgData name="Hanna Viklund" userId="4e0e2cf7-cba3-4ce7-ad0b-30acc56ca5a9" providerId="ADAL" clId="{D5B454C8-5280-435D-A6CF-E9C82B88B81A}" dt="2024-06-25T08:06:45.954" v="32358" actId="478"/>
          <ac:graphicFrameMkLst>
            <pc:docMk/>
            <pc:sldMk cId="4066108578" sldId="307"/>
            <ac:graphicFrameMk id="9" creationId="{26D49FF3-1E7C-4C41-2D40-D85550088849}"/>
          </ac:graphicFrameMkLst>
        </pc:graphicFrameChg>
        <pc:graphicFrameChg chg="add mod">
          <ac:chgData name="Hanna Viklund" userId="4e0e2cf7-cba3-4ce7-ad0b-30acc56ca5a9" providerId="ADAL" clId="{D5B454C8-5280-435D-A6CF-E9C82B88B81A}" dt="2024-08-20T05:44:59.878" v="138504" actId="1076"/>
          <ac:graphicFrameMkLst>
            <pc:docMk/>
            <pc:sldMk cId="4066108578" sldId="307"/>
            <ac:graphicFrameMk id="10" creationId="{032D1779-5A00-C1C9-ACF7-D249EDC599B0}"/>
          </ac:graphicFrameMkLst>
        </pc:graphicFrameChg>
        <pc:picChg chg="del">
          <ac:chgData name="Hanna Viklund" userId="4e0e2cf7-cba3-4ce7-ad0b-30acc56ca5a9" providerId="ADAL" clId="{D5B454C8-5280-435D-A6CF-E9C82B88B81A}" dt="2024-08-13T08:15:12.149" v="98964" actId="478"/>
          <ac:picMkLst>
            <pc:docMk/>
            <pc:sldMk cId="4066108578" sldId="307"/>
            <ac:picMk id="4" creationId="{4D4879BB-660E-B125-06ED-B0ACD3DAB41A}"/>
          </ac:picMkLst>
        </pc:picChg>
        <pc:picChg chg="del">
          <ac:chgData name="Hanna Viklund" userId="4e0e2cf7-cba3-4ce7-ad0b-30acc56ca5a9" providerId="ADAL" clId="{D5B454C8-5280-435D-A6CF-E9C82B88B81A}" dt="2024-08-13T08:15:10.084" v="98963" actId="478"/>
          <ac:picMkLst>
            <pc:docMk/>
            <pc:sldMk cId="4066108578" sldId="307"/>
            <ac:picMk id="6" creationId="{A67D94D0-1927-76BE-3EDB-2A9C6782DCAE}"/>
          </ac:picMkLst>
        </pc:picChg>
        <pc:cxnChg chg="add mod">
          <ac:chgData name="Hanna Viklund" userId="4e0e2cf7-cba3-4ce7-ad0b-30acc56ca5a9" providerId="ADAL" clId="{D5B454C8-5280-435D-A6CF-E9C82B88B81A}" dt="2024-08-13T08:12:05.404" v="98908"/>
          <ac:cxnSpMkLst>
            <pc:docMk/>
            <pc:sldMk cId="4066108578" sldId="307"/>
            <ac:cxnSpMk id="9" creationId="{992B5FD2-1343-1D77-FD82-676086CBF24B}"/>
          </ac:cxnSpMkLst>
        </pc:cxnChg>
        <pc:cxnChg chg="add mod">
          <ac:chgData name="Hanna Viklund" userId="4e0e2cf7-cba3-4ce7-ad0b-30acc56ca5a9" providerId="ADAL" clId="{D5B454C8-5280-435D-A6CF-E9C82B88B81A}" dt="2024-08-20T05:45:20.400" v="138508" actId="1076"/>
          <ac:cxnSpMkLst>
            <pc:docMk/>
            <pc:sldMk cId="4066108578" sldId="307"/>
            <ac:cxnSpMk id="12" creationId="{A2F4D99B-3EF0-DF58-1BCE-25611B75FC52}"/>
          </ac:cxnSpMkLst>
        </pc:cxnChg>
      </pc:sldChg>
      <pc:sldChg chg="addSp delSp modSp add mod modNotesTx">
        <pc:chgData name="Hanna Viklund" userId="4e0e2cf7-cba3-4ce7-ad0b-30acc56ca5a9" providerId="ADAL" clId="{D5B454C8-5280-435D-A6CF-E9C82B88B81A}" dt="2024-08-20T05:44:26.832" v="138500" actId="1076"/>
        <pc:sldMkLst>
          <pc:docMk/>
          <pc:sldMk cId="2289348023" sldId="308"/>
        </pc:sldMkLst>
        <pc:spChg chg="mod">
          <ac:chgData name="Hanna Viklund" userId="4e0e2cf7-cba3-4ce7-ad0b-30acc56ca5a9" providerId="ADAL" clId="{D5B454C8-5280-435D-A6CF-E9C82B88B81A}" dt="2024-08-13T10:41:43.435" v="101470" actId="1076"/>
          <ac:spMkLst>
            <pc:docMk/>
            <pc:sldMk cId="2289348023" sldId="308"/>
            <ac:spMk id="2" creationId="{93CE9FCC-4107-1644-2CFA-5EDA4C398B0C}"/>
          </ac:spMkLst>
        </pc:spChg>
        <pc:spChg chg="mod">
          <ac:chgData name="Hanna Viklund" userId="4e0e2cf7-cba3-4ce7-ad0b-30acc56ca5a9" providerId="ADAL" clId="{D5B454C8-5280-435D-A6CF-E9C82B88B81A}" dt="2024-08-20T05:30:04.084" v="138298" actId="20577"/>
          <ac:spMkLst>
            <pc:docMk/>
            <pc:sldMk cId="2289348023" sldId="308"/>
            <ac:spMk id="3" creationId="{8D3B7206-C7CB-860F-2A1F-3C948A3F36AB}"/>
          </ac:spMkLst>
        </pc:spChg>
        <pc:spChg chg="add mod ord">
          <ac:chgData name="Hanna Viklund" userId="4e0e2cf7-cba3-4ce7-ad0b-30acc56ca5a9" providerId="ADAL" clId="{D5B454C8-5280-435D-A6CF-E9C82B88B81A}" dt="2024-08-13T08:13:21.048" v="98928" actId="167"/>
          <ac:spMkLst>
            <pc:docMk/>
            <pc:sldMk cId="2289348023" sldId="308"/>
            <ac:spMk id="4" creationId="{3C4A893B-8707-2219-36B4-5659EC73E7B1}"/>
          </ac:spMkLst>
        </pc:spChg>
        <pc:spChg chg="del">
          <ac:chgData name="Hanna Viklund" userId="4e0e2cf7-cba3-4ce7-ad0b-30acc56ca5a9" providerId="ADAL" clId="{D5B454C8-5280-435D-A6CF-E9C82B88B81A}" dt="2024-08-14T06:02:47.130" v="106853" actId="478"/>
          <ac:spMkLst>
            <pc:docMk/>
            <pc:sldMk cId="2289348023" sldId="308"/>
            <ac:spMk id="7" creationId="{70CE1045-7108-8DA4-E6A5-0675406F3342}"/>
          </ac:spMkLst>
        </pc:spChg>
        <pc:spChg chg="mod">
          <ac:chgData name="Hanna Viklund" userId="4e0e2cf7-cba3-4ce7-ad0b-30acc56ca5a9" providerId="ADAL" clId="{D5B454C8-5280-435D-A6CF-E9C82B88B81A}" dt="2024-08-13T08:13:39.683" v="98936" actId="255"/>
          <ac:spMkLst>
            <pc:docMk/>
            <pc:sldMk cId="2289348023" sldId="308"/>
            <ac:spMk id="9" creationId="{A8EFD90A-3754-AA02-FA9C-F33EF193CC3E}"/>
          </ac:spMkLst>
        </pc:spChg>
        <pc:graphicFrameChg chg="del">
          <ac:chgData name="Hanna Viklund" userId="4e0e2cf7-cba3-4ce7-ad0b-30acc56ca5a9" providerId="ADAL" clId="{D5B454C8-5280-435D-A6CF-E9C82B88B81A}" dt="2024-06-25T08:18:00.351" v="32532" actId="478"/>
          <ac:graphicFrameMkLst>
            <pc:docMk/>
            <pc:sldMk cId="2289348023" sldId="308"/>
            <ac:graphicFrameMk id="4" creationId="{D413B182-BC19-098C-2D75-1C34362D06CA}"/>
          </ac:graphicFrameMkLst>
        </pc:graphicFrameChg>
        <pc:graphicFrameChg chg="del">
          <ac:chgData name="Hanna Viklund" userId="4e0e2cf7-cba3-4ce7-ad0b-30acc56ca5a9" providerId="ADAL" clId="{D5B454C8-5280-435D-A6CF-E9C82B88B81A}" dt="2024-06-25T08:19:42.651" v="32558" actId="478"/>
          <ac:graphicFrameMkLst>
            <pc:docMk/>
            <pc:sldMk cId="2289348023" sldId="308"/>
            <ac:graphicFrameMk id="5" creationId="{96337F4D-4AB5-60A9-DBD3-2E4863FB6E7F}"/>
          </ac:graphicFrameMkLst>
        </pc:graphicFrameChg>
        <pc:graphicFrameChg chg="add mod">
          <ac:chgData name="Hanna Viklund" userId="4e0e2cf7-cba3-4ce7-ad0b-30acc56ca5a9" providerId="ADAL" clId="{D5B454C8-5280-435D-A6CF-E9C82B88B81A}" dt="2024-08-20T05:44:16.295" v="138498" actId="1076"/>
          <ac:graphicFrameMkLst>
            <pc:docMk/>
            <pc:sldMk cId="2289348023" sldId="308"/>
            <ac:graphicFrameMk id="10" creationId="{9BFC440F-53AE-E6C1-D55A-603C9ECBF8C5}"/>
          </ac:graphicFrameMkLst>
        </pc:graphicFrameChg>
        <pc:graphicFrameChg chg="add mod">
          <ac:chgData name="Hanna Viklund" userId="4e0e2cf7-cba3-4ce7-ad0b-30acc56ca5a9" providerId="ADAL" clId="{D5B454C8-5280-435D-A6CF-E9C82B88B81A}" dt="2024-08-20T05:44:13.326" v="138497" actId="1076"/>
          <ac:graphicFrameMkLst>
            <pc:docMk/>
            <pc:sldMk cId="2289348023" sldId="308"/>
            <ac:graphicFrameMk id="11" creationId="{95395464-CDFC-6213-62B1-041161FFBD2D}"/>
          </ac:graphicFrameMkLst>
        </pc:graphicFrameChg>
        <pc:picChg chg="del">
          <ac:chgData name="Hanna Viklund" userId="4e0e2cf7-cba3-4ce7-ad0b-30acc56ca5a9" providerId="ADAL" clId="{D5B454C8-5280-435D-A6CF-E9C82B88B81A}" dt="2024-08-13T08:13:23.033" v="98929" actId="478"/>
          <ac:picMkLst>
            <pc:docMk/>
            <pc:sldMk cId="2289348023" sldId="308"/>
            <ac:picMk id="6" creationId="{A67D94D0-1927-76BE-3EDB-2A9C6782DCAE}"/>
          </ac:picMkLst>
        </pc:picChg>
        <pc:picChg chg="del">
          <ac:chgData name="Hanna Viklund" userId="4e0e2cf7-cba3-4ce7-ad0b-30acc56ca5a9" providerId="ADAL" clId="{D5B454C8-5280-435D-A6CF-E9C82B88B81A}" dt="2024-08-13T08:13:24.517" v="98930" actId="478"/>
          <ac:picMkLst>
            <pc:docMk/>
            <pc:sldMk cId="2289348023" sldId="308"/>
            <ac:picMk id="8" creationId="{EEFEF137-F2CB-C96B-ABEA-2597A0304BEC}"/>
          </ac:picMkLst>
        </pc:picChg>
        <pc:cxnChg chg="add mod">
          <ac:chgData name="Hanna Viklund" userId="4e0e2cf7-cba3-4ce7-ad0b-30acc56ca5a9" providerId="ADAL" clId="{D5B454C8-5280-435D-A6CF-E9C82B88B81A}" dt="2024-08-13T08:12:10.304" v="98911"/>
          <ac:cxnSpMkLst>
            <pc:docMk/>
            <pc:sldMk cId="2289348023" sldId="308"/>
            <ac:cxnSpMk id="5" creationId="{934589C5-D5CE-716E-9F76-E45A9B55101D}"/>
          </ac:cxnSpMkLst>
        </pc:cxnChg>
        <pc:cxnChg chg="add mod">
          <ac:chgData name="Hanna Viklund" userId="4e0e2cf7-cba3-4ce7-ad0b-30acc56ca5a9" providerId="ADAL" clId="{D5B454C8-5280-435D-A6CF-E9C82B88B81A}" dt="2024-08-20T05:44:26.832" v="138500" actId="1076"/>
          <ac:cxnSpMkLst>
            <pc:docMk/>
            <pc:sldMk cId="2289348023" sldId="308"/>
            <ac:cxnSpMk id="6" creationId="{9FBECDA4-3575-F613-4691-F92CAB4E44F9}"/>
          </ac:cxnSpMkLst>
        </pc:cxnChg>
      </pc:sldChg>
      <pc:sldChg chg="addSp delSp modSp add mod ord modNotesTx">
        <pc:chgData name="Hanna Viklund" userId="4e0e2cf7-cba3-4ce7-ad0b-30acc56ca5a9" providerId="ADAL" clId="{D5B454C8-5280-435D-A6CF-E9C82B88B81A}" dt="2024-08-20T05:46:34.745" v="138518" actId="1076"/>
        <pc:sldMkLst>
          <pc:docMk/>
          <pc:sldMk cId="3323680078" sldId="309"/>
        </pc:sldMkLst>
        <pc:spChg chg="mod">
          <ac:chgData name="Hanna Viklund" userId="4e0e2cf7-cba3-4ce7-ad0b-30acc56ca5a9" providerId="ADAL" clId="{D5B454C8-5280-435D-A6CF-E9C82B88B81A}" dt="2024-08-13T08:16:34.136" v="98991" actId="207"/>
          <ac:spMkLst>
            <pc:docMk/>
            <pc:sldMk cId="3323680078" sldId="309"/>
            <ac:spMk id="2" creationId="{93CE9FCC-4107-1644-2CFA-5EDA4C398B0C}"/>
          </ac:spMkLst>
        </pc:spChg>
        <pc:spChg chg="mod">
          <ac:chgData name="Hanna Viklund" userId="4e0e2cf7-cba3-4ce7-ad0b-30acc56ca5a9" providerId="ADAL" clId="{D5B454C8-5280-435D-A6CF-E9C82B88B81A}" dt="2024-08-16T10:37:08.101" v="128586" actId="20577"/>
          <ac:spMkLst>
            <pc:docMk/>
            <pc:sldMk cId="3323680078" sldId="309"/>
            <ac:spMk id="3" creationId="{8D3B7206-C7CB-860F-2A1F-3C948A3F36AB}"/>
          </ac:spMkLst>
        </pc:spChg>
        <pc:spChg chg="add mod">
          <ac:chgData name="Hanna Viklund" userId="4e0e2cf7-cba3-4ce7-ad0b-30acc56ca5a9" providerId="ADAL" clId="{D5B454C8-5280-435D-A6CF-E9C82B88B81A}" dt="2024-08-16T09:51:16.951" v="128177"/>
          <ac:spMkLst>
            <pc:docMk/>
            <pc:sldMk cId="3323680078" sldId="309"/>
            <ac:spMk id="4" creationId="{F0326978-35A6-5B91-045B-F584F1CC4E3D}"/>
          </ac:spMkLst>
        </pc:spChg>
        <pc:spChg chg="mod">
          <ac:chgData name="Hanna Viklund" userId="4e0e2cf7-cba3-4ce7-ad0b-30acc56ca5a9" providerId="ADAL" clId="{D5B454C8-5280-435D-A6CF-E9C82B88B81A}" dt="2024-08-13T08:16:26.620" v="98988" actId="207"/>
          <ac:spMkLst>
            <pc:docMk/>
            <pc:sldMk cId="3323680078" sldId="309"/>
            <ac:spMk id="5" creationId="{5A6B897F-B0D7-FF0C-9B46-8C9D23FFF8B5}"/>
          </ac:spMkLst>
        </pc:spChg>
        <pc:spChg chg="add mod">
          <ac:chgData name="Hanna Viklund" userId="4e0e2cf7-cba3-4ce7-ad0b-30acc56ca5a9" providerId="ADAL" clId="{D5B454C8-5280-435D-A6CF-E9C82B88B81A}" dt="2024-08-16T09:51:16.951" v="128177"/>
          <ac:spMkLst>
            <pc:docMk/>
            <pc:sldMk cId="3323680078" sldId="309"/>
            <ac:spMk id="6" creationId="{45857557-FF80-7AB1-B735-2FED29476C7A}"/>
          </ac:spMkLst>
        </pc:spChg>
        <pc:spChg chg="add mod ord">
          <ac:chgData name="Hanna Viklund" userId="4e0e2cf7-cba3-4ce7-ad0b-30acc56ca5a9" providerId="ADAL" clId="{D5B454C8-5280-435D-A6CF-E9C82B88B81A}" dt="2024-08-13T08:16:19.718" v="98984" actId="167"/>
          <ac:spMkLst>
            <pc:docMk/>
            <pc:sldMk cId="3323680078" sldId="309"/>
            <ac:spMk id="7" creationId="{D0B53EDB-332C-E576-8775-C579FE25E83B}"/>
          </ac:spMkLst>
        </pc:spChg>
        <pc:spChg chg="add mod">
          <ac:chgData name="Hanna Viklund" userId="4e0e2cf7-cba3-4ce7-ad0b-30acc56ca5a9" providerId="ADAL" clId="{D5B454C8-5280-435D-A6CF-E9C82B88B81A}" dt="2024-08-13T11:11:54.777" v="102098"/>
          <ac:spMkLst>
            <pc:docMk/>
            <pc:sldMk cId="3323680078" sldId="309"/>
            <ac:spMk id="11" creationId="{6BD17598-A6EF-FEE1-1029-666D512C1F06}"/>
          </ac:spMkLst>
        </pc:spChg>
        <pc:spChg chg="add mod">
          <ac:chgData name="Hanna Viklund" userId="4e0e2cf7-cba3-4ce7-ad0b-30acc56ca5a9" providerId="ADAL" clId="{D5B454C8-5280-435D-A6CF-E9C82B88B81A}" dt="2024-08-13T11:12:04.085" v="102100" actId="1076"/>
          <ac:spMkLst>
            <pc:docMk/>
            <pc:sldMk cId="3323680078" sldId="309"/>
            <ac:spMk id="12" creationId="{BA15CA5F-043F-8C33-B00E-2602247BE709}"/>
          </ac:spMkLst>
        </pc:spChg>
        <pc:spChg chg="add mod">
          <ac:chgData name="Hanna Viklund" userId="4e0e2cf7-cba3-4ce7-ad0b-30acc56ca5a9" providerId="ADAL" clId="{D5B454C8-5280-435D-A6CF-E9C82B88B81A}" dt="2024-08-16T09:51:39.689" v="128181" actId="571"/>
          <ac:spMkLst>
            <pc:docMk/>
            <pc:sldMk cId="3323680078" sldId="309"/>
            <ac:spMk id="14" creationId="{C52CAFAB-B8E6-D042-8259-BE82A0FE72D8}"/>
          </ac:spMkLst>
        </pc:spChg>
        <pc:spChg chg="add mod">
          <ac:chgData name="Hanna Viklund" userId="4e0e2cf7-cba3-4ce7-ad0b-30acc56ca5a9" providerId="ADAL" clId="{D5B454C8-5280-435D-A6CF-E9C82B88B81A}" dt="2024-08-16T09:51:39.689" v="128181" actId="571"/>
          <ac:spMkLst>
            <pc:docMk/>
            <pc:sldMk cId="3323680078" sldId="309"/>
            <ac:spMk id="15" creationId="{B740019F-460E-B049-C898-13246BA27AA9}"/>
          </ac:spMkLst>
        </pc:spChg>
        <pc:spChg chg="add mod">
          <ac:chgData name="Hanna Viklund" userId="4e0e2cf7-cba3-4ce7-ad0b-30acc56ca5a9" providerId="ADAL" clId="{D5B454C8-5280-435D-A6CF-E9C82B88B81A}" dt="2024-08-20T05:46:34.745" v="138518" actId="1076"/>
          <ac:spMkLst>
            <pc:docMk/>
            <pc:sldMk cId="3323680078" sldId="309"/>
            <ac:spMk id="16" creationId="{0922FE00-A0AB-A637-F698-A90973136D0A}"/>
          </ac:spMkLst>
        </pc:spChg>
        <pc:spChg chg="add mod">
          <ac:chgData name="Hanna Viklund" userId="4e0e2cf7-cba3-4ce7-ad0b-30acc56ca5a9" providerId="ADAL" clId="{D5B454C8-5280-435D-A6CF-E9C82B88B81A}" dt="2024-08-20T05:46:34.745" v="138518" actId="1076"/>
          <ac:spMkLst>
            <pc:docMk/>
            <pc:sldMk cId="3323680078" sldId="309"/>
            <ac:spMk id="17" creationId="{F06848E2-D243-63FD-953D-6537BE352B54}"/>
          </ac:spMkLst>
        </pc:spChg>
        <pc:graphicFrameChg chg="del">
          <ac:chgData name="Hanna Viklund" userId="4e0e2cf7-cba3-4ce7-ad0b-30acc56ca5a9" providerId="ADAL" clId="{D5B454C8-5280-435D-A6CF-E9C82B88B81A}" dt="2024-06-25T08:30:03.071" v="32639" actId="478"/>
          <ac:graphicFrameMkLst>
            <pc:docMk/>
            <pc:sldMk cId="3323680078" sldId="309"/>
            <ac:graphicFrameMk id="7" creationId="{6FFFC9AB-3C5C-2BDB-F48A-DB6B5B551649}"/>
          </ac:graphicFrameMkLst>
        </pc:graphicFrameChg>
        <pc:graphicFrameChg chg="del">
          <ac:chgData name="Hanna Viklund" userId="4e0e2cf7-cba3-4ce7-ad0b-30acc56ca5a9" providerId="ADAL" clId="{D5B454C8-5280-435D-A6CF-E9C82B88B81A}" dt="2024-06-25T08:31:38.832" v="32685" actId="478"/>
          <ac:graphicFrameMkLst>
            <pc:docMk/>
            <pc:sldMk cId="3323680078" sldId="309"/>
            <ac:graphicFrameMk id="8" creationId="{E64D475D-2CCE-BAE9-1FC9-876A5FA0D235}"/>
          </ac:graphicFrameMkLst>
        </pc:graphicFrameChg>
        <pc:graphicFrameChg chg="add mod">
          <ac:chgData name="Hanna Viklund" userId="4e0e2cf7-cba3-4ce7-ad0b-30acc56ca5a9" providerId="ADAL" clId="{D5B454C8-5280-435D-A6CF-E9C82B88B81A}" dt="2024-08-19T09:12:01.509" v="137454"/>
          <ac:graphicFrameMkLst>
            <pc:docMk/>
            <pc:sldMk cId="3323680078" sldId="309"/>
            <ac:graphicFrameMk id="9" creationId="{66BF798D-C7F4-2205-98F3-3376E60958E2}"/>
          </ac:graphicFrameMkLst>
        </pc:graphicFrameChg>
        <pc:graphicFrameChg chg="add mod">
          <ac:chgData name="Hanna Viklund" userId="4e0e2cf7-cba3-4ce7-ad0b-30acc56ca5a9" providerId="ADAL" clId="{D5B454C8-5280-435D-A6CF-E9C82B88B81A}" dt="2024-08-20T05:46:24.656" v="138517" actId="14100"/>
          <ac:graphicFrameMkLst>
            <pc:docMk/>
            <pc:sldMk cId="3323680078" sldId="309"/>
            <ac:graphicFrameMk id="10" creationId="{CB42FB9C-0854-1601-69BC-645451E52604}"/>
          </ac:graphicFrameMkLst>
        </pc:graphicFrameChg>
        <pc:graphicFrameChg chg="add mod">
          <ac:chgData name="Hanna Viklund" userId="4e0e2cf7-cba3-4ce7-ad0b-30acc56ca5a9" providerId="ADAL" clId="{D5B454C8-5280-435D-A6CF-E9C82B88B81A}" dt="2024-08-16T09:51:39.689" v="128181" actId="571"/>
          <ac:graphicFrameMkLst>
            <pc:docMk/>
            <pc:sldMk cId="3323680078" sldId="309"/>
            <ac:graphicFrameMk id="13" creationId="{DF4DB6E9-5E4B-7381-4203-AA7A10E10AD6}"/>
          </ac:graphicFrameMkLst>
        </pc:graphicFrameChg>
        <pc:picChg chg="del">
          <ac:chgData name="Hanna Viklund" userId="4e0e2cf7-cba3-4ce7-ad0b-30acc56ca5a9" providerId="ADAL" clId="{D5B454C8-5280-435D-A6CF-E9C82B88B81A}" dt="2024-08-13T08:16:22.921" v="98986" actId="478"/>
          <ac:picMkLst>
            <pc:docMk/>
            <pc:sldMk cId="3323680078" sldId="309"/>
            <ac:picMk id="4" creationId="{4D4879BB-660E-B125-06ED-B0ACD3DAB41A}"/>
          </ac:picMkLst>
        </pc:picChg>
        <pc:picChg chg="del">
          <ac:chgData name="Hanna Viklund" userId="4e0e2cf7-cba3-4ce7-ad0b-30acc56ca5a9" providerId="ADAL" clId="{D5B454C8-5280-435D-A6CF-E9C82B88B81A}" dt="2024-08-13T08:16:21.153" v="98985" actId="478"/>
          <ac:picMkLst>
            <pc:docMk/>
            <pc:sldMk cId="3323680078" sldId="309"/>
            <ac:picMk id="6" creationId="{A67D94D0-1927-76BE-3EDB-2A9C6782DCAE}"/>
          </ac:picMkLst>
        </pc:picChg>
        <pc:cxnChg chg="add mod">
          <ac:chgData name="Hanna Viklund" userId="4e0e2cf7-cba3-4ce7-ad0b-30acc56ca5a9" providerId="ADAL" clId="{D5B454C8-5280-435D-A6CF-E9C82B88B81A}" dt="2024-08-20T05:46:18.217" v="138516"/>
          <ac:cxnSpMkLst>
            <pc:docMk/>
            <pc:sldMk cId="3323680078" sldId="309"/>
            <ac:cxnSpMk id="4" creationId="{59A287AC-00BB-7144-4E04-54E38FE32D93}"/>
          </ac:cxnSpMkLst>
        </pc:cxnChg>
        <pc:cxnChg chg="add mod">
          <ac:chgData name="Hanna Viklund" userId="4e0e2cf7-cba3-4ce7-ad0b-30acc56ca5a9" providerId="ADAL" clId="{D5B454C8-5280-435D-A6CF-E9C82B88B81A}" dt="2024-08-13T08:11:57.887" v="98906"/>
          <ac:cxnSpMkLst>
            <pc:docMk/>
            <pc:sldMk cId="3323680078" sldId="309"/>
            <ac:cxnSpMk id="8" creationId="{BC1077C6-1BE3-72B6-E175-247602C2501B}"/>
          </ac:cxnSpMkLst>
        </pc:cxnChg>
      </pc:sldChg>
      <pc:sldChg chg="addSp delSp modSp add mod modNotesTx">
        <pc:chgData name="Hanna Viklund" userId="4e0e2cf7-cba3-4ce7-ad0b-30acc56ca5a9" providerId="ADAL" clId="{D5B454C8-5280-435D-A6CF-E9C82B88B81A}" dt="2024-08-20T05:44:45.722" v="138503" actId="1076"/>
        <pc:sldMkLst>
          <pc:docMk/>
          <pc:sldMk cId="4030386828" sldId="310"/>
        </pc:sldMkLst>
        <pc:spChg chg="mod">
          <ac:chgData name="Hanna Viklund" userId="4e0e2cf7-cba3-4ce7-ad0b-30acc56ca5a9" providerId="ADAL" clId="{D5B454C8-5280-435D-A6CF-E9C82B88B81A}" dt="2024-08-13T10:43:20.588" v="101539" actId="1076"/>
          <ac:spMkLst>
            <pc:docMk/>
            <pc:sldMk cId="4030386828" sldId="310"/>
            <ac:spMk id="2" creationId="{93CE9FCC-4107-1644-2CFA-5EDA4C398B0C}"/>
          </ac:spMkLst>
        </pc:spChg>
        <pc:spChg chg="mod">
          <ac:chgData name="Hanna Viklund" userId="4e0e2cf7-cba3-4ce7-ad0b-30acc56ca5a9" providerId="ADAL" clId="{D5B454C8-5280-435D-A6CF-E9C82B88B81A}" dt="2024-08-20T05:38:37" v="138372" actId="20577"/>
          <ac:spMkLst>
            <pc:docMk/>
            <pc:sldMk cId="4030386828" sldId="310"/>
            <ac:spMk id="3" creationId="{8D3B7206-C7CB-860F-2A1F-3C948A3F36AB}"/>
          </ac:spMkLst>
        </pc:spChg>
        <pc:spChg chg="add mod ord">
          <ac:chgData name="Hanna Viklund" userId="4e0e2cf7-cba3-4ce7-ad0b-30acc56ca5a9" providerId="ADAL" clId="{D5B454C8-5280-435D-A6CF-E9C82B88B81A}" dt="2024-08-13T08:13:57.432" v="98940" actId="167"/>
          <ac:spMkLst>
            <pc:docMk/>
            <pc:sldMk cId="4030386828" sldId="310"/>
            <ac:spMk id="4" creationId="{31AADA06-C0CF-3CC2-F43C-802E16D4FD6E}"/>
          </ac:spMkLst>
        </pc:spChg>
        <pc:spChg chg="del">
          <ac:chgData name="Hanna Viklund" userId="4e0e2cf7-cba3-4ce7-ad0b-30acc56ca5a9" providerId="ADAL" clId="{D5B454C8-5280-435D-A6CF-E9C82B88B81A}" dt="2024-08-14T06:02:52.434" v="106854" actId="478"/>
          <ac:spMkLst>
            <pc:docMk/>
            <pc:sldMk cId="4030386828" sldId="310"/>
            <ac:spMk id="7" creationId="{70CE1045-7108-8DA4-E6A5-0675406F3342}"/>
          </ac:spMkLst>
        </pc:spChg>
        <pc:spChg chg="mod">
          <ac:chgData name="Hanna Viklund" userId="4e0e2cf7-cba3-4ce7-ad0b-30acc56ca5a9" providerId="ADAL" clId="{D5B454C8-5280-435D-A6CF-E9C82B88B81A}" dt="2024-08-13T08:14:13.468" v="98947" actId="207"/>
          <ac:spMkLst>
            <pc:docMk/>
            <pc:sldMk cId="4030386828" sldId="310"/>
            <ac:spMk id="9" creationId="{A8EFD90A-3754-AA02-FA9C-F33EF193CC3E}"/>
          </ac:spMkLst>
        </pc:spChg>
        <pc:graphicFrameChg chg="add del mod">
          <ac:chgData name="Hanna Viklund" userId="4e0e2cf7-cba3-4ce7-ad0b-30acc56ca5a9" providerId="ADAL" clId="{D5B454C8-5280-435D-A6CF-E9C82B88B81A}" dt="2024-06-25T08:22:53.558" v="32592" actId="478"/>
          <ac:graphicFrameMkLst>
            <pc:docMk/>
            <pc:sldMk cId="4030386828" sldId="310"/>
            <ac:graphicFrameMk id="4" creationId="{E4B0A1F1-E95C-2785-7B42-9CB75C9D3C16}"/>
          </ac:graphicFrameMkLst>
        </pc:graphicFrameChg>
        <pc:graphicFrameChg chg="add mod">
          <ac:chgData name="Hanna Viklund" userId="4e0e2cf7-cba3-4ce7-ad0b-30acc56ca5a9" providerId="ADAL" clId="{D5B454C8-5280-435D-A6CF-E9C82B88B81A}" dt="2024-08-20T05:44:41.123" v="138502" actId="1076"/>
          <ac:graphicFrameMkLst>
            <pc:docMk/>
            <pc:sldMk cId="4030386828" sldId="310"/>
            <ac:graphicFrameMk id="5" creationId="{E4B0A1F1-E95C-2785-7B42-9CB75C9D3C16}"/>
          </ac:graphicFrameMkLst>
        </pc:graphicFrameChg>
        <pc:graphicFrameChg chg="del">
          <ac:chgData name="Hanna Viklund" userId="4e0e2cf7-cba3-4ce7-ad0b-30acc56ca5a9" providerId="ADAL" clId="{D5B454C8-5280-435D-A6CF-E9C82B88B81A}" dt="2024-06-25T08:25:42.575" v="32613" actId="478"/>
          <ac:graphicFrameMkLst>
            <pc:docMk/>
            <pc:sldMk cId="4030386828" sldId="310"/>
            <ac:graphicFrameMk id="10" creationId="{9BFC440F-53AE-E6C1-D55A-603C9ECBF8C5}"/>
          </ac:graphicFrameMkLst>
        </pc:graphicFrameChg>
        <pc:graphicFrameChg chg="del">
          <ac:chgData name="Hanna Viklund" userId="4e0e2cf7-cba3-4ce7-ad0b-30acc56ca5a9" providerId="ADAL" clId="{D5B454C8-5280-435D-A6CF-E9C82B88B81A}" dt="2024-06-25T08:22:46.182" v="32590" actId="478"/>
          <ac:graphicFrameMkLst>
            <pc:docMk/>
            <pc:sldMk cId="4030386828" sldId="310"/>
            <ac:graphicFrameMk id="11" creationId="{95395464-CDFC-6213-62B1-041161FFBD2D}"/>
          </ac:graphicFrameMkLst>
        </pc:graphicFrameChg>
        <pc:graphicFrameChg chg="add mod">
          <ac:chgData name="Hanna Viklund" userId="4e0e2cf7-cba3-4ce7-ad0b-30acc56ca5a9" providerId="ADAL" clId="{D5B454C8-5280-435D-A6CF-E9C82B88B81A}" dt="2024-08-19T09:10:15.017" v="137439" actId="1076"/>
          <ac:graphicFrameMkLst>
            <pc:docMk/>
            <pc:sldMk cId="4030386828" sldId="310"/>
            <ac:graphicFrameMk id="12" creationId="{F6F4DDDF-D7E9-2A86-7A0E-F713A616C623}"/>
          </ac:graphicFrameMkLst>
        </pc:graphicFrameChg>
        <pc:picChg chg="del">
          <ac:chgData name="Hanna Viklund" userId="4e0e2cf7-cba3-4ce7-ad0b-30acc56ca5a9" providerId="ADAL" clId="{D5B454C8-5280-435D-A6CF-E9C82B88B81A}" dt="2024-08-13T08:13:59.219" v="98941" actId="478"/>
          <ac:picMkLst>
            <pc:docMk/>
            <pc:sldMk cId="4030386828" sldId="310"/>
            <ac:picMk id="6" creationId="{A67D94D0-1927-76BE-3EDB-2A9C6782DCAE}"/>
          </ac:picMkLst>
        </pc:picChg>
        <pc:picChg chg="del">
          <ac:chgData name="Hanna Viklund" userId="4e0e2cf7-cba3-4ce7-ad0b-30acc56ca5a9" providerId="ADAL" clId="{D5B454C8-5280-435D-A6CF-E9C82B88B81A}" dt="2024-08-13T08:14:00.749" v="98942" actId="478"/>
          <ac:picMkLst>
            <pc:docMk/>
            <pc:sldMk cId="4030386828" sldId="310"/>
            <ac:picMk id="8" creationId="{EEFEF137-F2CB-C96B-ABEA-2597A0304BEC}"/>
          </ac:picMkLst>
        </pc:picChg>
        <pc:cxnChg chg="add mod">
          <ac:chgData name="Hanna Viklund" userId="4e0e2cf7-cba3-4ce7-ad0b-30acc56ca5a9" providerId="ADAL" clId="{D5B454C8-5280-435D-A6CF-E9C82B88B81A}" dt="2024-08-20T05:44:45.722" v="138503" actId="1076"/>
          <ac:cxnSpMkLst>
            <pc:docMk/>
            <pc:sldMk cId="4030386828" sldId="310"/>
            <ac:cxnSpMk id="6" creationId="{98D4AE60-BA82-02BC-3A06-E4E486951F0B}"/>
          </ac:cxnSpMkLst>
        </pc:cxnChg>
        <pc:cxnChg chg="add mod">
          <ac:chgData name="Hanna Viklund" userId="4e0e2cf7-cba3-4ce7-ad0b-30acc56ca5a9" providerId="ADAL" clId="{D5B454C8-5280-435D-A6CF-E9C82B88B81A}" dt="2024-08-13T08:12:08.919" v="98910"/>
          <ac:cxnSpMkLst>
            <pc:docMk/>
            <pc:sldMk cId="4030386828" sldId="310"/>
            <ac:cxnSpMk id="10" creationId="{7E6D2B41-806E-E41D-2473-5FE45530D8E3}"/>
          </ac:cxnSpMkLst>
        </pc:cxnChg>
      </pc:sldChg>
      <pc:sldChg chg="addSp delSp modSp add mod modNotesTx">
        <pc:chgData name="Hanna Viklund" userId="4e0e2cf7-cba3-4ce7-ad0b-30acc56ca5a9" providerId="ADAL" clId="{D5B454C8-5280-435D-A6CF-E9C82B88B81A}" dt="2024-08-20T05:46:04.139" v="138515"/>
        <pc:sldMkLst>
          <pc:docMk/>
          <pc:sldMk cId="1976391333" sldId="311"/>
        </pc:sldMkLst>
        <pc:spChg chg="mod">
          <ac:chgData name="Hanna Viklund" userId="4e0e2cf7-cba3-4ce7-ad0b-30acc56ca5a9" providerId="ADAL" clId="{D5B454C8-5280-435D-A6CF-E9C82B88B81A}" dt="2024-08-13T08:16:00.619" v="98980" actId="207"/>
          <ac:spMkLst>
            <pc:docMk/>
            <pc:sldMk cId="1976391333" sldId="311"/>
            <ac:spMk id="2" creationId="{93CE9FCC-4107-1644-2CFA-5EDA4C398B0C}"/>
          </ac:spMkLst>
        </pc:spChg>
        <pc:spChg chg="mod">
          <ac:chgData name="Hanna Viklund" userId="4e0e2cf7-cba3-4ce7-ad0b-30acc56ca5a9" providerId="ADAL" clId="{D5B454C8-5280-435D-A6CF-E9C82B88B81A}" dt="2024-08-14T06:10:40.214" v="106972" actId="6549"/>
          <ac:spMkLst>
            <pc:docMk/>
            <pc:sldMk cId="1976391333" sldId="311"/>
            <ac:spMk id="3" creationId="{8D3B7206-C7CB-860F-2A1F-3C948A3F36AB}"/>
          </ac:spMkLst>
        </pc:spChg>
        <pc:spChg chg="mod">
          <ac:chgData name="Hanna Viklund" userId="4e0e2cf7-cba3-4ce7-ad0b-30acc56ca5a9" providerId="ADAL" clId="{D5B454C8-5280-435D-A6CF-E9C82B88B81A}" dt="2024-08-13T08:15:53.823" v="98977" actId="207"/>
          <ac:spMkLst>
            <pc:docMk/>
            <pc:sldMk cId="1976391333" sldId="311"/>
            <ac:spMk id="5" creationId="{5A6B897F-B0D7-FF0C-9B46-8C9D23FFF8B5}"/>
          </ac:spMkLst>
        </pc:spChg>
        <pc:spChg chg="add mod">
          <ac:chgData name="Hanna Viklund" userId="4e0e2cf7-cba3-4ce7-ad0b-30acc56ca5a9" providerId="ADAL" clId="{D5B454C8-5280-435D-A6CF-E9C82B88B81A}" dt="2024-08-20T05:46:04.139" v="138515"/>
          <ac:spMkLst>
            <pc:docMk/>
            <pc:sldMk cId="1976391333" sldId="311"/>
            <ac:spMk id="6" creationId="{86E830F8-692D-622E-5782-C4EC356020D5}"/>
          </ac:spMkLst>
        </pc:spChg>
        <pc:spChg chg="add mod ord">
          <ac:chgData name="Hanna Viklund" userId="4e0e2cf7-cba3-4ce7-ad0b-30acc56ca5a9" providerId="ADAL" clId="{D5B454C8-5280-435D-A6CF-E9C82B88B81A}" dt="2024-08-13T08:15:43.985" v="98973" actId="167"/>
          <ac:spMkLst>
            <pc:docMk/>
            <pc:sldMk cId="1976391333" sldId="311"/>
            <ac:spMk id="8" creationId="{5999383D-02D1-DCB5-53CE-B5F623A95264}"/>
          </ac:spMkLst>
        </pc:spChg>
        <pc:spChg chg="add mod">
          <ac:chgData name="Hanna Viklund" userId="4e0e2cf7-cba3-4ce7-ad0b-30acc56ca5a9" providerId="ADAL" clId="{D5B454C8-5280-435D-A6CF-E9C82B88B81A}" dt="2024-08-20T05:46:04.139" v="138515"/>
          <ac:spMkLst>
            <pc:docMk/>
            <pc:sldMk cId="1976391333" sldId="311"/>
            <ac:spMk id="11" creationId="{3CAA612C-C297-5254-CE5E-D08B0F3857B0}"/>
          </ac:spMkLst>
        </pc:spChg>
        <pc:graphicFrameChg chg="add mod">
          <ac:chgData name="Hanna Viklund" userId="4e0e2cf7-cba3-4ce7-ad0b-30acc56ca5a9" providerId="ADAL" clId="{D5B454C8-5280-435D-A6CF-E9C82B88B81A}" dt="2024-08-20T05:45:28.633" v="138509" actId="1076"/>
          <ac:graphicFrameMkLst>
            <pc:docMk/>
            <pc:sldMk cId="1976391333" sldId="311"/>
            <ac:graphicFrameMk id="7" creationId="{6F230BBF-EC11-5070-1A0A-DE94D4710797}"/>
          </ac:graphicFrameMkLst>
        </pc:graphicFrameChg>
        <pc:graphicFrameChg chg="del">
          <ac:chgData name="Hanna Viklund" userId="4e0e2cf7-cba3-4ce7-ad0b-30acc56ca5a9" providerId="ADAL" clId="{D5B454C8-5280-435D-A6CF-E9C82B88B81A}" dt="2024-06-25T08:46:53.842" v="32795" actId="478"/>
          <ac:graphicFrameMkLst>
            <pc:docMk/>
            <pc:sldMk cId="1976391333" sldId="311"/>
            <ac:graphicFrameMk id="8" creationId="{AFB220BB-0E2E-0379-4BDD-E0380450C730}"/>
          </ac:graphicFrameMkLst>
        </pc:graphicFrameChg>
        <pc:graphicFrameChg chg="add mod">
          <ac:chgData name="Hanna Viklund" userId="4e0e2cf7-cba3-4ce7-ad0b-30acc56ca5a9" providerId="ADAL" clId="{D5B454C8-5280-435D-A6CF-E9C82B88B81A}" dt="2024-08-20T05:45:45.301" v="138512" actId="1076"/>
          <ac:graphicFrameMkLst>
            <pc:docMk/>
            <pc:sldMk cId="1976391333" sldId="311"/>
            <ac:graphicFrameMk id="9" creationId="{BD57DE6A-79D0-C1EF-379A-8B0366F1634F}"/>
          </ac:graphicFrameMkLst>
        </pc:graphicFrameChg>
        <pc:graphicFrameChg chg="del">
          <ac:chgData name="Hanna Viklund" userId="4e0e2cf7-cba3-4ce7-ad0b-30acc56ca5a9" providerId="ADAL" clId="{D5B454C8-5280-435D-A6CF-E9C82B88B81A}" dt="2024-06-25T08:44:51.608" v="32780" actId="478"/>
          <ac:graphicFrameMkLst>
            <pc:docMk/>
            <pc:sldMk cId="1976391333" sldId="311"/>
            <ac:graphicFrameMk id="10" creationId="{032D1779-5A00-C1C9-ACF7-D249EDC599B0}"/>
          </ac:graphicFrameMkLst>
        </pc:graphicFrameChg>
        <pc:picChg chg="del">
          <ac:chgData name="Hanna Viklund" userId="4e0e2cf7-cba3-4ce7-ad0b-30acc56ca5a9" providerId="ADAL" clId="{D5B454C8-5280-435D-A6CF-E9C82B88B81A}" dt="2024-08-13T08:15:49.583" v="98975" actId="478"/>
          <ac:picMkLst>
            <pc:docMk/>
            <pc:sldMk cId="1976391333" sldId="311"/>
            <ac:picMk id="4" creationId="{4D4879BB-660E-B125-06ED-B0ACD3DAB41A}"/>
          </ac:picMkLst>
        </pc:picChg>
        <pc:picChg chg="del">
          <ac:chgData name="Hanna Viklund" userId="4e0e2cf7-cba3-4ce7-ad0b-30acc56ca5a9" providerId="ADAL" clId="{D5B454C8-5280-435D-A6CF-E9C82B88B81A}" dt="2024-08-13T08:15:47.934" v="98974" actId="478"/>
          <ac:picMkLst>
            <pc:docMk/>
            <pc:sldMk cId="1976391333" sldId="311"/>
            <ac:picMk id="6" creationId="{A67D94D0-1927-76BE-3EDB-2A9C6782DCAE}"/>
          </ac:picMkLst>
        </pc:picChg>
        <pc:cxnChg chg="add mod">
          <ac:chgData name="Hanna Viklund" userId="4e0e2cf7-cba3-4ce7-ad0b-30acc56ca5a9" providerId="ADAL" clId="{D5B454C8-5280-435D-A6CF-E9C82B88B81A}" dt="2024-08-20T05:45:51.641" v="138514" actId="1076"/>
          <ac:cxnSpMkLst>
            <pc:docMk/>
            <pc:sldMk cId="1976391333" sldId="311"/>
            <ac:cxnSpMk id="4" creationId="{07CDCE57-2985-06C8-CE78-A8E9BCFCEA25}"/>
          </ac:cxnSpMkLst>
        </pc:cxnChg>
        <pc:cxnChg chg="add mod">
          <ac:chgData name="Hanna Viklund" userId="4e0e2cf7-cba3-4ce7-ad0b-30acc56ca5a9" providerId="ADAL" clId="{D5B454C8-5280-435D-A6CF-E9C82B88B81A}" dt="2024-08-13T08:12:02.474" v="98907"/>
          <ac:cxnSpMkLst>
            <pc:docMk/>
            <pc:sldMk cId="1976391333" sldId="311"/>
            <ac:cxnSpMk id="10" creationId="{04FC28AB-D47E-7CC6-4C06-75141DCAD840}"/>
          </ac:cxnSpMkLst>
        </pc:cxnChg>
      </pc:sldChg>
      <pc:sldChg chg="addSp delSp modSp add mod modNotesTx">
        <pc:chgData name="Hanna Viklund" userId="4e0e2cf7-cba3-4ce7-ad0b-30acc56ca5a9" providerId="ADAL" clId="{D5B454C8-5280-435D-A6CF-E9C82B88B81A}" dt="2024-08-20T07:08:37.181" v="139646" actId="6549"/>
        <pc:sldMkLst>
          <pc:docMk/>
          <pc:sldMk cId="1306807000" sldId="312"/>
        </pc:sldMkLst>
        <pc:spChg chg="mod">
          <ac:chgData name="Hanna Viklund" userId="4e0e2cf7-cba3-4ce7-ad0b-30acc56ca5a9" providerId="ADAL" clId="{D5B454C8-5280-435D-A6CF-E9C82B88B81A}" dt="2024-08-13T08:17:29.791" v="99007" actId="207"/>
          <ac:spMkLst>
            <pc:docMk/>
            <pc:sldMk cId="1306807000" sldId="312"/>
            <ac:spMk id="2" creationId="{93CE9FCC-4107-1644-2CFA-5EDA4C398B0C}"/>
          </ac:spMkLst>
        </pc:spChg>
        <pc:spChg chg="mod">
          <ac:chgData name="Hanna Viklund" userId="4e0e2cf7-cba3-4ce7-ad0b-30acc56ca5a9" providerId="ADAL" clId="{D5B454C8-5280-435D-A6CF-E9C82B88B81A}" dt="2024-08-20T06:40:14.033" v="139134" actId="20577"/>
          <ac:spMkLst>
            <pc:docMk/>
            <pc:sldMk cId="1306807000" sldId="312"/>
            <ac:spMk id="3" creationId="{8D3B7206-C7CB-860F-2A1F-3C948A3F36AB}"/>
          </ac:spMkLst>
        </pc:spChg>
        <pc:spChg chg="mod">
          <ac:chgData name="Hanna Viklund" userId="4e0e2cf7-cba3-4ce7-ad0b-30acc56ca5a9" providerId="ADAL" clId="{D5B454C8-5280-435D-A6CF-E9C82B88B81A}" dt="2024-08-13T08:17:22.762" v="99004" actId="207"/>
          <ac:spMkLst>
            <pc:docMk/>
            <pc:sldMk cId="1306807000" sldId="312"/>
            <ac:spMk id="5" creationId="{5A6B897F-B0D7-FF0C-9B46-8C9D23FFF8B5}"/>
          </ac:spMkLst>
        </pc:spChg>
        <pc:spChg chg="add mod">
          <ac:chgData name="Hanna Viklund" userId="4e0e2cf7-cba3-4ce7-ad0b-30acc56ca5a9" providerId="ADAL" clId="{D5B454C8-5280-435D-A6CF-E9C82B88B81A}" dt="2024-08-20T07:08:00.514" v="139637" actId="1076"/>
          <ac:spMkLst>
            <pc:docMk/>
            <pc:sldMk cId="1306807000" sldId="312"/>
            <ac:spMk id="6" creationId="{A1A4D745-1F57-B65C-54B0-7DD0724DAFB0}"/>
          </ac:spMkLst>
        </pc:spChg>
        <pc:spChg chg="add mod ord">
          <ac:chgData name="Hanna Viklund" userId="4e0e2cf7-cba3-4ce7-ad0b-30acc56ca5a9" providerId="ADAL" clId="{D5B454C8-5280-435D-A6CF-E9C82B88B81A}" dt="2024-08-13T08:17:14.023" v="99000" actId="167"/>
          <ac:spMkLst>
            <pc:docMk/>
            <pc:sldMk cId="1306807000" sldId="312"/>
            <ac:spMk id="7" creationId="{0A5EC353-2619-6BD2-9A9D-51A2050DF67F}"/>
          </ac:spMkLst>
        </pc:spChg>
        <pc:spChg chg="add mod">
          <ac:chgData name="Hanna Viklund" userId="4e0e2cf7-cba3-4ce7-ad0b-30acc56ca5a9" providerId="ADAL" clId="{D5B454C8-5280-435D-A6CF-E9C82B88B81A}" dt="2024-08-20T07:08:00.514" v="139637" actId="1076"/>
          <ac:spMkLst>
            <pc:docMk/>
            <pc:sldMk cId="1306807000" sldId="312"/>
            <ac:spMk id="11" creationId="{F596EBAD-BFF4-871E-1490-9B22B3587B69}"/>
          </ac:spMkLst>
        </pc:spChg>
        <pc:spChg chg="add mod">
          <ac:chgData name="Hanna Viklund" userId="4e0e2cf7-cba3-4ce7-ad0b-30acc56ca5a9" providerId="ADAL" clId="{D5B454C8-5280-435D-A6CF-E9C82B88B81A}" dt="2024-08-20T07:08:08.397" v="139639" actId="1076"/>
          <ac:spMkLst>
            <pc:docMk/>
            <pc:sldMk cId="1306807000" sldId="312"/>
            <ac:spMk id="12" creationId="{7E034FCA-F460-02F1-954A-41399D219395}"/>
          </ac:spMkLst>
        </pc:spChg>
        <pc:spChg chg="add mod">
          <ac:chgData name="Hanna Viklund" userId="4e0e2cf7-cba3-4ce7-ad0b-30acc56ca5a9" providerId="ADAL" clId="{D5B454C8-5280-435D-A6CF-E9C82B88B81A}" dt="2024-08-20T07:08:14.165" v="139641" actId="1076"/>
          <ac:spMkLst>
            <pc:docMk/>
            <pc:sldMk cId="1306807000" sldId="312"/>
            <ac:spMk id="13" creationId="{99B2CB0F-E5A2-4648-4C93-F63918775F55}"/>
          </ac:spMkLst>
        </pc:spChg>
        <pc:spChg chg="add mod">
          <ac:chgData name="Hanna Viklund" userId="4e0e2cf7-cba3-4ce7-ad0b-30acc56ca5a9" providerId="ADAL" clId="{D5B454C8-5280-435D-A6CF-E9C82B88B81A}" dt="2024-08-20T07:08:23.877" v="139643" actId="1076"/>
          <ac:spMkLst>
            <pc:docMk/>
            <pc:sldMk cId="1306807000" sldId="312"/>
            <ac:spMk id="14" creationId="{AE97957B-CAE3-3040-C8E4-862A97D019AE}"/>
          </ac:spMkLst>
        </pc:spChg>
        <pc:spChg chg="add mod">
          <ac:chgData name="Hanna Viklund" userId="4e0e2cf7-cba3-4ce7-ad0b-30acc56ca5a9" providerId="ADAL" clId="{D5B454C8-5280-435D-A6CF-E9C82B88B81A}" dt="2024-08-20T07:08:30.402" v="139645" actId="1076"/>
          <ac:spMkLst>
            <pc:docMk/>
            <pc:sldMk cId="1306807000" sldId="312"/>
            <ac:spMk id="15" creationId="{84681996-A9FA-3D2F-A255-8AD019154514}"/>
          </ac:spMkLst>
        </pc:spChg>
        <pc:graphicFrameChg chg="del">
          <ac:chgData name="Hanna Viklund" userId="4e0e2cf7-cba3-4ce7-ad0b-30acc56ca5a9" providerId="ADAL" clId="{D5B454C8-5280-435D-A6CF-E9C82B88B81A}" dt="2024-06-25T08:47:13.292" v="32806" actId="478"/>
          <ac:graphicFrameMkLst>
            <pc:docMk/>
            <pc:sldMk cId="1306807000" sldId="312"/>
            <ac:graphicFrameMk id="7" creationId="{6F230BBF-EC11-5070-1A0A-DE94D4710797}"/>
          </ac:graphicFrameMkLst>
        </pc:graphicFrameChg>
        <pc:graphicFrameChg chg="add del mod">
          <ac:chgData name="Hanna Viklund" userId="4e0e2cf7-cba3-4ce7-ad0b-30acc56ca5a9" providerId="ADAL" clId="{D5B454C8-5280-435D-A6CF-E9C82B88B81A}" dt="2024-06-25T09:24:16.468" v="32817" actId="478"/>
          <ac:graphicFrameMkLst>
            <pc:docMk/>
            <pc:sldMk cId="1306807000" sldId="312"/>
            <ac:graphicFrameMk id="8" creationId="{9EADD620-D787-9E33-2914-5A40805883BA}"/>
          </ac:graphicFrameMkLst>
        </pc:graphicFrameChg>
        <pc:graphicFrameChg chg="add mod">
          <ac:chgData name="Hanna Viklund" userId="4e0e2cf7-cba3-4ce7-ad0b-30acc56ca5a9" providerId="ADAL" clId="{D5B454C8-5280-435D-A6CF-E9C82B88B81A}" dt="2024-08-20T05:46:48.410" v="138519" actId="1076"/>
          <ac:graphicFrameMkLst>
            <pc:docMk/>
            <pc:sldMk cId="1306807000" sldId="312"/>
            <ac:graphicFrameMk id="9" creationId="{D17DE946-98FD-BBB0-CF67-F543C3ECEE74}"/>
          </ac:graphicFrameMkLst>
        </pc:graphicFrameChg>
        <pc:graphicFrameChg chg="add mod">
          <ac:chgData name="Hanna Viklund" userId="4e0e2cf7-cba3-4ce7-ad0b-30acc56ca5a9" providerId="ADAL" clId="{D5B454C8-5280-435D-A6CF-E9C82B88B81A}" dt="2024-08-20T07:01:53.403" v="139623" actId="1076"/>
          <ac:graphicFrameMkLst>
            <pc:docMk/>
            <pc:sldMk cId="1306807000" sldId="312"/>
            <ac:graphicFrameMk id="10" creationId="{7B1D3E64-D21D-7096-9EB5-8D8170844469}"/>
          </ac:graphicFrameMkLst>
        </pc:graphicFrameChg>
        <pc:picChg chg="del">
          <ac:chgData name="Hanna Viklund" userId="4e0e2cf7-cba3-4ce7-ad0b-30acc56ca5a9" providerId="ADAL" clId="{D5B454C8-5280-435D-A6CF-E9C82B88B81A}" dt="2024-08-13T08:17:17.542" v="99002" actId="478"/>
          <ac:picMkLst>
            <pc:docMk/>
            <pc:sldMk cId="1306807000" sldId="312"/>
            <ac:picMk id="4" creationId="{4D4879BB-660E-B125-06ED-B0ACD3DAB41A}"/>
          </ac:picMkLst>
        </pc:picChg>
        <pc:picChg chg="del">
          <ac:chgData name="Hanna Viklund" userId="4e0e2cf7-cba3-4ce7-ad0b-30acc56ca5a9" providerId="ADAL" clId="{D5B454C8-5280-435D-A6CF-E9C82B88B81A}" dt="2024-08-13T08:17:15.805" v="99001" actId="478"/>
          <ac:picMkLst>
            <pc:docMk/>
            <pc:sldMk cId="1306807000" sldId="312"/>
            <ac:picMk id="6" creationId="{A67D94D0-1927-76BE-3EDB-2A9C6782DCAE}"/>
          </ac:picMkLst>
        </pc:picChg>
        <pc:cxnChg chg="add mod">
          <ac:chgData name="Hanna Viklund" userId="4e0e2cf7-cba3-4ce7-ad0b-30acc56ca5a9" providerId="ADAL" clId="{D5B454C8-5280-435D-A6CF-E9C82B88B81A}" dt="2024-08-20T07:01:58.876" v="139624" actId="1076"/>
          <ac:cxnSpMkLst>
            <pc:docMk/>
            <pc:sldMk cId="1306807000" sldId="312"/>
            <ac:cxnSpMk id="4" creationId="{1DD5395B-0A84-F225-DE8B-3B776EB5B6AA}"/>
          </ac:cxnSpMkLst>
        </pc:cxnChg>
        <pc:cxnChg chg="add mod">
          <ac:chgData name="Hanna Viklund" userId="4e0e2cf7-cba3-4ce7-ad0b-30acc56ca5a9" providerId="ADAL" clId="{D5B454C8-5280-435D-A6CF-E9C82B88B81A}" dt="2024-08-13T08:11:55.624" v="98905"/>
          <ac:cxnSpMkLst>
            <pc:docMk/>
            <pc:sldMk cId="1306807000" sldId="312"/>
            <ac:cxnSpMk id="8" creationId="{6AC6C6CE-D371-22D7-83B7-5AF271949E19}"/>
          </ac:cxnSpMkLst>
        </pc:cxnChg>
      </pc:sldChg>
      <pc:sldChg chg="addSp delSp modSp add mod setBg modNotesTx">
        <pc:chgData name="Hanna Viklund" userId="4e0e2cf7-cba3-4ce7-ad0b-30acc56ca5a9" providerId="ADAL" clId="{D5B454C8-5280-435D-A6CF-E9C82B88B81A}" dt="2024-08-20T09:06:54.779" v="141202" actId="20577"/>
        <pc:sldMkLst>
          <pc:docMk/>
          <pc:sldMk cId="47442359" sldId="313"/>
        </pc:sldMkLst>
        <pc:spChg chg="mod">
          <ac:chgData name="Hanna Viklund" userId="4e0e2cf7-cba3-4ce7-ad0b-30acc56ca5a9" providerId="ADAL" clId="{D5B454C8-5280-435D-A6CF-E9C82B88B81A}" dt="2024-08-13T09:07:15.457" v="100160" actId="122"/>
          <ac:spMkLst>
            <pc:docMk/>
            <pc:sldMk cId="47442359" sldId="313"/>
            <ac:spMk id="2" creationId="{5B119E4E-8CA0-0C60-45B8-70E294CD113B}"/>
          </ac:spMkLst>
        </pc:spChg>
        <pc:spChg chg="add mod">
          <ac:chgData name="Hanna Viklund" userId="4e0e2cf7-cba3-4ce7-ad0b-30acc56ca5a9" providerId="ADAL" clId="{D5B454C8-5280-435D-A6CF-E9C82B88B81A}" dt="2024-08-14T13:19:31.854" v="111667"/>
          <ac:spMkLst>
            <pc:docMk/>
            <pc:sldMk cId="47442359" sldId="313"/>
            <ac:spMk id="3" creationId="{13A1CB91-C8A6-A174-8C72-E758E34522E0}"/>
          </ac:spMkLst>
        </pc:spChg>
        <pc:spChg chg="add mod ord">
          <ac:chgData name="Hanna Viklund" userId="4e0e2cf7-cba3-4ce7-ad0b-30acc56ca5a9" providerId="ADAL" clId="{D5B454C8-5280-435D-A6CF-E9C82B88B81A}" dt="2024-08-13T09:07:00.184" v="100153" actId="167"/>
          <ac:spMkLst>
            <pc:docMk/>
            <pc:sldMk cId="47442359" sldId="313"/>
            <ac:spMk id="4" creationId="{D8D99F85-BBF0-2E40-7A8D-C02878553600}"/>
          </ac:spMkLst>
        </pc:spChg>
        <pc:spChg chg="add mod">
          <ac:chgData name="Hanna Viklund" userId="4e0e2cf7-cba3-4ce7-ad0b-30acc56ca5a9" providerId="ADAL" clId="{D5B454C8-5280-435D-A6CF-E9C82B88B81A}" dt="2024-08-14T13:19:31.854" v="111667"/>
          <ac:spMkLst>
            <pc:docMk/>
            <pc:sldMk cId="47442359" sldId="313"/>
            <ac:spMk id="5" creationId="{3A000722-ABEA-3294-F844-9698A96568FA}"/>
          </ac:spMkLst>
        </pc:spChg>
        <pc:spChg chg="mod">
          <ac:chgData name="Hanna Viklund" userId="4e0e2cf7-cba3-4ce7-ad0b-30acc56ca5a9" providerId="ADAL" clId="{D5B454C8-5280-435D-A6CF-E9C82B88B81A}" dt="2024-08-20T09:06:51.186" v="141201" actId="20577"/>
          <ac:spMkLst>
            <pc:docMk/>
            <pc:sldMk cId="47442359" sldId="313"/>
            <ac:spMk id="6" creationId="{3D60A09F-3186-EEEA-4989-9D8554AD2A06}"/>
          </ac:spMkLst>
        </pc:spChg>
        <pc:spChg chg="mod">
          <ac:chgData name="Hanna Viklund" userId="4e0e2cf7-cba3-4ce7-ad0b-30acc56ca5a9" providerId="ADAL" clId="{D5B454C8-5280-435D-A6CF-E9C82B88B81A}" dt="2024-08-13T09:07:08.811" v="100157" actId="207"/>
          <ac:spMkLst>
            <pc:docMk/>
            <pc:sldMk cId="47442359" sldId="313"/>
            <ac:spMk id="7" creationId="{5587B44F-D73C-3836-F3D2-FF8EFC73DD7C}"/>
          </ac:spMkLst>
        </pc:spChg>
        <pc:graphicFrameChg chg="del mod">
          <ac:chgData name="Hanna Viklund" userId="4e0e2cf7-cba3-4ce7-ad0b-30acc56ca5a9" providerId="ADAL" clId="{D5B454C8-5280-435D-A6CF-E9C82B88B81A}" dt="2024-06-25T09:56:58.985" v="33265" actId="478"/>
          <ac:graphicFrameMkLst>
            <pc:docMk/>
            <pc:sldMk cId="47442359" sldId="313"/>
            <ac:graphicFrameMk id="4" creationId="{C63AD173-99CF-B4C1-91ED-5ABC74F7CBD2}"/>
          </ac:graphicFrameMkLst>
        </pc:graphicFrameChg>
        <pc:graphicFrameChg chg="add mod">
          <ac:chgData name="Hanna Viklund" userId="4e0e2cf7-cba3-4ce7-ad0b-30acc56ca5a9" providerId="ADAL" clId="{D5B454C8-5280-435D-A6CF-E9C82B88B81A}" dt="2024-06-25T09:59:41.611" v="33332" actId="20577"/>
          <ac:graphicFrameMkLst>
            <pc:docMk/>
            <pc:sldMk cId="47442359" sldId="313"/>
            <ac:graphicFrameMk id="8" creationId="{F349559D-58A3-6636-472C-5926AC99A1BA}"/>
          </ac:graphicFrameMkLst>
        </pc:graphicFrameChg>
        <pc:picChg chg="del">
          <ac:chgData name="Hanna Viklund" userId="4e0e2cf7-cba3-4ce7-ad0b-30acc56ca5a9" providerId="ADAL" clId="{D5B454C8-5280-435D-A6CF-E9C82B88B81A}" dt="2024-08-13T09:07:02.420" v="100154" actId="478"/>
          <ac:picMkLst>
            <pc:docMk/>
            <pc:sldMk cId="47442359" sldId="313"/>
            <ac:picMk id="3" creationId="{9FBB169A-5506-9139-D9C5-9F813E0B04D4}"/>
          </ac:picMkLst>
        </pc:picChg>
        <pc:picChg chg="del">
          <ac:chgData name="Hanna Viklund" userId="4e0e2cf7-cba3-4ce7-ad0b-30acc56ca5a9" providerId="ADAL" clId="{D5B454C8-5280-435D-A6CF-E9C82B88B81A}" dt="2024-08-13T09:07:04.094" v="100155" actId="478"/>
          <ac:picMkLst>
            <pc:docMk/>
            <pc:sldMk cId="47442359" sldId="313"/>
            <ac:picMk id="5" creationId="{1AAFC221-28EA-027F-E002-CEE08FC0ADC2}"/>
          </ac:picMkLst>
        </pc:picChg>
        <pc:cxnChg chg="add mod">
          <ac:chgData name="Hanna Viklund" userId="4e0e2cf7-cba3-4ce7-ad0b-30acc56ca5a9" providerId="ADAL" clId="{D5B454C8-5280-435D-A6CF-E9C82B88B81A}" dt="2024-08-13T08:10:23.391" v="98864"/>
          <ac:cxnSpMkLst>
            <pc:docMk/>
            <pc:sldMk cId="47442359" sldId="313"/>
            <ac:cxnSpMk id="9" creationId="{5297EE76-DFE1-647E-4AD0-152CC263504B}"/>
          </ac:cxnSpMkLst>
        </pc:cxnChg>
      </pc:sldChg>
      <pc:sldChg chg="addSp delSp modSp add mod modNotesTx">
        <pc:chgData name="Hanna Viklund" userId="4e0e2cf7-cba3-4ce7-ad0b-30acc56ca5a9" providerId="ADAL" clId="{D5B454C8-5280-435D-A6CF-E9C82B88B81A}" dt="2024-08-14T12:32:34.047" v="111550" actId="14100"/>
        <pc:sldMkLst>
          <pc:docMk/>
          <pc:sldMk cId="1884018777" sldId="314"/>
        </pc:sldMkLst>
        <pc:spChg chg="mod">
          <ac:chgData name="Hanna Viklund" userId="4e0e2cf7-cba3-4ce7-ad0b-30acc56ca5a9" providerId="ADAL" clId="{D5B454C8-5280-435D-A6CF-E9C82B88B81A}" dt="2024-08-13T09:08:20.338" v="100184" actId="1076"/>
          <ac:spMkLst>
            <pc:docMk/>
            <pc:sldMk cId="1884018777" sldId="314"/>
            <ac:spMk id="2" creationId="{5B119E4E-8CA0-0C60-45B8-70E294CD113B}"/>
          </ac:spMkLst>
        </pc:spChg>
        <pc:spChg chg="add mod">
          <ac:chgData name="Hanna Viklund" userId="4e0e2cf7-cba3-4ce7-ad0b-30acc56ca5a9" providerId="ADAL" clId="{D5B454C8-5280-435D-A6CF-E9C82B88B81A}" dt="2024-08-14T12:31:07.274" v="111503"/>
          <ac:spMkLst>
            <pc:docMk/>
            <pc:sldMk cId="1884018777" sldId="314"/>
            <ac:spMk id="3" creationId="{AED2AC15-9CA3-F9B3-8F19-4AE8B574DEBF}"/>
          </ac:spMkLst>
        </pc:spChg>
        <pc:spChg chg="add mod ord">
          <ac:chgData name="Hanna Viklund" userId="4e0e2cf7-cba3-4ce7-ad0b-30acc56ca5a9" providerId="ADAL" clId="{D5B454C8-5280-435D-A6CF-E9C82B88B81A}" dt="2024-08-13T09:07:45.370" v="100172" actId="167"/>
          <ac:spMkLst>
            <pc:docMk/>
            <pc:sldMk cId="1884018777" sldId="314"/>
            <ac:spMk id="4" creationId="{896AC399-3D16-7FCE-E452-D9FF0C986295}"/>
          </ac:spMkLst>
        </pc:spChg>
        <pc:spChg chg="add mod">
          <ac:chgData name="Hanna Viklund" userId="4e0e2cf7-cba3-4ce7-ad0b-30acc56ca5a9" providerId="ADAL" clId="{D5B454C8-5280-435D-A6CF-E9C82B88B81A}" dt="2024-08-14T12:32:34.047" v="111550" actId="14100"/>
          <ac:spMkLst>
            <pc:docMk/>
            <pc:sldMk cId="1884018777" sldId="314"/>
            <ac:spMk id="5" creationId="{01094932-BF55-6257-7492-3B9B4723F1DF}"/>
          </ac:spMkLst>
        </pc:spChg>
        <pc:spChg chg="mod">
          <ac:chgData name="Hanna Viklund" userId="4e0e2cf7-cba3-4ce7-ad0b-30acc56ca5a9" providerId="ADAL" clId="{D5B454C8-5280-435D-A6CF-E9C82B88B81A}" dt="2024-08-13T12:12:41.851" v="104499" actId="1076"/>
          <ac:spMkLst>
            <pc:docMk/>
            <pc:sldMk cId="1884018777" sldId="314"/>
            <ac:spMk id="6" creationId="{3D60A09F-3186-EEEA-4989-9D8554AD2A06}"/>
          </ac:spMkLst>
        </pc:spChg>
        <pc:spChg chg="mod">
          <ac:chgData name="Hanna Viklund" userId="4e0e2cf7-cba3-4ce7-ad0b-30acc56ca5a9" providerId="ADAL" clId="{D5B454C8-5280-435D-A6CF-E9C82B88B81A}" dt="2024-08-13T09:07:52.910" v="100176" actId="207"/>
          <ac:spMkLst>
            <pc:docMk/>
            <pc:sldMk cId="1884018777" sldId="314"/>
            <ac:spMk id="7" creationId="{5587B44F-D73C-3836-F3D2-FF8EFC73DD7C}"/>
          </ac:spMkLst>
        </pc:spChg>
        <pc:graphicFrameChg chg="del">
          <ac:chgData name="Hanna Viklund" userId="4e0e2cf7-cba3-4ce7-ad0b-30acc56ca5a9" providerId="ADAL" clId="{D5B454C8-5280-435D-A6CF-E9C82B88B81A}" dt="2024-06-25T09:58:52.367" v="33303" actId="478"/>
          <ac:graphicFrameMkLst>
            <pc:docMk/>
            <pc:sldMk cId="1884018777" sldId="314"/>
            <ac:graphicFrameMk id="4" creationId="{C63AD173-99CF-B4C1-91ED-5ABC74F7CBD2}"/>
          </ac:graphicFrameMkLst>
        </pc:graphicFrameChg>
        <pc:graphicFrameChg chg="add mod">
          <ac:chgData name="Hanna Viklund" userId="4e0e2cf7-cba3-4ce7-ad0b-30acc56ca5a9" providerId="ADAL" clId="{D5B454C8-5280-435D-A6CF-E9C82B88B81A}" dt="2024-06-26T11:47:56.339" v="40193" actId="113"/>
          <ac:graphicFrameMkLst>
            <pc:docMk/>
            <pc:sldMk cId="1884018777" sldId="314"/>
            <ac:graphicFrameMk id="8" creationId="{DC491828-8444-0A69-436B-383CE1769A3A}"/>
          </ac:graphicFrameMkLst>
        </pc:graphicFrameChg>
        <pc:picChg chg="del">
          <ac:chgData name="Hanna Viklund" userId="4e0e2cf7-cba3-4ce7-ad0b-30acc56ca5a9" providerId="ADAL" clId="{D5B454C8-5280-435D-A6CF-E9C82B88B81A}" dt="2024-08-13T09:07:47.113" v="100173" actId="478"/>
          <ac:picMkLst>
            <pc:docMk/>
            <pc:sldMk cId="1884018777" sldId="314"/>
            <ac:picMk id="3" creationId="{9FBB169A-5506-9139-D9C5-9F813E0B04D4}"/>
          </ac:picMkLst>
        </pc:picChg>
        <pc:picChg chg="del">
          <ac:chgData name="Hanna Viklund" userId="4e0e2cf7-cba3-4ce7-ad0b-30acc56ca5a9" providerId="ADAL" clId="{D5B454C8-5280-435D-A6CF-E9C82B88B81A}" dt="2024-08-13T09:07:49.003" v="100174" actId="478"/>
          <ac:picMkLst>
            <pc:docMk/>
            <pc:sldMk cId="1884018777" sldId="314"/>
            <ac:picMk id="5" creationId="{1AAFC221-28EA-027F-E002-CEE08FC0ADC2}"/>
          </ac:picMkLst>
        </pc:picChg>
        <pc:cxnChg chg="add mod">
          <ac:chgData name="Hanna Viklund" userId="4e0e2cf7-cba3-4ce7-ad0b-30acc56ca5a9" providerId="ADAL" clId="{D5B454C8-5280-435D-A6CF-E9C82B88B81A}" dt="2024-08-13T08:10:21.844" v="98863"/>
          <ac:cxnSpMkLst>
            <pc:docMk/>
            <pc:sldMk cId="1884018777" sldId="314"/>
            <ac:cxnSpMk id="9" creationId="{BE982B14-59C6-BFD6-4D2B-FAF1966FAC54}"/>
          </ac:cxnSpMkLst>
        </pc:cxnChg>
      </pc:sldChg>
      <pc:sldChg chg="addSp delSp modSp add mod ord modNotesTx">
        <pc:chgData name="Hanna Viklund" userId="4e0e2cf7-cba3-4ce7-ad0b-30acc56ca5a9" providerId="ADAL" clId="{D5B454C8-5280-435D-A6CF-E9C82B88B81A}" dt="2024-08-20T09:25:37.677" v="141247" actId="20577"/>
        <pc:sldMkLst>
          <pc:docMk/>
          <pc:sldMk cId="1099156839" sldId="315"/>
        </pc:sldMkLst>
        <pc:spChg chg="mod">
          <ac:chgData name="Hanna Viklund" userId="4e0e2cf7-cba3-4ce7-ad0b-30acc56ca5a9" providerId="ADAL" clId="{D5B454C8-5280-435D-A6CF-E9C82B88B81A}" dt="2024-08-13T09:12:26.305" v="100289" actId="122"/>
          <ac:spMkLst>
            <pc:docMk/>
            <pc:sldMk cId="1099156839" sldId="315"/>
            <ac:spMk id="2" creationId="{5B119E4E-8CA0-0C60-45B8-70E294CD113B}"/>
          </ac:spMkLst>
        </pc:spChg>
        <pc:spChg chg="add mod">
          <ac:chgData name="Hanna Viklund" userId="4e0e2cf7-cba3-4ce7-ad0b-30acc56ca5a9" providerId="ADAL" clId="{D5B454C8-5280-435D-A6CF-E9C82B88B81A}" dt="2024-08-14T13:20:44.270" v="111669"/>
          <ac:spMkLst>
            <pc:docMk/>
            <pc:sldMk cId="1099156839" sldId="315"/>
            <ac:spMk id="3" creationId="{7B2BAD88-74F5-DDF1-82E4-B32E89DFCDC7}"/>
          </ac:spMkLst>
        </pc:spChg>
        <pc:spChg chg="mod">
          <ac:chgData name="Hanna Viklund" userId="4e0e2cf7-cba3-4ce7-ad0b-30acc56ca5a9" providerId="ADAL" clId="{D5B454C8-5280-435D-A6CF-E9C82B88B81A}" dt="2024-08-13T09:12:18.255" v="100286" actId="207"/>
          <ac:spMkLst>
            <pc:docMk/>
            <pc:sldMk cId="1099156839" sldId="315"/>
            <ac:spMk id="4" creationId="{4FFB1ADF-EC22-2CF7-DB6F-7FDF394CB996}"/>
          </ac:spMkLst>
        </pc:spChg>
        <pc:spChg chg="add mod">
          <ac:chgData name="Hanna Viklund" userId="4e0e2cf7-cba3-4ce7-ad0b-30acc56ca5a9" providerId="ADAL" clId="{D5B454C8-5280-435D-A6CF-E9C82B88B81A}" dt="2024-08-14T13:20:44.270" v="111669"/>
          <ac:spMkLst>
            <pc:docMk/>
            <pc:sldMk cId="1099156839" sldId="315"/>
            <ac:spMk id="5" creationId="{0B83C5A2-A203-70E2-9693-BC546AE94403}"/>
          </ac:spMkLst>
        </pc:spChg>
        <pc:spChg chg="mod">
          <ac:chgData name="Hanna Viklund" userId="4e0e2cf7-cba3-4ce7-ad0b-30acc56ca5a9" providerId="ADAL" clId="{D5B454C8-5280-435D-A6CF-E9C82B88B81A}" dt="2024-08-16T11:11:32.500" v="130444" actId="20577"/>
          <ac:spMkLst>
            <pc:docMk/>
            <pc:sldMk cId="1099156839" sldId="315"/>
            <ac:spMk id="6" creationId="{3D60A09F-3186-EEEA-4989-9D8554AD2A06}"/>
          </ac:spMkLst>
        </pc:spChg>
        <pc:spChg chg="add mod">
          <ac:chgData name="Hanna Viklund" userId="4e0e2cf7-cba3-4ce7-ad0b-30acc56ca5a9" providerId="ADAL" clId="{D5B454C8-5280-435D-A6CF-E9C82B88B81A}" dt="2024-06-27T06:13:22.966" v="43844" actId="1076"/>
          <ac:spMkLst>
            <pc:docMk/>
            <pc:sldMk cId="1099156839" sldId="315"/>
            <ac:spMk id="7" creationId="{F1D672C4-8DDD-7FAC-D0C8-3113BE090A03}"/>
          </ac:spMkLst>
        </pc:spChg>
        <pc:spChg chg="add mod">
          <ac:chgData name="Hanna Viklund" userId="4e0e2cf7-cba3-4ce7-ad0b-30acc56ca5a9" providerId="ADAL" clId="{D5B454C8-5280-435D-A6CF-E9C82B88B81A}" dt="2024-06-27T06:14:18.542" v="43880" actId="1076"/>
          <ac:spMkLst>
            <pc:docMk/>
            <pc:sldMk cId="1099156839" sldId="315"/>
            <ac:spMk id="8" creationId="{9B4949A3-9CBA-0C05-D7E8-8E287517C59C}"/>
          </ac:spMkLst>
        </pc:spChg>
        <pc:spChg chg="add mod">
          <ac:chgData name="Hanna Viklund" userId="4e0e2cf7-cba3-4ce7-ad0b-30acc56ca5a9" providerId="ADAL" clId="{D5B454C8-5280-435D-A6CF-E9C82B88B81A}" dt="2024-06-27T07:00:19.024" v="44036" actId="1076"/>
          <ac:spMkLst>
            <pc:docMk/>
            <pc:sldMk cId="1099156839" sldId="315"/>
            <ac:spMk id="11" creationId="{D49F877A-30A7-D137-4C47-C3F136C93334}"/>
          </ac:spMkLst>
        </pc:spChg>
        <pc:spChg chg="add mod ord">
          <ac:chgData name="Hanna Viklund" userId="4e0e2cf7-cba3-4ce7-ad0b-30acc56ca5a9" providerId="ADAL" clId="{D5B454C8-5280-435D-A6CF-E9C82B88B81A}" dt="2024-08-13T09:12:02.437" v="100281" actId="167"/>
          <ac:spMkLst>
            <pc:docMk/>
            <pc:sldMk cId="1099156839" sldId="315"/>
            <ac:spMk id="12" creationId="{CCF4316C-A7A4-4EC3-79D3-C87FAC7E85BC}"/>
          </ac:spMkLst>
        </pc:spChg>
        <pc:graphicFrameChg chg="del">
          <ac:chgData name="Hanna Viklund" userId="4e0e2cf7-cba3-4ce7-ad0b-30acc56ca5a9" providerId="ADAL" clId="{D5B454C8-5280-435D-A6CF-E9C82B88B81A}" dt="2024-06-25T10:03:08.987" v="33409" actId="478"/>
          <ac:graphicFrameMkLst>
            <pc:docMk/>
            <pc:sldMk cId="1099156839" sldId="315"/>
            <ac:graphicFrameMk id="7" creationId="{5B169408-1390-BBC5-8A01-9A6143DB5E70}"/>
          </ac:graphicFrameMkLst>
        </pc:graphicFrameChg>
        <pc:graphicFrameChg chg="del">
          <ac:chgData name="Hanna Viklund" userId="4e0e2cf7-cba3-4ce7-ad0b-30acc56ca5a9" providerId="ADAL" clId="{D5B454C8-5280-435D-A6CF-E9C82B88B81A}" dt="2024-06-25T10:01:00.158" v="33334" actId="478"/>
          <ac:graphicFrameMkLst>
            <pc:docMk/>
            <pc:sldMk cId="1099156839" sldId="315"/>
            <ac:graphicFrameMk id="8" creationId="{F2367958-290C-4FA2-8CB5-3DB2A7396FCE}"/>
          </ac:graphicFrameMkLst>
        </pc:graphicFrameChg>
        <pc:graphicFrameChg chg="add mod">
          <ac:chgData name="Hanna Viklund" userId="4e0e2cf7-cba3-4ce7-ad0b-30acc56ca5a9" providerId="ADAL" clId="{D5B454C8-5280-435D-A6CF-E9C82B88B81A}" dt="2024-08-14T13:20:59.607" v="111670" actId="14100"/>
          <ac:graphicFrameMkLst>
            <pc:docMk/>
            <pc:sldMk cId="1099156839" sldId="315"/>
            <ac:graphicFrameMk id="9" creationId="{BD0E07A9-7282-7F27-8ADE-C1B64CA318CD}"/>
          </ac:graphicFrameMkLst>
        </pc:graphicFrameChg>
        <pc:graphicFrameChg chg="add mod">
          <ac:chgData name="Hanna Viklund" userId="4e0e2cf7-cba3-4ce7-ad0b-30acc56ca5a9" providerId="ADAL" clId="{D5B454C8-5280-435D-A6CF-E9C82B88B81A}" dt="2024-08-14T13:21:04.974" v="111672" actId="14100"/>
          <ac:graphicFrameMkLst>
            <pc:docMk/>
            <pc:sldMk cId="1099156839" sldId="315"/>
            <ac:graphicFrameMk id="10" creationId="{9B0B9603-68D0-1C00-D260-B89FB1FCD0CD}"/>
          </ac:graphicFrameMkLst>
        </pc:graphicFrameChg>
        <pc:picChg chg="del mod">
          <ac:chgData name="Hanna Viklund" userId="4e0e2cf7-cba3-4ce7-ad0b-30acc56ca5a9" providerId="ADAL" clId="{D5B454C8-5280-435D-A6CF-E9C82B88B81A}" dt="2024-08-13T09:12:05.590" v="100282" actId="478"/>
          <ac:picMkLst>
            <pc:docMk/>
            <pc:sldMk cId="1099156839" sldId="315"/>
            <ac:picMk id="3" creationId="{9FBB169A-5506-9139-D9C5-9F813E0B04D4}"/>
          </ac:picMkLst>
        </pc:picChg>
        <pc:picChg chg="del">
          <ac:chgData name="Hanna Viklund" userId="4e0e2cf7-cba3-4ce7-ad0b-30acc56ca5a9" providerId="ADAL" clId="{D5B454C8-5280-435D-A6CF-E9C82B88B81A}" dt="2024-08-13T09:12:07.363" v="100283" actId="478"/>
          <ac:picMkLst>
            <pc:docMk/>
            <pc:sldMk cId="1099156839" sldId="315"/>
            <ac:picMk id="5" creationId="{8D89D029-ED9B-8D93-7A61-435B34A3841C}"/>
          </ac:picMkLst>
        </pc:picChg>
        <pc:cxnChg chg="add mod">
          <ac:chgData name="Hanna Viklund" userId="4e0e2cf7-cba3-4ce7-ad0b-30acc56ca5a9" providerId="ADAL" clId="{D5B454C8-5280-435D-A6CF-E9C82B88B81A}" dt="2024-08-13T08:10:10.091" v="98859"/>
          <ac:cxnSpMkLst>
            <pc:docMk/>
            <pc:sldMk cId="1099156839" sldId="315"/>
            <ac:cxnSpMk id="13" creationId="{47BE460E-571C-A682-762F-2274CC5700C2}"/>
          </ac:cxnSpMkLst>
        </pc:cxnChg>
        <pc:cxnChg chg="add mod">
          <ac:chgData name="Hanna Viklund" userId="4e0e2cf7-cba3-4ce7-ad0b-30acc56ca5a9" providerId="ADAL" clId="{D5B454C8-5280-435D-A6CF-E9C82B88B81A}" dt="2024-08-20T09:12:56.209" v="141212" actId="1076"/>
          <ac:cxnSpMkLst>
            <pc:docMk/>
            <pc:sldMk cId="1099156839" sldId="315"/>
            <ac:cxnSpMk id="14" creationId="{5A1FC6D0-0619-7F7F-9443-6E0D8E787009}"/>
          </ac:cxnSpMkLst>
        </pc:cxnChg>
      </pc:sldChg>
      <pc:sldChg chg="addSp delSp modSp add mod modNotesTx">
        <pc:chgData name="Hanna Viklund" userId="4e0e2cf7-cba3-4ce7-ad0b-30acc56ca5a9" providerId="ADAL" clId="{D5B454C8-5280-435D-A6CF-E9C82B88B81A}" dt="2024-08-20T09:19:54.699" v="141225" actId="20577"/>
        <pc:sldMkLst>
          <pc:docMk/>
          <pc:sldMk cId="2818653641" sldId="316"/>
        </pc:sldMkLst>
        <pc:spChg chg="mod">
          <ac:chgData name="Hanna Viklund" userId="4e0e2cf7-cba3-4ce7-ad0b-30acc56ca5a9" providerId="ADAL" clId="{D5B454C8-5280-435D-A6CF-E9C82B88B81A}" dt="2024-08-13T09:10:21.105" v="100237" actId="122"/>
          <ac:spMkLst>
            <pc:docMk/>
            <pc:sldMk cId="2818653641" sldId="316"/>
            <ac:spMk id="2" creationId="{5B119E4E-8CA0-0C60-45B8-70E294CD113B}"/>
          </ac:spMkLst>
        </pc:spChg>
        <pc:spChg chg="add mod">
          <ac:chgData name="Hanna Viklund" userId="4e0e2cf7-cba3-4ce7-ad0b-30acc56ca5a9" providerId="ADAL" clId="{D5B454C8-5280-435D-A6CF-E9C82B88B81A}" dt="2024-08-14T13:10:06.141" v="111656" actId="1076"/>
          <ac:spMkLst>
            <pc:docMk/>
            <pc:sldMk cId="2818653641" sldId="316"/>
            <ac:spMk id="3" creationId="{8330B72D-8529-B7B6-63DC-8BECB77F1728}"/>
          </ac:spMkLst>
        </pc:spChg>
        <pc:spChg chg="mod">
          <ac:chgData name="Hanna Viklund" userId="4e0e2cf7-cba3-4ce7-ad0b-30acc56ca5a9" providerId="ADAL" clId="{D5B454C8-5280-435D-A6CF-E9C82B88B81A}" dt="2024-08-13T09:10:12.304" v="100234" actId="255"/>
          <ac:spMkLst>
            <pc:docMk/>
            <pc:sldMk cId="2818653641" sldId="316"/>
            <ac:spMk id="4" creationId="{4FFB1ADF-EC22-2CF7-DB6F-7FDF394CB996}"/>
          </ac:spMkLst>
        </pc:spChg>
        <pc:spChg chg="add mod">
          <ac:chgData name="Hanna Viklund" userId="4e0e2cf7-cba3-4ce7-ad0b-30acc56ca5a9" providerId="ADAL" clId="{D5B454C8-5280-435D-A6CF-E9C82B88B81A}" dt="2024-08-14T13:10:21.278" v="111660" actId="1076"/>
          <ac:spMkLst>
            <pc:docMk/>
            <pc:sldMk cId="2818653641" sldId="316"/>
            <ac:spMk id="5" creationId="{9964FCC7-802D-DE97-F398-B8B97D78C099}"/>
          </ac:spMkLst>
        </pc:spChg>
        <pc:spChg chg="mod">
          <ac:chgData name="Hanna Viklund" userId="4e0e2cf7-cba3-4ce7-ad0b-30acc56ca5a9" providerId="ADAL" clId="{D5B454C8-5280-435D-A6CF-E9C82B88B81A}" dt="2024-08-20T09:19:50.848" v="141223" actId="20577"/>
          <ac:spMkLst>
            <pc:docMk/>
            <pc:sldMk cId="2818653641" sldId="316"/>
            <ac:spMk id="6" creationId="{3D60A09F-3186-EEEA-4989-9D8554AD2A06}"/>
          </ac:spMkLst>
        </pc:spChg>
        <pc:spChg chg="add mod ord">
          <ac:chgData name="Hanna Viklund" userId="4e0e2cf7-cba3-4ce7-ad0b-30acc56ca5a9" providerId="ADAL" clId="{D5B454C8-5280-435D-A6CF-E9C82B88B81A}" dt="2024-08-13T09:10:01.845" v="100229" actId="167"/>
          <ac:spMkLst>
            <pc:docMk/>
            <pc:sldMk cId="2818653641" sldId="316"/>
            <ac:spMk id="7" creationId="{411C877C-A4B8-A26A-D5A8-843E8995F6E3}"/>
          </ac:spMkLst>
        </pc:spChg>
        <pc:spChg chg="add mod">
          <ac:chgData name="Hanna Viklund" userId="4e0e2cf7-cba3-4ce7-ad0b-30acc56ca5a9" providerId="ADAL" clId="{D5B454C8-5280-435D-A6CF-E9C82B88B81A}" dt="2024-08-14T13:10:31.221" v="111661"/>
          <ac:spMkLst>
            <pc:docMk/>
            <pc:sldMk cId="2818653641" sldId="316"/>
            <ac:spMk id="11" creationId="{7C07FED4-6423-9E6F-6BFC-B5F1DA72BBCB}"/>
          </ac:spMkLst>
        </pc:spChg>
        <pc:spChg chg="add mod">
          <ac:chgData name="Hanna Viklund" userId="4e0e2cf7-cba3-4ce7-ad0b-30acc56ca5a9" providerId="ADAL" clId="{D5B454C8-5280-435D-A6CF-E9C82B88B81A}" dt="2024-08-14T13:10:31.221" v="111661"/>
          <ac:spMkLst>
            <pc:docMk/>
            <pc:sldMk cId="2818653641" sldId="316"/>
            <ac:spMk id="12" creationId="{53916F47-3874-B84D-9474-025BF867B7C6}"/>
          </ac:spMkLst>
        </pc:spChg>
        <pc:graphicFrameChg chg="del">
          <ac:chgData name="Hanna Viklund" userId="4e0e2cf7-cba3-4ce7-ad0b-30acc56ca5a9" providerId="ADAL" clId="{D5B454C8-5280-435D-A6CF-E9C82B88B81A}" dt="2024-06-25T10:05:42.925" v="33470" actId="478"/>
          <ac:graphicFrameMkLst>
            <pc:docMk/>
            <pc:sldMk cId="2818653641" sldId="316"/>
            <ac:graphicFrameMk id="7" creationId="{5B169408-1390-BBC5-8A01-9A6143DB5E70}"/>
          </ac:graphicFrameMkLst>
        </pc:graphicFrameChg>
        <pc:graphicFrameChg chg="del">
          <ac:chgData name="Hanna Viklund" userId="4e0e2cf7-cba3-4ce7-ad0b-30acc56ca5a9" providerId="ADAL" clId="{D5B454C8-5280-435D-A6CF-E9C82B88B81A}" dt="2024-06-25T10:04:00.524" v="33414" actId="478"/>
          <ac:graphicFrameMkLst>
            <pc:docMk/>
            <pc:sldMk cId="2818653641" sldId="316"/>
            <ac:graphicFrameMk id="8" creationId="{F2367958-290C-4FA2-8CB5-3DB2A7396FCE}"/>
          </ac:graphicFrameMkLst>
        </pc:graphicFrameChg>
        <pc:graphicFrameChg chg="add mod">
          <ac:chgData name="Hanna Viklund" userId="4e0e2cf7-cba3-4ce7-ad0b-30acc56ca5a9" providerId="ADAL" clId="{D5B454C8-5280-435D-A6CF-E9C82B88B81A}" dt="2024-08-14T13:10:12.660" v="111658"/>
          <ac:graphicFrameMkLst>
            <pc:docMk/>
            <pc:sldMk cId="2818653641" sldId="316"/>
            <ac:graphicFrameMk id="9" creationId="{02483052-89C6-B21E-0A12-E71245995AA9}"/>
          </ac:graphicFrameMkLst>
        </pc:graphicFrameChg>
        <pc:graphicFrameChg chg="add mod">
          <ac:chgData name="Hanna Viklund" userId="4e0e2cf7-cba3-4ce7-ad0b-30acc56ca5a9" providerId="ADAL" clId="{D5B454C8-5280-435D-A6CF-E9C82B88B81A}" dt="2024-08-14T13:10:42.614" v="111662" actId="14100"/>
          <ac:graphicFrameMkLst>
            <pc:docMk/>
            <pc:sldMk cId="2818653641" sldId="316"/>
            <ac:graphicFrameMk id="10" creationId="{BA01620E-D1C3-DF69-3AAE-5348E8AABA5D}"/>
          </ac:graphicFrameMkLst>
        </pc:graphicFrameChg>
        <pc:picChg chg="del mod">
          <ac:chgData name="Hanna Viklund" userId="4e0e2cf7-cba3-4ce7-ad0b-30acc56ca5a9" providerId="ADAL" clId="{D5B454C8-5280-435D-A6CF-E9C82B88B81A}" dt="2024-08-13T09:10:03.642" v="100230" actId="478"/>
          <ac:picMkLst>
            <pc:docMk/>
            <pc:sldMk cId="2818653641" sldId="316"/>
            <ac:picMk id="3" creationId="{9FBB169A-5506-9139-D9C5-9F813E0B04D4}"/>
          </ac:picMkLst>
        </pc:picChg>
        <pc:picChg chg="del">
          <ac:chgData name="Hanna Viklund" userId="4e0e2cf7-cba3-4ce7-ad0b-30acc56ca5a9" providerId="ADAL" clId="{D5B454C8-5280-435D-A6CF-E9C82B88B81A}" dt="2024-08-13T09:10:05.184" v="100231" actId="478"/>
          <ac:picMkLst>
            <pc:docMk/>
            <pc:sldMk cId="2818653641" sldId="316"/>
            <ac:picMk id="5" creationId="{8D89D029-ED9B-8D93-7A61-435B34A3841C}"/>
          </ac:picMkLst>
        </pc:picChg>
        <pc:cxnChg chg="add mod">
          <ac:chgData name="Hanna Viklund" userId="4e0e2cf7-cba3-4ce7-ad0b-30acc56ca5a9" providerId="ADAL" clId="{D5B454C8-5280-435D-A6CF-E9C82B88B81A}" dt="2024-08-13T08:10:12.952" v="98861"/>
          <ac:cxnSpMkLst>
            <pc:docMk/>
            <pc:sldMk cId="2818653641" sldId="316"/>
            <ac:cxnSpMk id="8" creationId="{761CE8C1-C88C-8DF4-3453-1DE99189E8BF}"/>
          </ac:cxnSpMkLst>
        </pc:cxnChg>
        <pc:cxnChg chg="add mod">
          <ac:chgData name="Hanna Viklund" userId="4e0e2cf7-cba3-4ce7-ad0b-30acc56ca5a9" providerId="ADAL" clId="{D5B454C8-5280-435D-A6CF-E9C82B88B81A}" dt="2024-08-20T09:12:34.621" v="141206" actId="1076"/>
          <ac:cxnSpMkLst>
            <pc:docMk/>
            <pc:sldMk cId="2818653641" sldId="316"/>
            <ac:cxnSpMk id="13" creationId="{CC2F426C-6DB9-2A4F-950F-699CAC7496EE}"/>
          </ac:cxnSpMkLst>
        </pc:cxnChg>
      </pc:sldChg>
      <pc:sldChg chg="addSp delSp modSp add mod modNotesTx">
        <pc:chgData name="Hanna Viklund" userId="4e0e2cf7-cba3-4ce7-ad0b-30acc56ca5a9" providerId="ADAL" clId="{D5B454C8-5280-435D-A6CF-E9C82B88B81A}" dt="2024-08-20T09:12:48.611" v="141210" actId="1076"/>
        <pc:sldMkLst>
          <pc:docMk/>
          <pc:sldMk cId="2750311081" sldId="317"/>
        </pc:sldMkLst>
        <pc:spChg chg="mod">
          <ac:chgData name="Hanna Viklund" userId="4e0e2cf7-cba3-4ce7-ad0b-30acc56ca5a9" providerId="ADAL" clId="{D5B454C8-5280-435D-A6CF-E9C82B88B81A}" dt="2024-08-13T09:11:16.680" v="100261" actId="122"/>
          <ac:spMkLst>
            <pc:docMk/>
            <pc:sldMk cId="2750311081" sldId="317"/>
            <ac:spMk id="2" creationId="{5B119E4E-8CA0-0C60-45B8-70E294CD113B}"/>
          </ac:spMkLst>
        </pc:spChg>
        <pc:spChg chg="add mod">
          <ac:chgData name="Hanna Viklund" userId="4e0e2cf7-cba3-4ce7-ad0b-30acc56ca5a9" providerId="ADAL" clId="{D5B454C8-5280-435D-A6CF-E9C82B88B81A}" dt="2024-08-14T13:19:10.397" v="111663"/>
          <ac:spMkLst>
            <pc:docMk/>
            <pc:sldMk cId="2750311081" sldId="317"/>
            <ac:spMk id="3" creationId="{50F2D279-940A-62B6-05B4-D642D507ADE3}"/>
          </ac:spMkLst>
        </pc:spChg>
        <pc:spChg chg="mod">
          <ac:chgData name="Hanna Viklund" userId="4e0e2cf7-cba3-4ce7-ad0b-30acc56ca5a9" providerId="ADAL" clId="{D5B454C8-5280-435D-A6CF-E9C82B88B81A}" dt="2024-08-13T09:11:09.329" v="100258" actId="207"/>
          <ac:spMkLst>
            <pc:docMk/>
            <pc:sldMk cId="2750311081" sldId="317"/>
            <ac:spMk id="4" creationId="{4FFB1ADF-EC22-2CF7-DB6F-7FDF394CB996}"/>
          </ac:spMkLst>
        </pc:spChg>
        <pc:spChg chg="add mod">
          <ac:chgData name="Hanna Viklund" userId="4e0e2cf7-cba3-4ce7-ad0b-30acc56ca5a9" providerId="ADAL" clId="{D5B454C8-5280-435D-A6CF-E9C82B88B81A}" dt="2024-08-14T13:19:10.397" v="111663"/>
          <ac:spMkLst>
            <pc:docMk/>
            <pc:sldMk cId="2750311081" sldId="317"/>
            <ac:spMk id="5" creationId="{EE62CEC3-A4E2-5333-3D6F-F549A0AC09B6}"/>
          </ac:spMkLst>
        </pc:spChg>
        <pc:spChg chg="mod">
          <ac:chgData name="Hanna Viklund" userId="4e0e2cf7-cba3-4ce7-ad0b-30acc56ca5a9" providerId="ADAL" clId="{D5B454C8-5280-435D-A6CF-E9C82B88B81A}" dt="2024-08-13T12:14:40.167" v="104537" actId="1076"/>
          <ac:spMkLst>
            <pc:docMk/>
            <pc:sldMk cId="2750311081" sldId="317"/>
            <ac:spMk id="6" creationId="{3D60A09F-3186-EEEA-4989-9D8554AD2A06}"/>
          </ac:spMkLst>
        </pc:spChg>
        <pc:spChg chg="add mod ord">
          <ac:chgData name="Hanna Viklund" userId="4e0e2cf7-cba3-4ce7-ad0b-30acc56ca5a9" providerId="ADAL" clId="{D5B454C8-5280-435D-A6CF-E9C82B88B81A}" dt="2024-08-13T09:10:58.539" v="100253" actId="167"/>
          <ac:spMkLst>
            <pc:docMk/>
            <pc:sldMk cId="2750311081" sldId="317"/>
            <ac:spMk id="7" creationId="{967A6CC2-2E7E-1B07-D7B8-007F550D043F}"/>
          </ac:spMkLst>
        </pc:spChg>
        <pc:graphicFrameChg chg="del">
          <ac:chgData name="Hanna Viklund" userId="4e0e2cf7-cba3-4ce7-ad0b-30acc56ca5a9" providerId="ADAL" clId="{D5B454C8-5280-435D-A6CF-E9C82B88B81A}" dt="2024-06-25T10:08:11.658" v="33531" actId="478"/>
          <ac:graphicFrameMkLst>
            <pc:docMk/>
            <pc:sldMk cId="2750311081" sldId="317"/>
            <ac:graphicFrameMk id="7" creationId="{5B169408-1390-BBC5-8A01-9A6143DB5E70}"/>
          </ac:graphicFrameMkLst>
        </pc:graphicFrameChg>
        <pc:graphicFrameChg chg="del">
          <ac:chgData name="Hanna Viklund" userId="4e0e2cf7-cba3-4ce7-ad0b-30acc56ca5a9" providerId="ADAL" clId="{D5B454C8-5280-435D-A6CF-E9C82B88B81A}" dt="2024-06-25T10:06:58.701" v="33500" actId="478"/>
          <ac:graphicFrameMkLst>
            <pc:docMk/>
            <pc:sldMk cId="2750311081" sldId="317"/>
            <ac:graphicFrameMk id="8" creationId="{F2367958-290C-4FA2-8CB5-3DB2A7396FCE}"/>
          </ac:graphicFrameMkLst>
        </pc:graphicFrameChg>
        <pc:graphicFrameChg chg="add mod">
          <ac:chgData name="Hanna Viklund" userId="4e0e2cf7-cba3-4ce7-ad0b-30acc56ca5a9" providerId="ADAL" clId="{D5B454C8-5280-435D-A6CF-E9C82B88B81A}" dt="2024-08-20T09:12:43.873" v="141209" actId="1076"/>
          <ac:graphicFrameMkLst>
            <pc:docMk/>
            <pc:sldMk cId="2750311081" sldId="317"/>
            <ac:graphicFrameMk id="9" creationId="{EA7723E8-6D8F-E99A-9762-BB6FFFC87E24}"/>
          </ac:graphicFrameMkLst>
        </pc:graphicFrameChg>
        <pc:graphicFrameChg chg="add mod">
          <ac:chgData name="Hanna Viklund" userId="4e0e2cf7-cba3-4ce7-ad0b-30acc56ca5a9" providerId="ADAL" clId="{D5B454C8-5280-435D-A6CF-E9C82B88B81A}" dt="2024-08-14T13:19:18.647" v="111665" actId="14100"/>
          <ac:graphicFrameMkLst>
            <pc:docMk/>
            <pc:sldMk cId="2750311081" sldId="317"/>
            <ac:graphicFrameMk id="10" creationId="{FBB5FA73-2D9B-BDAC-E033-E0ABAA84D4E7}"/>
          </ac:graphicFrameMkLst>
        </pc:graphicFrameChg>
        <pc:picChg chg="del mod">
          <ac:chgData name="Hanna Viklund" userId="4e0e2cf7-cba3-4ce7-ad0b-30acc56ca5a9" providerId="ADAL" clId="{D5B454C8-5280-435D-A6CF-E9C82B88B81A}" dt="2024-08-13T09:10:59.998" v="100254" actId="478"/>
          <ac:picMkLst>
            <pc:docMk/>
            <pc:sldMk cId="2750311081" sldId="317"/>
            <ac:picMk id="3" creationId="{9FBB169A-5506-9139-D9C5-9F813E0B04D4}"/>
          </ac:picMkLst>
        </pc:picChg>
        <pc:picChg chg="del">
          <ac:chgData name="Hanna Viklund" userId="4e0e2cf7-cba3-4ce7-ad0b-30acc56ca5a9" providerId="ADAL" clId="{D5B454C8-5280-435D-A6CF-E9C82B88B81A}" dt="2024-08-13T09:11:01.658" v="100255" actId="478"/>
          <ac:picMkLst>
            <pc:docMk/>
            <pc:sldMk cId="2750311081" sldId="317"/>
            <ac:picMk id="5" creationId="{8D89D029-ED9B-8D93-7A61-435B34A3841C}"/>
          </ac:picMkLst>
        </pc:picChg>
        <pc:cxnChg chg="add mod">
          <ac:chgData name="Hanna Viklund" userId="4e0e2cf7-cba3-4ce7-ad0b-30acc56ca5a9" providerId="ADAL" clId="{D5B454C8-5280-435D-A6CF-E9C82B88B81A}" dt="2024-08-13T08:10:11.486" v="98860"/>
          <ac:cxnSpMkLst>
            <pc:docMk/>
            <pc:sldMk cId="2750311081" sldId="317"/>
            <ac:cxnSpMk id="8" creationId="{C84F8DD2-6EB8-0F58-E29F-D65A1E7BB620}"/>
          </ac:cxnSpMkLst>
        </pc:cxnChg>
        <pc:cxnChg chg="add mod">
          <ac:chgData name="Hanna Viklund" userId="4e0e2cf7-cba3-4ce7-ad0b-30acc56ca5a9" providerId="ADAL" clId="{D5B454C8-5280-435D-A6CF-E9C82B88B81A}" dt="2024-08-20T09:12:48.611" v="141210" actId="1076"/>
          <ac:cxnSpMkLst>
            <pc:docMk/>
            <pc:sldMk cId="2750311081" sldId="317"/>
            <ac:cxnSpMk id="11" creationId="{FCEEC0EB-5BC8-E997-8E36-A6C91BC9AA78}"/>
          </ac:cxnSpMkLst>
        </pc:cxnChg>
      </pc:sldChg>
      <pc:sldChg chg="addSp delSp modSp add mod modNotesTx">
        <pc:chgData name="Hanna Viklund" userId="4e0e2cf7-cba3-4ce7-ad0b-30acc56ca5a9" providerId="ADAL" clId="{D5B454C8-5280-435D-A6CF-E9C82B88B81A}" dt="2024-08-20T09:27:20.652" v="141251" actId="6549"/>
        <pc:sldMkLst>
          <pc:docMk/>
          <pc:sldMk cId="2785459698" sldId="318"/>
        </pc:sldMkLst>
        <pc:spChg chg="mod">
          <ac:chgData name="Hanna Viklund" userId="4e0e2cf7-cba3-4ce7-ad0b-30acc56ca5a9" providerId="ADAL" clId="{D5B454C8-5280-435D-A6CF-E9C82B88B81A}" dt="2024-08-13T12:16:03.241" v="104595" actId="122"/>
          <ac:spMkLst>
            <pc:docMk/>
            <pc:sldMk cId="2785459698" sldId="318"/>
            <ac:spMk id="2" creationId="{5B119E4E-8CA0-0C60-45B8-70E294CD113B}"/>
          </ac:spMkLst>
        </pc:spChg>
        <pc:spChg chg="add mod">
          <ac:chgData name="Hanna Viklund" userId="4e0e2cf7-cba3-4ce7-ad0b-30acc56ca5a9" providerId="ADAL" clId="{D5B454C8-5280-435D-A6CF-E9C82B88B81A}" dt="2024-08-14T13:28:21" v="111745"/>
          <ac:spMkLst>
            <pc:docMk/>
            <pc:sldMk cId="2785459698" sldId="318"/>
            <ac:spMk id="3" creationId="{23EE90BD-C047-0BDC-17E2-3FA44AB4CFC1}"/>
          </ac:spMkLst>
        </pc:spChg>
        <pc:spChg chg="mod">
          <ac:chgData name="Hanna Viklund" userId="4e0e2cf7-cba3-4ce7-ad0b-30acc56ca5a9" providerId="ADAL" clId="{D5B454C8-5280-435D-A6CF-E9C82B88B81A}" dt="2024-08-13T12:15:54.988" v="104592" actId="207"/>
          <ac:spMkLst>
            <pc:docMk/>
            <pc:sldMk cId="2785459698" sldId="318"/>
            <ac:spMk id="4" creationId="{4FFB1ADF-EC22-2CF7-DB6F-7FDF394CB996}"/>
          </ac:spMkLst>
        </pc:spChg>
        <pc:spChg chg="add mod">
          <ac:chgData name="Hanna Viklund" userId="4e0e2cf7-cba3-4ce7-ad0b-30acc56ca5a9" providerId="ADAL" clId="{D5B454C8-5280-435D-A6CF-E9C82B88B81A}" dt="2024-08-14T13:28:21" v="111745"/>
          <ac:spMkLst>
            <pc:docMk/>
            <pc:sldMk cId="2785459698" sldId="318"/>
            <ac:spMk id="5" creationId="{62DA9B9E-3D1D-E68F-6364-B3E9ADAFDE4D}"/>
          </ac:spMkLst>
        </pc:spChg>
        <pc:spChg chg="mod">
          <ac:chgData name="Hanna Viklund" userId="4e0e2cf7-cba3-4ce7-ad0b-30acc56ca5a9" providerId="ADAL" clId="{D5B454C8-5280-435D-A6CF-E9C82B88B81A}" dt="2024-08-20T09:25:58.783" v="141249" actId="20577"/>
          <ac:spMkLst>
            <pc:docMk/>
            <pc:sldMk cId="2785459698" sldId="318"/>
            <ac:spMk id="6" creationId="{3D60A09F-3186-EEEA-4989-9D8554AD2A06}"/>
          </ac:spMkLst>
        </pc:spChg>
        <pc:spChg chg="add mod ord">
          <ac:chgData name="Hanna Viklund" userId="4e0e2cf7-cba3-4ce7-ad0b-30acc56ca5a9" providerId="ADAL" clId="{D5B454C8-5280-435D-A6CF-E9C82B88B81A}" dt="2024-08-13T09:13:22.573" v="100323" actId="167"/>
          <ac:spMkLst>
            <pc:docMk/>
            <pc:sldMk cId="2785459698" sldId="318"/>
            <ac:spMk id="9" creationId="{D22A1057-EC56-CAA3-1493-3DDB0BC07EF9}"/>
          </ac:spMkLst>
        </pc:spChg>
        <pc:graphicFrameChg chg="add mod">
          <ac:chgData name="Hanna Viklund" userId="4e0e2cf7-cba3-4ce7-ad0b-30acc56ca5a9" providerId="ADAL" clId="{D5B454C8-5280-435D-A6CF-E9C82B88B81A}" dt="2024-08-14T13:28:30.733" v="111746" actId="14100"/>
          <ac:graphicFrameMkLst>
            <pc:docMk/>
            <pc:sldMk cId="2785459698" sldId="318"/>
            <ac:graphicFrameMk id="7" creationId="{216F2D9C-7BF6-D439-FE76-1C6B9BC8430F}"/>
          </ac:graphicFrameMkLst>
        </pc:graphicFrameChg>
        <pc:graphicFrameChg chg="del">
          <ac:chgData name="Hanna Viklund" userId="4e0e2cf7-cba3-4ce7-ad0b-30acc56ca5a9" providerId="ADAL" clId="{D5B454C8-5280-435D-A6CF-E9C82B88B81A}" dt="2024-06-25T10:12:20.740" v="33586" actId="478"/>
          <ac:graphicFrameMkLst>
            <pc:docMk/>
            <pc:sldMk cId="2785459698" sldId="318"/>
            <ac:graphicFrameMk id="7" creationId="{5B169408-1390-BBC5-8A01-9A6143DB5E70}"/>
          </ac:graphicFrameMkLst>
        </pc:graphicFrameChg>
        <pc:graphicFrameChg chg="add mod">
          <ac:chgData name="Hanna Viklund" userId="4e0e2cf7-cba3-4ce7-ad0b-30acc56ca5a9" providerId="ADAL" clId="{D5B454C8-5280-435D-A6CF-E9C82B88B81A}" dt="2024-08-20T09:13:08.382" v="141215" actId="14100"/>
          <ac:graphicFrameMkLst>
            <pc:docMk/>
            <pc:sldMk cId="2785459698" sldId="318"/>
            <ac:graphicFrameMk id="8" creationId="{0D8703A4-6D78-36B0-B992-E93B40314E96}"/>
          </ac:graphicFrameMkLst>
        </pc:graphicFrameChg>
        <pc:graphicFrameChg chg="del">
          <ac:chgData name="Hanna Viklund" userId="4e0e2cf7-cba3-4ce7-ad0b-30acc56ca5a9" providerId="ADAL" clId="{D5B454C8-5280-435D-A6CF-E9C82B88B81A}" dt="2024-06-25T10:11:13.856" v="33558" actId="478"/>
          <ac:graphicFrameMkLst>
            <pc:docMk/>
            <pc:sldMk cId="2785459698" sldId="318"/>
            <ac:graphicFrameMk id="8" creationId="{F2367958-290C-4FA2-8CB5-3DB2A7396FCE}"/>
          </ac:graphicFrameMkLst>
        </pc:graphicFrameChg>
        <pc:graphicFrameChg chg="add del mod">
          <ac:chgData name="Hanna Viklund" userId="4e0e2cf7-cba3-4ce7-ad0b-30acc56ca5a9" providerId="ADAL" clId="{D5B454C8-5280-435D-A6CF-E9C82B88B81A}" dt="2024-06-27T10:32:04.197" v="44292" actId="478"/>
          <ac:graphicFrameMkLst>
            <pc:docMk/>
            <pc:sldMk cId="2785459698" sldId="318"/>
            <ac:graphicFrameMk id="9" creationId="{216F2D9C-7BF6-D439-FE76-1C6B9BC8430F}"/>
          </ac:graphicFrameMkLst>
        </pc:graphicFrameChg>
        <pc:graphicFrameChg chg="add del mod">
          <ac:chgData name="Hanna Viklund" userId="4e0e2cf7-cba3-4ce7-ad0b-30acc56ca5a9" providerId="ADAL" clId="{D5B454C8-5280-435D-A6CF-E9C82B88B81A}" dt="2024-06-27T11:06:38.502" v="44329" actId="478"/>
          <ac:graphicFrameMkLst>
            <pc:docMk/>
            <pc:sldMk cId="2785459698" sldId="318"/>
            <ac:graphicFrameMk id="10" creationId="{0D8703A4-6D78-36B0-B992-E93B40314E96}"/>
          </ac:graphicFrameMkLst>
        </pc:graphicFrameChg>
        <pc:picChg chg="del mod">
          <ac:chgData name="Hanna Viklund" userId="4e0e2cf7-cba3-4ce7-ad0b-30acc56ca5a9" providerId="ADAL" clId="{D5B454C8-5280-435D-A6CF-E9C82B88B81A}" dt="2024-08-13T12:15:45.476" v="104588" actId="478"/>
          <ac:picMkLst>
            <pc:docMk/>
            <pc:sldMk cId="2785459698" sldId="318"/>
            <ac:picMk id="3" creationId="{9FBB169A-5506-9139-D9C5-9F813E0B04D4}"/>
          </ac:picMkLst>
        </pc:picChg>
        <pc:picChg chg="del">
          <ac:chgData name="Hanna Viklund" userId="4e0e2cf7-cba3-4ce7-ad0b-30acc56ca5a9" providerId="ADAL" clId="{D5B454C8-5280-435D-A6CF-E9C82B88B81A}" dt="2024-08-13T12:15:47.017" v="104589" actId="478"/>
          <ac:picMkLst>
            <pc:docMk/>
            <pc:sldMk cId="2785459698" sldId="318"/>
            <ac:picMk id="5" creationId="{8D89D029-ED9B-8D93-7A61-435B34A3841C}"/>
          </ac:picMkLst>
        </pc:picChg>
        <pc:cxnChg chg="add mod">
          <ac:chgData name="Hanna Viklund" userId="4e0e2cf7-cba3-4ce7-ad0b-30acc56ca5a9" providerId="ADAL" clId="{D5B454C8-5280-435D-A6CF-E9C82B88B81A}" dt="2024-08-13T08:10:08.377" v="98858"/>
          <ac:cxnSpMkLst>
            <pc:docMk/>
            <pc:sldMk cId="2785459698" sldId="318"/>
            <ac:cxnSpMk id="10" creationId="{F5CC421B-6C7D-0533-962C-48E9F0857DEF}"/>
          </ac:cxnSpMkLst>
        </pc:cxnChg>
        <pc:cxnChg chg="add mod">
          <ac:chgData name="Hanna Viklund" userId="4e0e2cf7-cba3-4ce7-ad0b-30acc56ca5a9" providerId="ADAL" clId="{D5B454C8-5280-435D-A6CF-E9C82B88B81A}" dt="2024-08-20T09:13:16.491" v="141217" actId="1035"/>
          <ac:cxnSpMkLst>
            <pc:docMk/>
            <pc:sldMk cId="2785459698" sldId="318"/>
            <ac:cxnSpMk id="11" creationId="{FA4A0EF0-87D4-5DBE-6BBC-8CC71EF309FA}"/>
          </ac:cxnSpMkLst>
        </pc:cxnChg>
        <pc:cxnChg chg="add del mod">
          <ac:chgData name="Hanna Viklund" userId="4e0e2cf7-cba3-4ce7-ad0b-30acc56ca5a9" providerId="ADAL" clId="{D5B454C8-5280-435D-A6CF-E9C82B88B81A}" dt="2024-06-27T11:30:27.753" v="44784" actId="478"/>
          <ac:cxnSpMkLst>
            <pc:docMk/>
            <pc:sldMk cId="2785459698" sldId="318"/>
            <ac:cxnSpMk id="12" creationId="{DBC16171-977B-B1A5-5E36-982CD58DDB2B}"/>
          </ac:cxnSpMkLst>
        </pc:cxnChg>
      </pc:sldChg>
      <pc:sldChg chg="addSp delSp modSp add mod modNotesTx">
        <pc:chgData name="Hanna Viklund" userId="4e0e2cf7-cba3-4ce7-ad0b-30acc56ca5a9" providerId="ADAL" clId="{D5B454C8-5280-435D-A6CF-E9C82B88B81A}" dt="2024-08-20T09:32:44.665" v="141345" actId="6549"/>
        <pc:sldMkLst>
          <pc:docMk/>
          <pc:sldMk cId="3613702158" sldId="319"/>
        </pc:sldMkLst>
        <pc:spChg chg="mod">
          <ac:chgData name="Hanna Viklund" userId="4e0e2cf7-cba3-4ce7-ad0b-30acc56ca5a9" providerId="ADAL" clId="{D5B454C8-5280-435D-A6CF-E9C82B88B81A}" dt="2024-08-13T09:16:51.964" v="100354" actId="1076"/>
          <ac:spMkLst>
            <pc:docMk/>
            <pc:sldMk cId="3613702158" sldId="319"/>
            <ac:spMk id="2" creationId="{5C75FFB0-65CD-2995-72A6-65385C577DFF}"/>
          </ac:spMkLst>
        </pc:spChg>
        <pc:spChg chg="add mod ord">
          <ac:chgData name="Hanna Viklund" userId="4e0e2cf7-cba3-4ce7-ad0b-30acc56ca5a9" providerId="ADAL" clId="{D5B454C8-5280-435D-A6CF-E9C82B88B81A}" dt="2024-08-13T08:08:39.492" v="98834" actId="167"/>
          <ac:spMkLst>
            <pc:docMk/>
            <pc:sldMk cId="3613702158" sldId="319"/>
            <ac:spMk id="3" creationId="{6D50B2E6-0A42-4E23-2570-5E34F8DBAE36}"/>
          </ac:spMkLst>
        </pc:spChg>
        <pc:spChg chg="mod">
          <ac:chgData name="Hanna Viklund" userId="4e0e2cf7-cba3-4ce7-ad0b-30acc56ca5a9" providerId="ADAL" clId="{D5B454C8-5280-435D-A6CF-E9C82B88B81A}" dt="2024-08-20T09:32:37.835" v="141330" actId="6549"/>
          <ac:spMkLst>
            <pc:docMk/>
            <pc:sldMk cId="3613702158" sldId="319"/>
            <ac:spMk id="4" creationId="{B9F67D51-4E44-DD93-FE75-631A99C0AFCD}"/>
          </ac:spMkLst>
        </pc:spChg>
        <pc:spChg chg="mod">
          <ac:chgData name="Hanna Viklund" userId="4e0e2cf7-cba3-4ce7-ad0b-30acc56ca5a9" providerId="ADAL" clId="{D5B454C8-5280-435D-A6CF-E9C82B88B81A}" dt="2024-08-13T08:08:49.278" v="98839" actId="255"/>
          <ac:spMkLst>
            <pc:docMk/>
            <pc:sldMk cId="3613702158" sldId="319"/>
            <ac:spMk id="6" creationId="{AF489D4F-35FB-5833-6D37-78A9DA7D9CF3}"/>
          </ac:spMkLst>
        </pc:spChg>
        <pc:graphicFrameChg chg="del">
          <ac:chgData name="Hanna Viklund" userId="4e0e2cf7-cba3-4ce7-ad0b-30acc56ca5a9" providerId="ADAL" clId="{D5B454C8-5280-435D-A6CF-E9C82B88B81A}" dt="2024-06-25T10:57:48.436" v="33676" actId="478"/>
          <ac:graphicFrameMkLst>
            <pc:docMk/>
            <pc:sldMk cId="3613702158" sldId="319"/>
            <ac:graphicFrameMk id="3" creationId="{A3E57368-C7A4-4565-83A6-7BE674268FED}"/>
          </ac:graphicFrameMkLst>
        </pc:graphicFrameChg>
        <pc:graphicFrameChg chg="add mod">
          <ac:chgData name="Hanna Viklund" userId="4e0e2cf7-cba3-4ce7-ad0b-30acc56ca5a9" providerId="ADAL" clId="{D5B454C8-5280-435D-A6CF-E9C82B88B81A}" dt="2024-06-25T11:34:53.905" v="33955" actId="14100"/>
          <ac:graphicFrameMkLst>
            <pc:docMk/>
            <pc:sldMk cId="3613702158" sldId="319"/>
            <ac:graphicFrameMk id="8" creationId="{84715913-E43A-3076-5F6B-014F74B0D6AA}"/>
          </ac:graphicFrameMkLst>
        </pc:graphicFrameChg>
        <pc:picChg chg="del">
          <ac:chgData name="Hanna Viklund" userId="4e0e2cf7-cba3-4ce7-ad0b-30acc56ca5a9" providerId="ADAL" clId="{D5B454C8-5280-435D-A6CF-E9C82B88B81A}" dt="2024-08-13T08:08:41.362" v="98835" actId="478"/>
          <ac:picMkLst>
            <pc:docMk/>
            <pc:sldMk cId="3613702158" sldId="319"/>
            <ac:picMk id="5" creationId="{3E27A095-BB49-99D3-A87C-A88B2BE792C6}"/>
          </ac:picMkLst>
        </pc:picChg>
        <pc:picChg chg="del">
          <ac:chgData name="Hanna Viklund" userId="4e0e2cf7-cba3-4ce7-ad0b-30acc56ca5a9" providerId="ADAL" clId="{D5B454C8-5280-435D-A6CF-E9C82B88B81A}" dt="2024-08-13T08:08:42.976" v="98836" actId="478"/>
          <ac:picMkLst>
            <pc:docMk/>
            <pc:sldMk cId="3613702158" sldId="319"/>
            <ac:picMk id="7" creationId="{66281FE4-D4CB-84FF-1BE1-46A473A38BAA}"/>
          </ac:picMkLst>
        </pc:picChg>
        <pc:cxnChg chg="add mod ord">
          <ac:chgData name="Hanna Viklund" userId="4e0e2cf7-cba3-4ce7-ad0b-30acc56ca5a9" providerId="ADAL" clId="{D5B454C8-5280-435D-A6CF-E9C82B88B81A}" dt="2024-08-13T08:08:39.492" v="98834" actId="167"/>
          <ac:cxnSpMkLst>
            <pc:docMk/>
            <pc:sldMk cId="3613702158" sldId="319"/>
            <ac:cxnSpMk id="9" creationId="{67FC4805-1BFD-1D46-6EFA-28D0BCEBB7BA}"/>
          </ac:cxnSpMkLst>
        </pc:cxnChg>
      </pc:sldChg>
      <pc:sldChg chg="addSp delSp modSp add mod modNotesTx">
        <pc:chgData name="Hanna Viklund" userId="4e0e2cf7-cba3-4ce7-ad0b-30acc56ca5a9" providerId="ADAL" clId="{D5B454C8-5280-435D-A6CF-E9C82B88B81A}" dt="2024-08-20T09:33:22.217" v="141359" actId="20577"/>
        <pc:sldMkLst>
          <pc:docMk/>
          <pc:sldMk cId="3985633683" sldId="320"/>
        </pc:sldMkLst>
        <pc:spChg chg="mod">
          <ac:chgData name="Hanna Viklund" userId="4e0e2cf7-cba3-4ce7-ad0b-30acc56ca5a9" providerId="ADAL" clId="{D5B454C8-5280-435D-A6CF-E9C82B88B81A}" dt="2024-08-13T12:24:26.336" v="104958" actId="1076"/>
          <ac:spMkLst>
            <pc:docMk/>
            <pc:sldMk cId="3985633683" sldId="320"/>
            <ac:spMk id="2" creationId="{5C75FFB0-65CD-2995-72A6-65385C577DFF}"/>
          </ac:spMkLst>
        </pc:spChg>
        <pc:spChg chg="mod">
          <ac:chgData name="Hanna Viklund" userId="4e0e2cf7-cba3-4ce7-ad0b-30acc56ca5a9" providerId="ADAL" clId="{D5B454C8-5280-435D-A6CF-E9C82B88B81A}" dt="2024-08-20T09:33:17.770" v="141352" actId="20577"/>
          <ac:spMkLst>
            <pc:docMk/>
            <pc:sldMk cId="3985633683" sldId="320"/>
            <ac:spMk id="4" creationId="{B9F67D51-4E44-DD93-FE75-631A99C0AFCD}"/>
          </ac:spMkLst>
        </pc:spChg>
        <pc:spChg chg="mod">
          <ac:chgData name="Hanna Viklund" userId="4e0e2cf7-cba3-4ce7-ad0b-30acc56ca5a9" providerId="ADAL" clId="{D5B454C8-5280-435D-A6CF-E9C82B88B81A}" dt="2024-08-13T08:07:27.437" v="98813" actId="207"/>
          <ac:spMkLst>
            <pc:docMk/>
            <pc:sldMk cId="3985633683" sldId="320"/>
            <ac:spMk id="6" creationId="{AF489D4F-35FB-5833-6D37-78A9DA7D9CF3}"/>
          </ac:spMkLst>
        </pc:spChg>
        <pc:spChg chg="add del">
          <ac:chgData name="Hanna Viklund" userId="4e0e2cf7-cba3-4ce7-ad0b-30acc56ca5a9" providerId="ADAL" clId="{D5B454C8-5280-435D-A6CF-E9C82B88B81A}" dt="2024-08-13T08:06:46.741" v="98805" actId="478"/>
          <ac:spMkLst>
            <pc:docMk/>
            <pc:sldMk cId="3985633683" sldId="320"/>
            <ac:spMk id="9" creationId="{E1F378A1-C015-03C7-A1F1-1D1AB0B7610D}"/>
          </ac:spMkLst>
        </pc:spChg>
        <pc:spChg chg="add mod ord">
          <ac:chgData name="Hanna Viklund" userId="4e0e2cf7-cba3-4ce7-ad0b-30acc56ca5a9" providerId="ADAL" clId="{D5B454C8-5280-435D-A6CF-E9C82B88B81A}" dt="2024-08-13T08:08:21.742" v="98832" actId="1076"/>
          <ac:spMkLst>
            <pc:docMk/>
            <pc:sldMk cId="3985633683" sldId="320"/>
            <ac:spMk id="10" creationId="{72EC82E7-7CBF-9304-E7CB-98692DA53BDC}"/>
          </ac:spMkLst>
        </pc:spChg>
        <pc:graphicFrameChg chg="del mod">
          <ac:chgData name="Hanna Viklund" userId="4e0e2cf7-cba3-4ce7-ad0b-30acc56ca5a9" providerId="ADAL" clId="{D5B454C8-5280-435D-A6CF-E9C82B88B81A}" dt="2024-06-25T11:04:07.382" v="33720" actId="478"/>
          <ac:graphicFrameMkLst>
            <pc:docMk/>
            <pc:sldMk cId="3985633683" sldId="320"/>
            <ac:graphicFrameMk id="3" creationId="{A3E57368-C7A4-4565-83A6-7BE674268FED}"/>
          </ac:graphicFrameMkLst>
        </pc:graphicFrameChg>
        <pc:graphicFrameChg chg="add mod">
          <ac:chgData name="Hanna Viklund" userId="4e0e2cf7-cba3-4ce7-ad0b-30acc56ca5a9" providerId="ADAL" clId="{D5B454C8-5280-435D-A6CF-E9C82B88B81A}" dt="2024-06-25T11:04:32.054" v="33742" actId="403"/>
          <ac:graphicFrameMkLst>
            <pc:docMk/>
            <pc:sldMk cId="3985633683" sldId="320"/>
            <ac:graphicFrameMk id="8" creationId="{EF57E309-71F5-981C-59B7-483572583D73}"/>
          </ac:graphicFrameMkLst>
        </pc:graphicFrameChg>
        <pc:picChg chg="del">
          <ac:chgData name="Hanna Viklund" userId="4e0e2cf7-cba3-4ce7-ad0b-30acc56ca5a9" providerId="ADAL" clId="{D5B454C8-5280-435D-A6CF-E9C82B88B81A}" dt="2024-08-13T08:07:11.819" v="98809" actId="478"/>
          <ac:picMkLst>
            <pc:docMk/>
            <pc:sldMk cId="3985633683" sldId="320"/>
            <ac:picMk id="5" creationId="{3E27A095-BB49-99D3-A87C-A88B2BE792C6}"/>
          </ac:picMkLst>
        </pc:picChg>
        <pc:picChg chg="del">
          <ac:chgData name="Hanna Viklund" userId="4e0e2cf7-cba3-4ce7-ad0b-30acc56ca5a9" providerId="ADAL" clId="{D5B454C8-5280-435D-A6CF-E9C82B88B81A}" dt="2024-08-13T08:07:14.580" v="98810" actId="478"/>
          <ac:picMkLst>
            <pc:docMk/>
            <pc:sldMk cId="3985633683" sldId="320"/>
            <ac:picMk id="7" creationId="{66281FE4-D4CB-84FF-1BE1-46A473A38BAA}"/>
          </ac:picMkLst>
        </pc:picChg>
        <pc:cxnChg chg="add mod ord">
          <ac:chgData name="Hanna Viklund" userId="4e0e2cf7-cba3-4ce7-ad0b-30acc56ca5a9" providerId="ADAL" clId="{D5B454C8-5280-435D-A6CF-E9C82B88B81A}" dt="2024-08-13T08:07:09.844" v="98808" actId="167"/>
          <ac:cxnSpMkLst>
            <pc:docMk/>
            <pc:sldMk cId="3985633683" sldId="320"/>
            <ac:cxnSpMk id="11" creationId="{7ACC2CEE-BF1A-9485-F265-9B25EFA9C3BB}"/>
          </ac:cxnSpMkLst>
        </pc:cxnChg>
      </pc:sldChg>
      <pc:sldChg chg="addSp delSp modSp add mod modNotesTx">
        <pc:chgData name="Hanna Viklund" userId="4e0e2cf7-cba3-4ce7-ad0b-30acc56ca5a9" providerId="ADAL" clId="{D5B454C8-5280-435D-A6CF-E9C82B88B81A}" dt="2024-08-16T06:53:05.793" v="121817" actId="20577"/>
        <pc:sldMkLst>
          <pc:docMk/>
          <pc:sldMk cId="716780326" sldId="321"/>
        </pc:sldMkLst>
        <pc:spChg chg="mod">
          <ac:chgData name="Hanna Viklund" userId="4e0e2cf7-cba3-4ce7-ad0b-30acc56ca5a9" providerId="ADAL" clId="{D5B454C8-5280-435D-A6CF-E9C82B88B81A}" dt="2024-08-13T07:32:30.128" v="98765" actId="122"/>
          <ac:spMkLst>
            <pc:docMk/>
            <pc:sldMk cId="716780326" sldId="321"/>
            <ac:spMk id="2" creationId="{5C75FFB0-65CD-2995-72A6-65385C577DFF}"/>
          </ac:spMkLst>
        </pc:spChg>
        <pc:spChg chg="add mod">
          <ac:chgData name="Hanna Viklund" userId="4e0e2cf7-cba3-4ce7-ad0b-30acc56ca5a9" providerId="ADAL" clId="{D5B454C8-5280-435D-A6CF-E9C82B88B81A}" dt="2024-08-14T14:02:13.565" v="113028" actId="1076"/>
          <ac:spMkLst>
            <pc:docMk/>
            <pc:sldMk cId="716780326" sldId="321"/>
            <ac:spMk id="3" creationId="{1D6BE83B-EFF5-59AE-3A9C-CC71EF37FE85}"/>
          </ac:spMkLst>
        </pc:spChg>
        <pc:spChg chg="mod">
          <ac:chgData name="Hanna Viklund" userId="4e0e2cf7-cba3-4ce7-ad0b-30acc56ca5a9" providerId="ADAL" clId="{D5B454C8-5280-435D-A6CF-E9C82B88B81A}" dt="2024-08-16T06:52:58.076" v="121816" actId="20577"/>
          <ac:spMkLst>
            <pc:docMk/>
            <pc:sldMk cId="716780326" sldId="321"/>
            <ac:spMk id="4" creationId="{B9F67D51-4E44-DD93-FE75-631A99C0AFCD}"/>
          </ac:spMkLst>
        </pc:spChg>
        <pc:spChg chg="add mod">
          <ac:chgData name="Hanna Viklund" userId="4e0e2cf7-cba3-4ce7-ad0b-30acc56ca5a9" providerId="ADAL" clId="{D5B454C8-5280-435D-A6CF-E9C82B88B81A}" dt="2024-08-14T14:02:13.565" v="113028" actId="1076"/>
          <ac:spMkLst>
            <pc:docMk/>
            <pc:sldMk cId="716780326" sldId="321"/>
            <ac:spMk id="5" creationId="{E24578B3-E5A3-C274-16DD-DCB7FAC10693}"/>
          </ac:spMkLst>
        </pc:spChg>
        <pc:spChg chg="mod">
          <ac:chgData name="Hanna Viklund" userId="4e0e2cf7-cba3-4ce7-ad0b-30acc56ca5a9" providerId="ADAL" clId="{D5B454C8-5280-435D-A6CF-E9C82B88B81A}" dt="2024-08-13T08:05:08.568" v="98773" actId="113"/>
          <ac:spMkLst>
            <pc:docMk/>
            <pc:sldMk cId="716780326" sldId="321"/>
            <ac:spMk id="6" creationId="{482522AF-E97E-3B2A-45E5-ED1AB057DEFA}"/>
          </ac:spMkLst>
        </pc:spChg>
        <pc:spChg chg="add del">
          <ac:chgData name="Hanna Viklund" userId="4e0e2cf7-cba3-4ce7-ad0b-30acc56ca5a9" providerId="ADAL" clId="{D5B454C8-5280-435D-A6CF-E9C82B88B81A}" dt="2024-08-13T07:31:58.376" v="98756" actId="478"/>
          <ac:spMkLst>
            <pc:docMk/>
            <pc:sldMk cId="716780326" sldId="321"/>
            <ac:spMk id="9" creationId="{724A1118-40AF-2DCE-F343-7C80AB1F5A58}"/>
          </ac:spMkLst>
        </pc:spChg>
        <pc:spChg chg="add mod ord">
          <ac:chgData name="Hanna Viklund" userId="4e0e2cf7-cba3-4ce7-ad0b-30acc56ca5a9" providerId="ADAL" clId="{D5B454C8-5280-435D-A6CF-E9C82B88B81A}" dt="2024-08-13T10:40:25.718" v="101462" actId="1076"/>
          <ac:spMkLst>
            <pc:docMk/>
            <pc:sldMk cId="716780326" sldId="321"/>
            <ac:spMk id="10" creationId="{E0E71CA1-EA48-031D-61F6-E130D8A41ED4}"/>
          </ac:spMkLst>
        </pc:spChg>
        <pc:graphicFrameChg chg="del">
          <ac:chgData name="Hanna Viklund" userId="4e0e2cf7-cba3-4ce7-ad0b-30acc56ca5a9" providerId="ADAL" clId="{D5B454C8-5280-435D-A6CF-E9C82B88B81A}" dt="2024-06-25T11:10:46.180" v="33795" actId="478"/>
          <ac:graphicFrameMkLst>
            <pc:docMk/>
            <pc:sldMk cId="716780326" sldId="321"/>
            <ac:graphicFrameMk id="3" creationId="{EA54811D-F80C-06C9-028F-B527B160CE9A}"/>
          </ac:graphicFrameMkLst>
        </pc:graphicFrameChg>
        <pc:graphicFrameChg chg="add mod">
          <ac:chgData name="Hanna Viklund" userId="4e0e2cf7-cba3-4ce7-ad0b-30acc56ca5a9" providerId="ADAL" clId="{D5B454C8-5280-435D-A6CF-E9C82B88B81A}" dt="2024-08-13T10:40:12.691" v="101460" actId="20577"/>
          <ac:graphicFrameMkLst>
            <pc:docMk/>
            <pc:sldMk cId="716780326" sldId="321"/>
            <ac:graphicFrameMk id="8" creationId="{78BA7894-2F22-EFC5-3010-0DD78D83A6CC}"/>
          </ac:graphicFrameMkLst>
        </pc:graphicFrameChg>
        <pc:picChg chg="del">
          <ac:chgData name="Hanna Viklund" userId="4e0e2cf7-cba3-4ce7-ad0b-30acc56ca5a9" providerId="ADAL" clId="{D5B454C8-5280-435D-A6CF-E9C82B88B81A}" dt="2024-08-13T07:32:14.577" v="98759" actId="478"/>
          <ac:picMkLst>
            <pc:docMk/>
            <pc:sldMk cId="716780326" sldId="321"/>
            <ac:picMk id="5" creationId="{3E27A095-BB49-99D3-A87C-A88B2BE792C6}"/>
          </ac:picMkLst>
        </pc:picChg>
        <pc:picChg chg="del">
          <ac:chgData name="Hanna Viklund" userId="4e0e2cf7-cba3-4ce7-ad0b-30acc56ca5a9" providerId="ADAL" clId="{D5B454C8-5280-435D-A6CF-E9C82B88B81A}" dt="2024-08-13T07:32:16.068" v="98760" actId="478"/>
          <ac:picMkLst>
            <pc:docMk/>
            <pc:sldMk cId="716780326" sldId="321"/>
            <ac:picMk id="7" creationId="{B984B8EB-8813-0EF0-5D2D-587028EEB927}"/>
          </ac:picMkLst>
        </pc:picChg>
        <pc:cxnChg chg="add mod ord">
          <ac:chgData name="Hanna Viklund" userId="4e0e2cf7-cba3-4ce7-ad0b-30acc56ca5a9" providerId="ADAL" clId="{D5B454C8-5280-435D-A6CF-E9C82B88B81A}" dt="2024-08-13T07:32:12.949" v="98758" actId="167"/>
          <ac:cxnSpMkLst>
            <pc:docMk/>
            <pc:sldMk cId="716780326" sldId="321"/>
            <ac:cxnSpMk id="11" creationId="{56BD63AC-BF99-76A0-CAF9-DD46D296A198}"/>
          </ac:cxnSpMkLst>
        </pc:cxnChg>
      </pc:sldChg>
      <pc:sldChg chg="addSp delSp modSp add mod modNotesTx">
        <pc:chgData name="Hanna Viklund" userId="4e0e2cf7-cba3-4ce7-ad0b-30acc56ca5a9" providerId="ADAL" clId="{D5B454C8-5280-435D-A6CF-E9C82B88B81A}" dt="2024-08-20T09:35:05.838" v="141379" actId="20577"/>
        <pc:sldMkLst>
          <pc:docMk/>
          <pc:sldMk cId="3075968686" sldId="322"/>
        </pc:sldMkLst>
        <pc:spChg chg="mod">
          <ac:chgData name="Hanna Viklund" userId="4e0e2cf7-cba3-4ce7-ad0b-30acc56ca5a9" providerId="ADAL" clId="{D5B454C8-5280-435D-A6CF-E9C82B88B81A}" dt="2024-08-13T07:30:49.577" v="98714" actId="122"/>
          <ac:spMkLst>
            <pc:docMk/>
            <pc:sldMk cId="3075968686" sldId="322"/>
            <ac:spMk id="2" creationId="{5C75FFB0-65CD-2995-72A6-65385C577DFF}"/>
          </ac:spMkLst>
        </pc:spChg>
        <pc:spChg chg="add mod ord">
          <ac:chgData name="Hanna Viklund" userId="4e0e2cf7-cba3-4ce7-ad0b-30acc56ca5a9" providerId="ADAL" clId="{D5B454C8-5280-435D-A6CF-E9C82B88B81A}" dt="2024-08-13T07:30:14.442" v="98706" actId="167"/>
          <ac:spMkLst>
            <pc:docMk/>
            <pc:sldMk cId="3075968686" sldId="322"/>
            <ac:spMk id="3" creationId="{20C00862-01B0-24E5-EBA4-A34E66B0C877}"/>
          </ac:spMkLst>
        </pc:spChg>
        <pc:spChg chg="mod">
          <ac:chgData name="Hanna Viklund" userId="4e0e2cf7-cba3-4ce7-ad0b-30acc56ca5a9" providerId="ADAL" clId="{D5B454C8-5280-435D-A6CF-E9C82B88B81A}" dt="2024-08-20T09:35:05.838" v="141379" actId="20577"/>
          <ac:spMkLst>
            <pc:docMk/>
            <pc:sldMk cId="3075968686" sldId="322"/>
            <ac:spMk id="4" creationId="{B9F67D51-4E44-DD93-FE75-631A99C0AFCD}"/>
          </ac:spMkLst>
        </pc:spChg>
        <pc:spChg chg="add mod">
          <ac:chgData name="Hanna Viklund" userId="4e0e2cf7-cba3-4ce7-ad0b-30acc56ca5a9" providerId="ADAL" clId="{D5B454C8-5280-435D-A6CF-E9C82B88B81A}" dt="2024-08-14T14:02:38.995" v="113031"/>
          <ac:spMkLst>
            <pc:docMk/>
            <pc:sldMk cId="3075968686" sldId="322"/>
            <ac:spMk id="5" creationId="{7E7C7BCD-3750-2B60-C2CF-174BA41660DA}"/>
          </ac:spMkLst>
        </pc:spChg>
        <pc:spChg chg="mod">
          <ac:chgData name="Hanna Viklund" userId="4e0e2cf7-cba3-4ce7-ad0b-30acc56ca5a9" providerId="ADAL" clId="{D5B454C8-5280-435D-A6CF-E9C82B88B81A}" dt="2024-08-13T07:30:35.712" v="98711" actId="207"/>
          <ac:spMkLst>
            <pc:docMk/>
            <pc:sldMk cId="3075968686" sldId="322"/>
            <ac:spMk id="6" creationId="{482522AF-E97E-3B2A-45E5-ED1AB057DEFA}"/>
          </ac:spMkLst>
        </pc:spChg>
        <pc:spChg chg="add mod">
          <ac:chgData name="Hanna Viklund" userId="4e0e2cf7-cba3-4ce7-ad0b-30acc56ca5a9" providerId="ADAL" clId="{D5B454C8-5280-435D-A6CF-E9C82B88B81A}" dt="2024-08-14T14:02:38.995" v="113031"/>
          <ac:spMkLst>
            <pc:docMk/>
            <pc:sldMk cId="3075968686" sldId="322"/>
            <ac:spMk id="7" creationId="{CEA223EB-2C4C-744F-D3F0-92E40D5AD2FD}"/>
          </ac:spMkLst>
        </pc:spChg>
        <pc:graphicFrameChg chg="del">
          <ac:chgData name="Hanna Viklund" userId="4e0e2cf7-cba3-4ce7-ad0b-30acc56ca5a9" providerId="ADAL" clId="{D5B454C8-5280-435D-A6CF-E9C82B88B81A}" dt="2024-06-25T11:14:10.729" v="33825" actId="478"/>
          <ac:graphicFrameMkLst>
            <pc:docMk/>
            <pc:sldMk cId="3075968686" sldId="322"/>
            <ac:graphicFrameMk id="3" creationId="{EA54811D-F80C-06C9-028F-B527B160CE9A}"/>
          </ac:graphicFrameMkLst>
        </pc:graphicFrameChg>
        <pc:graphicFrameChg chg="add mod">
          <ac:chgData name="Hanna Viklund" userId="4e0e2cf7-cba3-4ce7-ad0b-30acc56ca5a9" providerId="ADAL" clId="{D5B454C8-5280-435D-A6CF-E9C82B88B81A}" dt="2024-08-14T14:02:43.806" v="113032" actId="14100"/>
          <ac:graphicFrameMkLst>
            <pc:docMk/>
            <pc:sldMk cId="3075968686" sldId="322"/>
            <ac:graphicFrameMk id="8" creationId="{A0EF8B34-F9A9-7795-47E7-0F12E46DE7B2}"/>
          </ac:graphicFrameMkLst>
        </pc:graphicFrameChg>
        <pc:picChg chg="del">
          <ac:chgData name="Hanna Viklund" userId="4e0e2cf7-cba3-4ce7-ad0b-30acc56ca5a9" providerId="ADAL" clId="{D5B454C8-5280-435D-A6CF-E9C82B88B81A}" dt="2024-08-13T07:30:24.713" v="98707" actId="478"/>
          <ac:picMkLst>
            <pc:docMk/>
            <pc:sldMk cId="3075968686" sldId="322"/>
            <ac:picMk id="5" creationId="{3E27A095-BB49-99D3-A87C-A88B2BE792C6}"/>
          </ac:picMkLst>
        </pc:picChg>
        <pc:picChg chg="del">
          <ac:chgData name="Hanna Viklund" userId="4e0e2cf7-cba3-4ce7-ad0b-30acc56ca5a9" providerId="ADAL" clId="{D5B454C8-5280-435D-A6CF-E9C82B88B81A}" dt="2024-08-13T07:30:27.219" v="98708" actId="478"/>
          <ac:picMkLst>
            <pc:docMk/>
            <pc:sldMk cId="3075968686" sldId="322"/>
            <ac:picMk id="7" creationId="{B984B8EB-8813-0EF0-5D2D-587028EEB927}"/>
          </ac:picMkLst>
        </pc:picChg>
        <pc:cxnChg chg="add mod ord">
          <ac:chgData name="Hanna Viklund" userId="4e0e2cf7-cba3-4ce7-ad0b-30acc56ca5a9" providerId="ADAL" clId="{D5B454C8-5280-435D-A6CF-E9C82B88B81A}" dt="2024-08-13T07:30:14.442" v="98706" actId="167"/>
          <ac:cxnSpMkLst>
            <pc:docMk/>
            <pc:sldMk cId="3075968686" sldId="322"/>
            <ac:cxnSpMk id="9" creationId="{39FBDDEC-2445-25AC-DE66-1EA76F394543}"/>
          </ac:cxnSpMkLst>
        </pc:cxnChg>
      </pc:sldChg>
      <pc:sldChg chg="addSp delSp modSp add mod ord modNotesTx">
        <pc:chgData name="Hanna Viklund" userId="4e0e2cf7-cba3-4ce7-ad0b-30acc56ca5a9" providerId="ADAL" clId="{D5B454C8-5280-435D-A6CF-E9C82B88B81A}" dt="2024-08-16T11:26:26.777" v="131006"/>
        <pc:sldMkLst>
          <pc:docMk/>
          <pc:sldMk cId="4286646435" sldId="323"/>
        </pc:sldMkLst>
        <pc:spChg chg="mod">
          <ac:chgData name="Hanna Viklund" userId="4e0e2cf7-cba3-4ce7-ad0b-30acc56ca5a9" providerId="ADAL" clId="{D5B454C8-5280-435D-A6CF-E9C82B88B81A}" dt="2024-08-13T07:28:48.828" v="98687" actId="207"/>
          <ac:spMkLst>
            <pc:docMk/>
            <pc:sldMk cId="4286646435" sldId="323"/>
            <ac:spMk id="2" creationId="{5C75FFB0-65CD-2995-72A6-65385C577DFF}"/>
          </ac:spMkLst>
        </pc:spChg>
        <pc:spChg chg="add mod ord">
          <ac:chgData name="Hanna Viklund" userId="4e0e2cf7-cba3-4ce7-ad0b-30acc56ca5a9" providerId="ADAL" clId="{D5B454C8-5280-435D-A6CF-E9C82B88B81A}" dt="2024-08-13T07:28:10.369" v="98679" actId="167"/>
          <ac:spMkLst>
            <pc:docMk/>
            <pc:sldMk cId="4286646435" sldId="323"/>
            <ac:spMk id="3" creationId="{AF94237F-1E88-B01D-CF7B-FEAFDD34E95F}"/>
          </ac:spMkLst>
        </pc:spChg>
        <pc:spChg chg="mod">
          <ac:chgData name="Hanna Viklund" userId="4e0e2cf7-cba3-4ce7-ad0b-30acc56ca5a9" providerId="ADAL" clId="{D5B454C8-5280-435D-A6CF-E9C82B88B81A}" dt="2024-08-16T11:24:04.278" v="130899" actId="20577"/>
          <ac:spMkLst>
            <pc:docMk/>
            <pc:sldMk cId="4286646435" sldId="323"/>
            <ac:spMk id="4" creationId="{B9F67D51-4E44-DD93-FE75-631A99C0AFCD}"/>
          </ac:spMkLst>
        </pc:spChg>
        <pc:spChg chg="add mod">
          <ac:chgData name="Hanna Viklund" userId="4e0e2cf7-cba3-4ce7-ad0b-30acc56ca5a9" providerId="ADAL" clId="{D5B454C8-5280-435D-A6CF-E9C82B88B81A}" dt="2024-08-14T14:02:50.705" v="113033"/>
          <ac:spMkLst>
            <pc:docMk/>
            <pc:sldMk cId="4286646435" sldId="323"/>
            <ac:spMk id="5" creationId="{A463D65C-E69D-8143-A3DD-F5F8985671C1}"/>
          </ac:spMkLst>
        </pc:spChg>
        <pc:spChg chg="mod">
          <ac:chgData name="Hanna Viklund" userId="4e0e2cf7-cba3-4ce7-ad0b-30acc56ca5a9" providerId="ADAL" clId="{D5B454C8-5280-435D-A6CF-E9C82B88B81A}" dt="2024-08-13T07:28:25.685" v="98684" actId="255"/>
          <ac:spMkLst>
            <pc:docMk/>
            <pc:sldMk cId="4286646435" sldId="323"/>
            <ac:spMk id="6" creationId="{482522AF-E97E-3B2A-45E5-ED1AB057DEFA}"/>
          </ac:spMkLst>
        </pc:spChg>
        <pc:spChg chg="add mod">
          <ac:chgData name="Hanna Viklund" userId="4e0e2cf7-cba3-4ce7-ad0b-30acc56ca5a9" providerId="ADAL" clId="{D5B454C8-5280-435D-A6CF-E9C82B88B81A}" dt="2024-08-14T14:02:50.705" v="113033"/>
          <ac:spMkLst>
            <pc:docMk/>
            <pc:sldMk cId="4286646435" sldId="323"/>
            <ac:spMk id="7" creationId="{438EB997-E6AC-0BB3-02AF-1BA2F67561FF}"/>
          </ac:spMkLst>
        </pc:spChg>
        <pc:graphicFrameChg chg="del">
          <ac:chgData name="Hanna Viklund" userId="4e0e2cf7-cba3-4ce7-ad0b-30acc56ca5a9" providerId="ADAL" clId="{D5B454C8-5280-435D-A6CF-E9C82B88B81A}" dt="2024-06-25T11:15:05.034" v="33863" actId="478"/>
          <ac:graphicFrameMkLst>
            <pc:docMk/>
            <pc:sldMk cId="4286646435" sldId="323"/>
            <ac:graphicFrameMk id="3" creationId="{EA54811D-F80C-06C9-028F-B527B160CE9A}"/>
          </ac:graphicFrameMkLst>
        </pc:graphicFrameChg>
        <pc:graphicFrameChg chg="add mod">
          <ac:chgData name="Hanna Viklund" userId="4e0e2cf7-cba3-4ce7-ad0b-30acc56ca5a9" providerId="ADAL" clId="{D5B454C8-5280-435D-A6CF-E9C82B88B81A}" dt="2024-08-14T14:02:54.357" v="113034" actId="14100"/>
          <ac:graphicFrameMkLst>
            <pc:docMk/>
            <pc:sldMk cId="4286646435" sldId="323"/>
            <ac:graphicFrameMk id="8" creationId="{7E381DEC-3DB7-F210-2B12-B4BD2951521F}"/>
          </ac:graphicFrameMkLst>
        </pc:graphicFrameChg>
        <pc:picChg chg="del">
          <ac:chgData name="Hanna Viklund" userId="4e0e2cf7-cba3-4ce7-ad0b-30acc56ca5a9" providerId="ADAL" clId="{D5B454C8-5280-435D-A6CF-E9C82B88B81A}" dt="2024-08-13T07:28:12.777" v="98680" actId="478"/>
          <ac:picMkLst>
            <pc:docMk/>
            <pc:sldMk cId="4286646435" sldId="323"/>
            <ac:picMk id="5" creationId="{3E27A095-BB49-99D3-A87C-A88B2BE792C6}"/>
          </ac:picMkLst>
        </pc:picChg>
        <pc:picChg chg="del">
          <ac:chgData name="Hanna Viklund" userId="4e0e2cf7-cba3-4ce7-ad0b-30acc56ca5a9" providerId="ADAL" clId="{D5B454C8-5280-435D-A6CF-E9C82B88B81A}" dt="2024-08-13T07:28:14.424" v="98681" actId="478"/>
          <ac:picMkLst>
            <pc:docMk/>
            <pc:sldMk cId="4286646435" sldId="323"/>
            <ac:picMk id="7" creationId="{B984B8EB-8813-0EF0-5D2D-587028EEB927}"/>
          </ac:picMkLst>
        </pc:picChg>
        <pc:cxnChg chg="add mod ord">
          <ac:chgData name="Hanna Viklund" userId="4e0e2cf7-cba3-4ce7-ad0b-30acc56ca5a9" providerId="ADAL" clId="{D5B454C8-5280-435D-A6CF-E9C82B88B81A}" dt="2024-08-13T07:28:10.369" v="98679" actId="167"/>
          <ac:cxnSpMkLst>
            <pc:docMk/>
            <pc:sldMk cId="4286646435" sldId="323"/>
            <ac:cxnSpMk id="9" creationId="{51502F04-E338-E065-FBC4-541433198A63}"/>
          </ac:cxnSpMkLst>
        </pc:cxnChg>
      </pc:sldChg>
      <pc:sldChg chg="addSp delSp modSp add del mod modNotesTx">
        <pc:chgData name="Hanna Viklund" userId="4e0e2cf7-cba3-4ce7-ad0b-30acc56ca5a9" providerId="ADAL" clId="{D5B454C8-5280-435D-A6CF-E9C82B88B81A}" dt="2024-08-13T09:17:13.184" v="100356" actId="47"/>
        <pc:sldMkLst>
          <pc:docMk/>
          <pc:sldMk cId="4263008855" sldId="324"/>
        </pc:sldMkLst>
        <pc:spChg chg="mod">
          <ac:chgData name="Hanna Viklund" userId="4e0e2cf7-cba3-4ce7-ad0b-30acc56ca5a9" providerId="ADAL" clId="{D5B454C8-5280-435D-A6CF-E9C82B88B81A}" dt="2024-08-13T07:18:02.397" v="98567" actId="13926"/>
          <ac:spMkLst>
            <pc:docMk/>
            <pc:sldMk cId="4263008855" sldId="324"/>
            <ac:spMk id="4" creationId="{B9F67D51-4E44-DD93-FE75-631A99C0AFCD}"/>
          </ac:spMkLst>
        </pc:spChg>
        <pc:spChg chg="mod">
          <ac:chgData name="Hanna Viklund" userId="4e0e2cf7-cba3-4ce7-ad0b-30acc56ca5a9" providerId="ADAL" clId="{D5B454C8-5280-435D-A6CF-E9C82B88B81A}" dt="2024-06-25T10:54:00.422" v="33675" actId="20577"/>
          <ac:spMkLst>
            <pc:docMk/>
            <pc:sldMk cId="4263008855" sldId="324"/>
            <ac:spMk id="6" creationId="{482522AF-E97E-3B2A-45E5-ED1AB057DEFA}"/>
          </ac:spMkLst>
        </pc:spChg>
        <pc:graphicFrameChg chg="del">
          <ac:chgData name="Hanna Viklund" userId="4e0e2cf7-cba3-4ce7-ad0b-30acc56ca5a9" providerId="ADAL" clId="{D5B454C8-5280-435D-A6CF-E9C82B88B81A}" dt="2024-06-25T11:17:49.863" v="33901" actId="478"/>
          <ac:graphicFrameMkLst>
            <pc:docMk/>
            <pc:sldMk cId="4263008855" sldId="324"/>
            <ac:graphicFrameMk id="3" creationId="{EA54811D-F80C-06C9-028F-B527B160CE9A}"/>
          </ac:graphicFrameMkLst>
        </pc:graphicFrameChg>
        <pc:graphicFrameChg chg="add mod">
          <ac:chgData name="Hanna Viklund" userId="4e0e2cf7-cba3-4ce7-ad0b-30acc56ca5a9" providerId="ADAL" clId="{D5B454C8-5280-435D-A6CF-E9C82B88B81A}" dt="2024-06-25T11:26:45.895" v="33941" actId="20577"/>
          <ac:graphicFrameMkLst>
            <pc:docMk/>
            <pc:sldMk cId="4263008855" sldId="324"/>
            <ac:graphicFrameMk id="8" creationId="{A061953B-B06F-F63B-B158-84C946AA514A}"/>
          </ac:graphicFrameMkLst>
        </pc:graphicFrameChg>
      </pc:sldChg>
      <pc:sldChg chg="addSp delSp modSp add mod setBg modNotesTx">
        <pc:chgData name="Hanna Viklund" userId="4e0e2cf7-cba3-4ce7-ad0b-30acc56ca5a9" providerId="ADAL" clId="{D5B454C8-5280-435D-A6CF-E9C82B88B81A}" dt="2024-08-20T09:47:23.079" v="141475" actId="20577"/>
        <pc:sldMkLst>
          <pc:docMk/>
          <pc:sldMk cId="2606145085" sldId="325"/>
        </pc:sldMkLst>
        <pc:spChg chg="mod">
          <ac:chgData name="Hanna Viklund" userId="4e0e2cf7-cba3-4ce7-ad0b-30acc56ca5a9" providerId="ADAL" clId="{D5B454C8-5280-435D-A6CF-E9C82B88B81A}" dt="2024-08-20T09:43:27.263" v="141423" actId="790"/>
          <ac:spMkLst>
            <pc:docMk/>
            <pc:sldMk cId="2606145085" sldId="325"/>
            <ac:spMk id="2" creationId="{943B863E-9261-7506-EB99-136D9F1901C0}"/>
          </ac:spMkLst>
        </pc:spChg>
        <pc:spChg chg="mod">
          <ac:chgData name="Hanna Viklund" userId="4e0e2cf7-cba3-4ce7-ad0b-30acc56ca5a9" providerId="ADAL" clId="{D5B454C8-5280-435D-A6CF-E9C82B88B81A}" dt="2024-08-20T09:47:16.306" v="141468" actId="20577"/>
          <ac:spMkLst>
            <pc:docMk/>
            <pc:sldMk cId="2606145085" sldId="325"/>
            <ac:spMk id="3" creationId="{8DC04D7A-60F8-DEE0-2065-52A31E4D495E}"/>
          </ac:spMkLst>
        </pc:spChg>
        <pc:spChg chg="add mod ord">
          <ac:chgData name="Hanna Viklund" userId="4e0e2cf7-cba3-4ce7-ad0b-30acc56ca5a9" providerId="ADAL" clId="{D5B454C8-5280-435D-A6CF-E9C82B88B81A}" dt="2024-08-13T10:24:08.085" v="101334" actId="167"/>
          <ac:spMkLst>
            <pc:docMk/>
            <pc:sldMk cId="2606145085" sldId="325"/>
            <ac:spMk id="4" creationId="{38BCF6D7-4922-50C9-D612-4A9503BE69A2}"/>
          </ac:spMkLst>
        </pc:spChg>
        <pc:spChg chg="mod">
          <ac:chgData name="Hanna Viklund" userId="4e0e2cf7-cba3-4ce7-ad0b-30acc56ca5a9" providerId="ADAL" clId="{D5B454C8-5280-435D-A6CF-E9C82B88B81A}" dt="2024-08-13T10:24:20.105" v="101339" actId="207"/>
          <ac:spMkLst>
            <pc:docMk/>
            <pc:sldMk cId="2606145085" sldId="325"/>
            <ac:spMk id="6" creationId="{5520CC32-54AB-B1C7-FBE1-CBA268FE6C5D}"/>
          </ac:spMkLst>
        </pc:spChg>
        <pc:graphicFrameChg chg="del">
          <ac:chgData name="Hanna Viklund" userId="4e0e2cf7-cba3-4ce7-ad0b-30acc56ca5a9" providerId="ADAL" clId="{D5B454C8-5280-435D-A6CF-E9C82B88B81A}" dt="2024-06-25T11:42:27.685" v="34083" actId="478"/>
          <ac:graphicFrameMkLst>
            <pc:docMk/>
            <pc:sldMk cId="2606145085" sldId="325"/>
            <ac:graphicFrameMk id="4" creationId="{900AB22D-B4D3-C6EA-13C4-B94AEE293B6F}"/>
          </ac:graphicFrameMkLst>
        </pc:graphicFrameChg>
        <pc:graphicFrameChg chg="add mod">
          <ac:chgData name="Hanna Viklund" userId="4e0e2cf7-cba3-4ce7-ad0b-30acc56ca5a9" providerId="ADAL" clId="{D5B454C8-5280-435D-A6CF-E9C82B88B81A}" dt="2024-08-15T08:39:28.821" v="114785" actId="14100"/>
          <ac:graphicFrameMkLst>
            <pc:docMk/>
            <pc:sldMk cId="2606145085" sldId="325"/>
            <ac:graphicFrameMk id="8" creationId="{30E7BDF5-F2F4-AB74-6114-DF6352E54B1D}"/>
          </ac:graphicFrameMkLst>
        </pc:graphicFrameChg>
        <pc:picChg chg="del">
          <ac:chgData name="Hanna Viklund" userId="4e0e2cf7-cba3-4ce7-ad0b-30acc56ca5a9" providerId="ADAL" clId="{D5B454C8-5280-435D-A6CF-E9C82B88B81A}" dt="2024-08-13T10:24:09.923" v="101335" actId="478"/>
          <ac:picMkLst>
            <pc:docMk/>
            <pc:sldMk cId="2606145085" sldId="325"/>
            <ac:picMk id="5" creationId="{110795FC-29C7-4D63-47C1-A271D1D868DF}"/>
          </ac:picMkLst>
        </pc:picChg>
        <pc:picChg chg="del">
          <ac:chgData name="Hanna Viklund" userId="4e0e2cf7-cba3-4ce7-ad0b-30acc56ca5a9" providerId="ADAL" clId="{D5B454C8-5280-435D-A6CF-E9C82B88B81A}" dt="2024-08-13T10:24:12.359" v="101336" actId="478"/>
          <ac:picMkLst>
            <pc:docMk/>
            <pc:sldMk cId="2606145085" sldId="325"/>
            <ac:picMk id="7" creationId="{A8D56FE3-74FF-4E92-55AF-5B0A41B71031}"/>
          </ac:picMkLst>
        </pc:picChg>
        <pc:cxnChg chg="add mod">
          <ac:chgData name="Hanna Viklund" userId="4e0e2cf7-cba3-4ce7-ad0b-30acc56ca5a9" providerId="ADAL" clId="{D5B454C8-5280-435D-A6CF-E9C82B88B81A}" dt="2024-08-13T09:20:05.485" v="100360"/>
          <ac:cxnSpMkLst>
            <pc:docMk/>
            <pc:sldMk cId="2606145085" sldId="325"/>
            <ac:cxnSpMk id="9" creationId="{F1E03CF0-B4E1-9298-3F50-08B8CA58EFAA}"/>
          </ac:cxnSpMkLst>
        </pc:cxnChg>
      </pc:sldChg>
      <pc:sldChg chg="addSp delSp modSp add mod modNotesTx">
        <pc:chgData name="Hanna Viklund" userId="4e0e2cf7-cba3-4ce7-ad0b-30acc56ca5a9" providerId="ADAL" clId="{D5B454C8-5280-435D-A6CF-E9C82B88B81A}" dt="2024-08-20T09:48:05.516" v="141484" actId="20577"/>
        <pc:sldMkLst>
          <pc:docMk/>
          <pc:sldMk cId="3680122813" sldId="326"/>
        </pc:sldMkLst>
        <pc:spChg chg="mod">
          <ac:chgData name="Hanna Viklund" userId="4e0e2cf7-cba3-4ce7-ad0b-30acc56ca5a9" providerId="ADAL" clId="{D5B454C8-5280-435D-A6CF-E9C82B88B81A}" dt="2024-08-20T09:47:50.510" v="141477" actId="790"/>
          <ac:spMkLst>
            <pc:docMk/>
            <pc:sldMk cId="3680122813" sldId="326"/>
            <ac:spMk id="2" creationId="{943B863E-9261-7506-EB99-136D9F1901C0}"/>
          </ac:spMkLst>
        </pc:spChg>
        <pc:spChg chg="mod">
          <ac:chgData name="Hanna Viklund" userId="4e0e2cf7-cba3-4ce7-ad0b-30acc56ca5a9" providerId="ADAL" clId="{D5B454C8-5280-435D-A6CF-E9C82B88B81A}" dt="2024-08-20T09:48:05.516" v="141484" actId="20577"/>
          <ac:spMkLst>
            <pc:docMk/>
            <pc:sldMk cId="3680122813" sldId="326"/>
            <ac:spMk id="3" creationId="{8DC04D7A-60F8-DEE0-2065-52A31E4D495E}"/>
          </ac:spMkLst>
        </pc:spChg>
        <pc:spChg chg="add mod ord">
          <ac:chgData name="Hanna Viklund" userId="4e0e2cf7-cba3-4ce7-ad0b-30acc56ca5a9" providerId="ADAL" clId="{D5B454C8-5280-435D-A6CF-E9C82B88B81A}" dt="2024-08-13T10:22:56.225" v="101305" actId="167"/>
          <ac:spMkLst>
            <pc:docMk/>
            <pc:sldMk cId="3680122813" sldId="326"/>
            <ac:spMk id="4" creationId="{C79BB8C9-9B7E-679A-916D-0067FBBD57D9}"/>
          </ac:spMkLst>
        </pc:spChg>
        <pc:spChg chg="mod">
          <ac:chgData name="Hanna Viklund" userId="4e0e2cf7-cba3-4ce7-ad0b-30acc56ca5a9" providerId="ADAL" clId="{D5B454C8-5280-435D-A6CF-E9C82B88B81A}" dt="2024-08-13T10:23:07.188" v="101310" actId="207"/>
          <ac:spMkLst>
            <pc:docMk/>
            <pc:sldMk cId="3680122813" sldId="326"/>
            <ac:spMk id="6" creationId="{5520CC32-54AB-B1C7-FBE1-CBA268FE6C5D}"/>
          </ac:spMkLst>
        </pc:spChg>
        <pc:graphicFrameChg chg="del">
          <ac:chgData name="Hanna Viklund" userId="4e0e2cf7-cba3-4ce7-ad0b-30acc56ca5a9" providerId="ADAL" clId="{D5B454C8-5280-435D-A6CF-E9C82B88B81A}" dt="2024-06-25T11:50:19.885" v="34122" actId="478"/>
          <ac:graphicFrameMkLst>
            <pc:docMk/>
            <pc:sldMk cId="3680122813" sldId="326"/>
            <ac:graphicFrameMk id="4" creationId="{900AB22D-B4D3-C6EA-13C4-B94AEE293B6F}"/>
          </ac:graphicFrameMkLst>
        </pc:graphicFrameChg>
        <pc:graphicFrameChg chg="add mod">
          <ac:chgData name="Hanna Viklund" userId="4e0e2cf7-cba3-4ce7-ad0b-30acc56ca5a9" providerId="ADAL" clId="{D5B454C8-5280-435D-A6CF-E9C82B88B81A}" dt="2024-08-15T08:39:43.424" v="114790" actId="14100"/>
          <ac:graphicFrameMkLst>
            <pc:docMk/>
            <pc:sldMk cId="3680122813" sldId="326"/>
            <ac:graphicFrameMk id="8" creationId="{FFF83DCB-5EB9-E430-0697-DB0260105C1B}"/>
          </ac:graphicFrameMkLst>
        </pc:graphicFrameChg>
        <pc:picChg chg="del">
          <ac:chgData name="Hanna Viklund" userId="4e0e2cf7-cba3-4ce7-ad0b-30acc56ca5a9" providerId="ADAL" clId="{D5B454C8-5280-435D-A6CF-E9C82B88B81A}" dt="2024-08-13T10:22:58.514" v="101306" actId="478"/>
          <ac:picMkLst>
            <pc:docMk/>
            <pc:sldMk cId="3680122813" sldId="326"/>
            <ac:picMk id="5" creationId="{110795FC-29C7-4D63-47C1-A271D1D868DF}"/>
          </ac:picMkLst>
        </pc:picChg>
        <pc:picChg chg="del">
          <ac:chgData name="Hanna Viklund" userId="4e0e2cf7-cba3-4ce7-ad0b-30acc56ca5a9" providerId="ADAL" clId="{D5B454C8-5280-435D-A6CF-E9C82B88B81A}" dt="2024-08-13T10:23:00.195" v="101307" actId="478"/>
          <ac:picMkLst>
            <pc:docMk/>
            <pc:sldMk cId="3680122813" sldId="326"/>
            <ac:picMk id="7" creationId="{A8D56FE3-74FF-4E92-55AF-5B0A41B71031}"/>
          </ac:picMkLst>
        </pc:picChg>
        <pc:cxnChg chg="add mod">
          <ac:chgData name="Hanna Viklund" userId="4e0e2cf7-cba3-4ce7-ad0b-30acc56ca5a9" providerId="ADAL" clId="{D5B454C8-5280-435D-A6CF-E9C82B88B81A}" dt="2024-08-13T09:20:07.522" v="100361"/>
          <ac:cxnSpMkLst>
            <pc:docMk/>
            <pc:sldMk cId="3680122813" sldId="326"/>
            <ac:cxnSpMk id="9" creationId="{85C04A6C-59AC-26EE-0CFB-9668630D2F88}"/>
          </ac:cxnSpMkLst>
        </pc:cxnChg>
      </pc:sldChg>
      <pc:sldChg chg="addSp delSp modSp add mod modNotesTx">
        <pc:chgData name="Hanna Viklund" userId="4e0e2cf7-cba3-4ce7-ad0b-30acc56ca5a9" providerId="ADAL" clId="{D5B454C8-5280-435D-A6CF-E9C82B88B81A}" dt="2024-08-20T09:48:27.519" v="141485" actId="790"/>
        <pc:sldMkLst>
          <pc:docMk/>
          <pc:sldMk cId="3833646898" sldId="327"/>
        </pc:sldMkLst>
        <pc:spChg chg="mod">
          <ac:chgData name="Hanna Viklund" userId="4e0e2cf7-cba3-4ce7-ad0b-30acc56ca5a9" providerId="ADAL" clId="{D5B454C8-5280-435D-A6CF-E9C82B88B81A}" dt="2024-08-20T09:48:27.519" v="141485" actId="790"/>
          <ac:spMkLst>
            <pc:docMk/>
            <pc:sldMk cId="3833646898" sldId="327"/>
            <ac:spMk id="2" creationId="{943B863E-9261-7506-EB99-136D9F1901C0}"/>
          </ac:spMkLst>
        </pc:spChg>
        <pc:spChg chg="mod">
          <ac:chgData name="Hanna Viklund" userId="4e0e2cf7-cba3-4ce7-ad0b-30acc56ca5a9" providerId="ADAL" clId="{D5B454C8-5280-435D-A6CF-E9C82B88B81A}" dt="2024-08-13T12:53:40.112" v="105317" actId="14100"/>
          <ac:spMkLst>
            <pc:docMk/>
            <pc:sldMk cId="3833646898" sldId="327"/>
            <ac:spMk id="3" creationId="{8DC04D7A-60F8-DEE0-2065-52A31E4D495E}"/>
          </ac:spMkLst>
        </pc:spChg>
        <pc:spChg chg="add mod">
          <ac:chgData name="Hanna Viklund" userId="4e0e2cf7-cba3-4ce7-ad0b-30acc56ca5a9" providerId="ADAL" clId="{D5B454C8-5280-435D-A6CF-E9C82B88B81A}" dt="2024-08-15T08:51:17.743" v="115153"/>
          <ac:spMkLst>
            <pc:docMk/>
            <pc:sldMk cId="3833646898" sldId="327"/>
            <ac:spMk id="5" creationId="{4B20613D-50AB-E90C-34E3-00F190441E29}"/>
          </ac:spMkLst>
        </pc:spChg>
        <pc:spChg chg="mod">
          <ac:chgData name="Hanna Viklund" userId="4e0e2cf7-cba3-4ce7-ad0b-30acc56ca5a9" providerId="ADAL" clId="{D5B454C8-5280-435D-A6CF-E9C82B88B81A}" dt="2024-08-13T09:55:11.861" v="101286" actId="207"/>
          <ac:spMkLst>
            <pc:docMk/>
            <pc:sldMk cId="3833646898" sldId="327"/>
            <ac:spMk id="6" creationId="{5520CC32-54AB-B1C7-FBE1-CBA268FE6C5D}"/>
          </ac:spMkLst>
        </pc:spChg>
        <pc:spChg chg="add mod">
          <ac:chgData name="Hanna Viklund" userId="4e0e2cf7-cba3-4ce7-ad0b-30acc56ca5a9" providerId="ADAL" clId="{D5B454C8-5280-435D-A6CF-E9C82B88B81A}" dt="2024-08-15T08:51:17.743" v="115153"/>
          <ac:spMkLst>
            <pc:docMk/>
            <pc:sldMk cId="3833646898" sldId="327"/>
            <ac:spMk id="7" creationId="{E176806D-6C58-9A1B-AA12-9881D6DFBB40}"/>
          </ac:spMkLst>
        </pc:spChg>
        <pc:spChg chg="add mod">
          <ac:chgData name="Hanna Viklund" userId="4e0e2cf7-cba3-4ce7-ad0b-30acc56ca5a9" providerId="ADAL" clId="{D5B454C8-5280-435D-A6CF-E9C82B88B81A}" dt="2024-08-15T09:00:13.716" v="115197" actId="1076"/>
          <ac:spMkLst>
            <pc:docMk/>
            <pc:sldMk cId="3833646898" sldId="327"/>
            <ac:spMk id="8" creationId="{7EC55436-A349-E1C8-AB41-DE01AFE8DA67}"/>
          </ac:spMkLst>
        </pc:spChg>
        <pc:spChg chg="add mod">
          <ac:chgData name="Hanna Viklund" userId="4e0e2cf7-cba3-4ce7-ad0b-30acc56ca5a9" providerId="ADAL" clId="{D5B454C8-5280-435D-A6CF-E9C82B88B81A}" dt="2024-08-15T09:00:08.077" v="115196" actId="1076"/>
          <ac:spMkLst>
            <pc:docMk/>
            <pc:sldMk cId="3833646898" sldId="327"/>
            <ac:spMk id="9" creationId="{749BCA12-00A5-D1EE-E528-C9CFDC04AC31}"/>
          </ac:spMkLst>
        </pc:spChg>
        <pc:spChg chg="add mod ord">
          <ac:chgData name="Hanna Viklund" userId="4e0e2cf7-cba3-4ce7-ad0b-30acc56ca5a9" providerId="ADAL" clId="{D5B454C8-5280-435D-A6CF-E9C82B88B81A}" dt="2024-08-13T09:55:06.014" v="101282" actId="167"/>
          <ac:spMkLst>
            <pc:docMk/>
            <pc:sldMk cId="3833646898" sldId="327"/>
            <ac:spMk id="10" creationId="{2E70085B-9965-9F78-3849-75130C25B879}"/>
          </ac:spMkLst>
        </pc:spChg>
        <pc:graphicFrameChg chg="add mod">
          <ac:chgData name="Hanna Viklund" userId="4e0e2cf7-cba3-4ce7-ad0b-30acc56ca5a9" providerId="ADAL" clId="{D5B454C8-5280-435D-A6CF-E9C82B88B81A}" dt="2024-08-15T08:56:03.237" v="115159" actId="20577"/>
          <ac:graphicFrameMkLst>
            <pc:docMk/>
            <pc:sldMk cId="3833646898" sldId="327"/>
            <ac:graphicFrameMk id="4" creationId="{40ADFD25-DD56-E114-98FE-8916E2914377}"/>
          </ac:graphicFrameMkLst>
        </pc:graphicFrameChg>
        <pc:graphicFrameChg chg="del">
          <ac:chgData name="Hanna Viklund" userId="4e0e2cf7-cba3-4ce7-ad0b-30acc56ca5a9" providerId="ADAL" clId="{D5B454C8-5280-435D-A6CF-E9C82B88B81A}" dt="2024-06-25T11:56:11.129" v="34216" actId="478"/>
          <ac:graphicFrameMkLst>
            <pc:docMk/>
            <pc:sldMk cId="3833646898" sldId="327"/>
            <ac:graphicFrameMk id="8" creationId="{FFF83DCB-5EB9-E430-0697-DB0260105C1B}"/>
          </ac:graphicFrameMkLst>
        </pc:graphicFrameChg>
        <pc:picChg chg="del mod">
          <ac:chgData name="Hanna Viklund" userId="4e0e2cf7-cba3-4ce7-ad0b-30acc56ca5a9" providerId="ADAL" clId="{D5B454C8-5280-435D-A6CF-E9C82B88B81A}" dt="2024-08-13T09:55:08.035" v="101283" actId="478"/>
          <ac:picMkLst>
            <pc:docMk/>
            <pc:sldMk cId="3833646898" sldId="327"/>
            <ac:picMk id="5" creationId="{110795FC-29C7-4D63-47C1-A271D1D868DF}"/>
          </ac:picMkLst>
        </pc:picChg>
        <pc:picChg chg="del">
          <ac:chgData name="Hanna Viklund" userId="4e0e2cf7-cba3-4ce7-ad0b-30acc56ca5a9" providerId="ADAL" clId="{D5B454C8-5280-435D-A6CF-E9C82B88B81A}" dt="2024-08-13T09:55:09.022" v="101284" actId="478"/>
          <ac:picMkLst>
            <pc:docMk/>
            <pc:sldMk cId="3833646898" sldId="327"/>
            <ac:picMk id="7" creationId="{A8D56FE3-74FF-4E92-55AF-5B0A41B71031}"/>
          </ac:picMkLst>
        </pc:picChg>
        <pc:cxnChg chg="add mod">
          <ac:chgData name="Hanna Viklund" userId="4e0e2cf7-cba3-4ce7-ad0b-30acc56ca5a9" providerId="ADAL" clId="{D5B454C8-5280-435D-A6CF-E9C82B88B81A}" dt="2024-08-13T09:20:10.683" v="100362"/>
          <ac:cxnSpMkLst>
            <pc:docMk/>
            <pc:sldMk cId="3833646898" sldId="327"/>
            <ac:cxnSpMk id="11" creationId="{963B96BB-8303-4197-EDD2-7FE900C817A0}"/>
          </ac:cxnSpMkLst>
        </pc:cxnChg>
      </pc:sldChg>
      <pc:sldChg chg="addSp delSp modSp add mod modNotesTx">
        <pc:chgData name="Hanna Viklund" userId="4e0e2cf7-cba3-4ce7-ad0b-30acc56ca5a9" providerId="ADAL" clId="{D5B454C8-5280-435D-A6CF-E9C82B88B81A}" dt="2024-08-20T09:50:47.923" v="141574" actId="20577"/>
        <pc:sldMkLst>
          <pc:docMk/>
          <pc:sldMk cId="4284828124" sldId="328"/>
        </pc:sldMkLst>
        <pc:spChg chg="mod">
          <ac:chgData name="Hanna Viklund" userId="4e0e2cf7-cba3-4ce7-ad0b-30acc56ca5a9" providerId="ADAL" clId="{D5B454C8-5280-435D-A6CF-E9C82B88B81A}" dt="2024-08-20T09:49:49.100" v="141486" actId="790"/>
          <ac:spMkLst>
            <pc:docMk/>
            <pc:sldMk cId="4284828124" sldId="328"/>
            <ac:spMk id="2" creationId="{943B863E-9261-7506-EB99-136D9F1901C0}"/>
          </ac:spMkLst>
        </pc:spChg>
        <pc:spChg chg="mod">
          <ac:chgData name="Hanna Viklund" userId="4e0e2cf7-cba3-4ce7-ad0b-30acc56ca5a9" providerId="ADAL" clId="{D5B454C8-5280-435D-A6CF-E9C82B88B81A}" dt="2024-08-20T09:50:47.923" v="141574" actId="20577"/>
          <ac:spMkLst>
            <pc:docMk/>
            <pc:sldMk cId="4284828124" sldId="328"/>
            <ac:spMk id="3" creationId="{8DC04D7A-60F8-DEE0-2065-52A31E4D495E}"/>
          </ac:spMkLst>
        </pc:spChg>
        <pc:spChg chg="add mod">
          <ac:chgData name="Hanna Viklund" userId="4e0e2cf7-cba3-4ce7-ad0b-30acc56ca5a9" providerId="ADAL" clId="{D5B454C8-5280-435D-A6CF-E9C82B88B81A}" dt="2024-08-15T08:56:15.601" v="115160"/>
          <ac:spMkLst>
            <pc:docMk/>
            <pc:sldMk cId="4284828124" sldId="328"/>
            <ac:spMk id="5" creationId="{660D5F2D-CA2B-4C22-CE62-7DA555359A0C}"/>
          </ac:spMkLst>
        </pc:spChg>
        <pc:spChg chg="mod">
          <ac:chgData name="Hanna Viklund" userId="4e0e2cf7-cba3-4ce7-ad0b-30acc56ca5a9" providerId="ADAL" clId="{D5B454C8-5280-435D-A6CF-E9C82B88B81A}" dt="2024-08-13T09:53:58.313" v="101239" actId="207"/>
          <ac:spMkLst>
            <pc:docMk/>
            <pc:sldMk cId="4284828124" sldId="328"/>
            <ac:spMk id="6" creationId="{5520CC32-54AB-B1C7-FBE1-CBA268FE6C5D}"/>
          </ac:spMkLst>
        </pc:spChg>
        <pc:spChg chg="add mod">
          <ac:chgData name="Hanna Viklund" userId="4e0e2cf7-cba3-4ce7-ad0b-30acc56ca5a9" providerId="ADAL" clId="{D5B454C8-5280-435D-A6CF-E9C82B88B81A}" dt="2024-08-15T08:56:15.601" v="115160"/>
          <ac:spMkLst>
            <pc:docMk/>
            <pc:sldMk cId="4284828124" sldId="328"/>
            <ac:spMk id="7" creationId="{FFA43118-3090-04F2-2460-FE72896F4149}"/>
          </ac:spMkLst>
        </pc:spChg>
        <pc:spChg chg="add mod">
          <ac:chgData name="Hanna Viklund" userId="4e0e2cf7-cba3-4ce7-ad0b-30acc56ca5a9" providerId="ADAL" clId="{D5B454C8-5280-435D-A6CF-E9C82B88B81A}" dt="2024-08-15T08:59:53.720" v="115195" actId="1076"/>
          <ac:spMkLst>
            <pc:docMk/>
            <pc:sldMk cId="4284828124" sldId="328"/>
            <ac:spMk id="8" creationId="{B7A4F385-3CC3-B03D-E3BF-F8C9CCDA3938}"/>
          </ac:spMkLst>
        </pc:spChg>
        <pc:spChg chg="add mod">
          <ac:chgData name="Hanna Viklund" userId="4e0e2cf7-cba3-4ce7-ad0b-30acc56ca5a9" providerId="ADAL" clId="{D5B454C8-5280-435D-A6CF-E9C82B88B81A}" dt="2024-08-15T08:59:40.625" v="115194" actId="1076"/>
          <ac:spMkLst>
            <pc:docMk/>
            <pc:sldMk cId="4284828124" sldId="328"/>
            <ac:spMk id="9" creationId="{61716F58-FC4B-ED3B-B31E-7E53F2E01E1D}"/>
          </ac:spMkLst>
        </pc:spChg>
        <pc:spChg chg="add mod">
          <ac:chgData name="Hanna Viklund" userId="4e0e2cf7-cba3-4ce7-ad0b-30acc56ca5a9" providerId="ADAL" clId="{D5B454C8-5280-435D-A6CF-E9C82B88B81A}" dt="2024-08-15T08:59:32.057" v="115193" actId="1076"/>
          <ac:spMkLst>
            <pc:docMk/>
            <pc:sldMk cId="4284828124" sldId="328"/>
            <ac:spMk id="10" creationId="{49F3983F-BC54-32A0-BC79-04A3A4294CD6}"/>
          </ac:spMkLst>
        </pc:spChg>
        <pc:spChg chg="add mod ord">
          <ac:chgData name="Hanna Viklund" userId="4e0e2cf7-cba3-4ce7-ad0b-30acc56ca5a9" providerId="ADAL" clId="{D5B454C8-5280-435D-A6CF-E9C82B88B81A}" dt="2024-08-13T09:53:43.544" v="101235" actId="167"/>
          <ac:spMkLst>
            <pc:docMk/>
            <pc:sldMk cId="4284828124" sldId="328"/>
            <ac:spMk id="11" creationId="{CB0CF1F9-54DD-FC7D-8E99-1EEF42DF280F}"/>
          </ac:spMkLst>
        </pc:spChg>
        <pc:graphicFrameChg chg="add mod">
          <ac:chgData name="Hanna Viklund" userId="4e0e2cf7-cba3-4ce7-ad0b-30acc56ca5a9" providerId="ADAL" clId="{D5B454C8-5280-435D-A6CF-E9C82B88B81A}" dt="2024-08-15T08:56:36.966" v="115166" actId="14100"/>
          <ac:graphicFrameMkLst>
            <pc:docMk/>
            <pc:sldMk cId="4284828124" sldId="328"/>
            <ac:graphicFrameMk id="4" creationId="{55E8E620-A65B-840B-76A9-7844780666A3}"/>
          </ac:graphicFrameMkLst>
        </pc:graphicFrameChg>
        <pc:graphicFrameChg chg="del">
          <ac:chgData name="Hanna Viklund" userId="4e0e2cf7-cba3-4ce7-ad0b-30acc56ca5a9" providerId="ADAL" clId="{D5B454C8-5280-435D-A6CF-E9C82B88B81A}" dt="2024-06-25T11:59:11.813" v="34298" actId="478"/>
          <ac:graphicFrameMkLst>
            <pc:docMk/>
            <pc:sldMk cId="4284828124" sldId="328"/>
            <ac:graphicFrameMk id="8" creationId="{FFF83DCB-5EB9-E430-0697-DB0260105C1B}"/>
          </ac:graphicFrameMkLst>
        </pc:graphicFrameChg>
        <pc:picChg chg="del">
          <ac:chgData name="Hanna Viklund" userId="4e0e2cf7-cba3-4ce7-ad0b-30acc56ca5a9" providerId="ADAL" clId="{D5B454C8-5280-435D-A6CF-E9C82B88B81A}" dt="2024-08-13T09:53:44.948" v="101236" actId="478"/>
          <ac:picMkLst>
            <pc:docMk/>
            <pc:sldMk cId="4284828124" sldId="328"/>
            <ac:picMk id="5" creationId="{110795FC-29C7-4D63-47C1-A271D1D868DF}"/>
          </ac:picMkLst>
        </pc:picChg>
        <pc:picChg chg="del">
          <ac:chgData name="Hanna Viklund" userId="4e0e2cf7-cba3-4ce7-ad0b-30acc56ca5a9" providerId="ADAL" clId="{D5B454C8-5280-435D-A6CF-E9C82B88B81A}" dt="2024-08-13T09:53:47.537" v="101237" actId="478"/>
          <ac:picMkLst>
            <pc:docMk/>
            <pc:sldMk cId="4284828124" sldId="328"/>
            <ac:picMk id="7" creationId="{A8D56FE3-74FF-4E92-55AF-5B0A41B71031}"/>
          </ac:picMkLst>
        </pc:picChg>
        <pc:cxnChg chg="add mod">
          <ac:chgData name="Hanna Viklund" userId="4e0e2cf7-cba3-4ce7-ad0b-30acc56ca5a9" providerId="ADAL" clId="{D5B454C8-5280-435D-A6CF-E9C82B88B81A}" dt="2024-08-13T09:20:13.015" v="100363"/>
          <ac:cxnSpMkLst>
            <pc:docMk/>
            <pc:sldMk cId="4284828124" sldId="328"/>
            <ac:cxnSpMk id="12" creationId="{8E8A712E-2734-792F-845D-B24BC6D33EC2}"/>
          </ac:cxnSpMkLst>
        </pc:cxnChg>
      </pc:sldChg>
      <pc:sldChg chg="addSp delSp modSp add mod modNotesTx">
        <pc:chgData name="Hanna Viklund" userId="4e0e2cf7-cba3-4ce7-ad0b-30acc56ca5a9" providerId="ADAL" clId="{D5B454C8-5280-435D-A6CF-E9C82B88B81A}" dt="2024-08-20T09:51:54.470" v="141672" actId="6549"/>
        <pc:sldMkLst>
          <pc:docMk/>
          <pc:sldMk cId="3031403609" sldId="329"/>
        </pc:sldMkLst>
        <pc:spChg chg="mod">
          <ac:chgData name="Hanna Viklund" userId="4e0e2cf7-cba3-4ce7-ad0b-30acc56ca5a9" providerId="ADAL" clId="{D5B454C8-5280-435D-A6CF-E9C82B88B81A}" dt="2024-08-20T09:51:03.463" v="141575" actId="790"/>
          <ac:spMkLst>
            <pc:docMk/>
            <pc:sldMk cId="3031403609" sldId="329"/>
            <ac:spMk id="2" creationId="{943B863E-9261-7506-EB99-136D9F1901C0}"/>
          </ac:spMkLst>
        </pc:spChg>
        <pc:spChg chg="mod">
          <ac:chgData name="Hanna Viklund" userId="4e0e2cf7-cba3-4ce7-ad0b-30acc56ca5a9" providerId="ADAL" clId="{D5B454C8-5280-435D-A6CF-E9C82B88B81A}" dt="2024-08-20T09:51:23.823" v="141627" actId="6549"/>
          <ac:spMkLst>
            <pc:docMk/>
            <pc:sldMk cId="3031403609" sldId="329"/>
            <ac:spMk id="3" creationId="{8DC04D7A-60F8-DEE0-2065-52A31E4D495E}"/>
          </ac:spMkLst>
        </pc:spChg>
        <pc:spChg chg="add mod">
          <ac:chgData name="Hanna Viklund" userId="4e0e2cf7-cba3-4ce7-ad0b-30acc56ca5a9" providerId="ADAL" clId="{D5B454C8-5280-435D-A6CF-E9C82B88B81A}" dt="2024-08-15T08:56:18.478" v="115161"/>
          <ac:spMkLst>
            <pc:docMk/>
            <pc:sldMk cId="3031403609" sldId="329"/>
            <ac:spMk id="5" creationId="{0904CC04-AB25-117B-158E-E3C2E77AC5FD}"/>
          </ac:spMkLst>
        </pc:spChg>
        <pc:spChg chg="mod">
          <ac:chgData name="Hanna Viklund" userId="4e0e2cf7-cba3-4ce7-ad0b-30acc56ca5a9" providerId="ADAL" clId="{D5B454C8-5280-435D-A6CF-E9C82B88B81A}" dt="2024-08-13T09:53:03" v="101226" actId="207"/>
          <ac:spMkLst>
            <pc:docMk/>
            <pc:sldMk cId="3031403609" sldId="329"/>
            <ac:spMk id="6" creationId="{5520CC32-54AB-B1C7-FBE1-CBA268FE6C5D}"/>
          </ac:spMkLst>
        </pc:spChg>
        <pc:spChg chg="add mod">
          <ac:chgData name="Hanna Viklund" userId="4e0e2cf7-cba3-4ce7-ad0b-30acc56ca5a9" providerId="ADAL" clId="{D5B454C8-5280-435D-A6CF-E9C82B88B81A}" dt="2024-08-15T08:56:18.478" v="115161"/>
          <ac:spMkLst>
            <pc:docMk/>
            <pc:sldMk cId="3031403609" sldId="329"/>
            <ac:spMk id="7" creationId="{A04138E6-6B90-4524-7535-38AE002DDA1A}"/>
          </ac:spMkLst>
        </pc:spChg>
        <pc:spChg chg="add mod">
          <ac:chgData name="Hanna Viklund" userId="4e0e2cf7-cba3-4ce7-ad0b-30acc56ca5a9" providerId="ADAL" clId="{D5B454C8-5280-435D-A6CF-E9C82B88B81A}" dt="2024-08-15T08:58:57.157" v="115190" actId="1076"/>
          <ac:spMkLst>
            <pc:docMk/>
            <pc:sldMk cId="3031403609" sldId="329"/>
            <ac:spMk id="8" creationId="{1DD530D6-7B08-A172-8D13-76AB3CAB09AD}"/>
          </ac:spMkLst>
        </pc:spChg>
        <pc:spChg chg="add mod">
          <ac:chgData name="Hanna Viklund" userId="4e0e2cf7-cba3-4ce7-ad0b-30acc56ca5a9" providerId="ADAL" clId="{D5B454C8-5280-435D-A6CF-E9C82B88B81A}" dt="2024-08-15T08:59:04.303" v="115191" actId="1076"/>
          <ac:spMkLst>
            <pc:docMk/>
            <pc:sldMk cId="3031403609" sldId="329"/>
            <ac:spMk id="9" creationId="{5A2A9D87-2D0C-8D2A-C481-3F47BEB35E1E}"/>
          </ac:spMkLst>
        </pc:spChg>
        <pc:spChg chg="add mod">
          <ac:chgData name="Hanna Viklund" userId="4e0e2cf7-cba3-4ce7-ad0b-30acc56ca5a9" providerId="ADAL" clId="{D5B454C8-5280-435D-A6CF-E9C82B88B81A}" dt="2024-08-15T08:59:20.111" v="115192" actId="1076"/>
          <ac:spMkLst>
            <pc:docMk/>
            <pc:sldMk cId="3031403609" sldId="329"/>
            <ac:spMk id="10" creationId="{D33983D7-4A83-C95A-A720-396023AEC301}"/>
          </ac:spMkLst>
        </pc:spChg>
        <pc:spChg chg="add mod ord">
          <ac:chgData name="Hanna Viklund" userId="4e0e2cf7-cba3-4ce7-ad0b-30acc56ca5a9" providerId="ADAL" clId="{D5B454C8-5280-435D-A6CF-E9C82B88B81A}" dt="2024-08-13T09:52:55.764" v="101222" actId="167"/>
          <ac:spMkLst>
            <pc:docMk/>
            <pc:sldMk cId="3031403609" sldId="329"/>
            <ac:spMk id="11" creationId="{36A93409-1AB6-9685-974D-5865EED25E77}"/>
          </ac:spMkLst>
        </pc:spChg>
        <pc:graphicFrameChg chg="add mod">
          <ac:chgData name="Hanna Viklund" userId="4e0e2cf7-cba3-4ce7-ad0b-30acc56ca5a9" providerId="ADAL" clId="{D5B454C8-5280-435D-A6CF-E9C82B88B81A}" dt="2024-08-15T08:58:50.871" v="115189" actId="1076"/>
          <ac:graphicFrameMkLst>
            <pc:docMk/>
            <pc:sldMk cId="3031403609" sldId="329"/>
            <ac:graphicFrameMk id="4" creationId="{CD82397A-38E7-21A5-380D-6768C3E7F248}"/>
          </ac:graphicFrameMkLst>
        </pc:graphicFrameChg>
        <pc:graphicFrameChg chg="del">
          <ac:chgData name="Hanna Viklund" userId="4e0e2cf7-cba3-4ce7-ad0b-30acc56ca5a9" providerId="ADAL" clId="{D5B454C8-5280-435D-A6CF-E9C82B88B81A}" dt="2024-06-25T12:01:56.798" v="34342" actId="478"/>
          <ac:graphicFrameMkLst>
            <pc:docMk/>
            <pc:sldMk cId="3031403609" sldId="329"/>
            <ac:graphicFrameMk id="8" creationId="{FFF83DCB-5EB9-E430-0697-DB0260105C1B}"/>
          </ac:graphicFrameMkLst>
        </pc:graphicFrameChg>
        <pc:picChg chg="del">
          <ac:chgData name="Hanna Viklund" userId="4e0e2cf7-cba3-4ce7-ad0b-30acc56ca5a9" providerId="ADAL" clId="{D5B454C8-5280-435D-A6CF-E9C82B88B81A}" dt="2024-08-13T09:52:57.202" v="101223" actId="478"/>
          <ac:picMkLst>
            <pc:docMk/>
            <pc:sldMk cId="3031403609" sldId="329"/>
            <ac:picMk id="5" creationId="{110795FC-29C7-4D63-47C1-A271D1D868DF}"/>
          </ac:picMkLst>
        </pc:picChg>
        <pc:picChg chg="del">
          <ac:chgData name="Hanna Viklund" userId="4e0e2cf7-cba3-4ce7-ad0b-30acc56ca5a9" providerId="ADAL" clId="{D5B454C8-5280-435D-A6CF-E9C82B88B81A}" dt="2024-08-13T09:52:58.817" v="101224" actId="478"/>
          <ac:picMkLst>
            <pc:docMk/>
            <pc:sldMk cId="3031403609" sldId="329"/>
            <ac:picMk id="7" creationId="{A8D56FE3-74FF-4E92-55AF-5B0A41B71031}"/>
          </ac:picMkLst>
        </pc:picChg>
        <pc:cxnChg chg="add mod">
          <ac:chgData name="Hanna Viklund" userId="4e0e2cf7-cba3-4ce7-ad0b-30acc56ca5a9" providerId="ADAL" clId="{D5B454C8-5280-435D-A6CF-E9C82B88B81A}" dt="2024-08-13T09:20:14.686" v="100364"/>
          <ac:cxnSpMkLst>
            <pc:docMk/>
            <pc:sldMk cId="3031403609" sldId="329"/>
            <ac:cxnSpMk id="12" creationId="{0A9E11B4-6550-191A-C039-4A8AA21C2F45}"/>
          </ac:cxnSpMkLst>
        </pc:cxnChg>
      </pc:sldChg>
      <pc:sldChg chg="addSp delSp modSp add mod modNotesTx">
        <pc:chgData name="Hanna Viklund" userId="4e0e2cf7-cba3-4ce7-ad0b-30acc56ca5a9" providerId="ADAL" clId="{D5B454C8-5280-435D-A6CF-E9C82B88B81A}" dt="2024-08-20T09:52:35.558" v="141767" actId="20577"/>
        <pc:sldMkLst>
          <pc:docMk/>
          <pc:sldMk cId="1741403482" sldId="330"/>
        </pc:sldMkLst>
        <pc:spChg chg="mod">
          <ac:chgData name="Hanna Viklund" userId="4e0e2cf7-cba3-4ce7-ad0b-30acc56ca5a9" providerId="ADAL" clId="{D5B454C8-5280-435D-A6CF-E9C82B88B81A}" dt="2024-08-20T09:52:08.131" v="141673" actId="790"/>
          <ac:spMkLst>
            <pc:docMk/>
            <pc:sldMk cId="1741403482" sldId="330"/>
            <ac:spMk id="2" creationId="{943B863E-9261-7506-EB99-136D9F1901C0}"/>
          </ac:spMkLst>
        </pc:spChg>
        <pc:spChg chg="mod">
          <ac:chgData name="Hanna Viklund" userId="4e0e2cf7-cba3-4ce7-ad0b-30acc56ca5a9" providerId="ADAL" clId="{D5B454C8-5280-435D-A6CF-E9C82B88B81A}" dt="2024-08-20T09:52:23.560" v="141719" actId="6549"/>
          <ac:spMkLst>
            <pc:docMk/>
            <pc:sldMk cId="1741403482" sldId="330"/>
            <ac:spMk id="3" creationId="{8DC04D7A-60F8-DEE0-2065-52A31E4D495E}"/>
          </ac:spMkLst>
        </pc:spChg>
        <pc:spChg chg="add mod">
          <ac:chgData name="Hanna Viklund" userId="4e0e2cf7-cba3-4ce7-ad0b-30acc56ca5a9" providerId="ADAL" clId="{D5B454C8-5280-435D-A6CF-E9C82B88B81A}" dt="2024-08-15T08:56:21.158" v="115162"/>
          <ac:spMkLst>
            <pc:docMk/>
            <pc:sldMk cId="1741403482" sldId="330"/>
            <ac:spMk id="5" creationId="{9CB00C10-7AD8-E5A9-62DC-1419E1D809FA}"/>
          </ac:spMkLst>
        </pc:spChg>
        <pc:spChg chg="mod">
          <ac:chgData name="Hanna Viklund" userId="4e0e2cf7-cba3-4ce7-ad0b-30acc56ca5a9" providerId="ADAL" clId="{D5B454C8-5280-435D-A6CF-E9C82B88B81A}" dt="2024-08-13T09:52:22.662" v="101207" actId="207"/>
          <ac:spMkLst>
            <pc:docMk/>
            <pc:sldMk cId="1741403482" sldId="330"/>
            <ac:spMk id="6" creationId="{5520CC32-54AB-B1C7-FBE1-CBA268FE6C5D}"/>
          </ac:spMkLst>
        </pc:spChg>
        <pc:spChg chg="add mod">
          <ac:chgData name="Hanna Viklund" userId="4e0e2cf7-cba3-4ce7-ad0b-30acc56ca5a9" providerId="ADAL" clId="{D5B454C8-5280-435D-A6CF-E9C82B88B81A}" dt="2024-08-15T08:56:21.158" v="115162"/>
          <ac:spMkLst>
            <pc:docMk/>
            <pc:sldMk cId="1741403482" sldId="330"/>
            <ac:spMk id="7" creationId="{51DC4C23-7067-466B-1A8A-FC94A88A2D20}"/>
          </ac:spMkLst>
        </pc:spChg>
        <pc:spChg chg="add mod">
          <ac:chgData name="Hanna Viklund" userId="4e0e2cf7-cba3-4ce7-ad0b-30acc56ca5a9" providerId="ADAL" clId="{D5B454C8-5280-435D-A6CF-E9C82B88B81A}" dt="2024-06-28T12:24:56.893" v="57058"/>
          <ac:spMkLst>
            <pc:docMk/>
            <pc:sldMk cId="1741403482" sldId="330"/>
            <ac:spMk id="8" creationId="{68FAD025-7A22-F55F-8D65-D3F5610EF946}"/>
          </ac:spMkLst>
        </pc:spChg>
        <pc:spChg chg="add mod">
          <ac:chgData name="Hanna Viklund" userId="4e0e2cf7-cba3-4ce7-ad0b-30acc56ca5a9" providerId="ADAL" clId="{D5B454C8-5280-435D-A6CF-E9C82B88B81A}" dt="2024-08-15T08:58:33.726" v="115186" actId="1076"/>
          <ac:spMkLst>
            <pc:docMk/>
            <pc:sldMk cId="1741403482" sldId="330"/>
            <ac:spMk id="9" creationId="{3AB3DCAF-A686-7744-998B-A73B01DDB3A9}"/>
          </ac:spMkLst>
        </pc:spChg>
        <pc:spChg chg="add mod ord">
          <ac:chgData name="Hanna Viklund" userId="4e0e2cf7-cba3-4ce7-ad0b-30acc56ca5a9" providerId="ADAL" clId="{D5B454C8-5280-435D-A6CF-E9C82B88B81A}" dt="2024-08-13T09:52:16.299" v="101203" actId="167"/>
          <ac:spMkLst>
            <pc:docMk/>
            <pc:sldMk cId="1741403482" sldId="330"/>
            <ac:spMk id="10" creationId="{0FDE471F-9C69-68F7-8691-CC21B6605B96}"/>
          </ac:spMkLst>
        </pc:spChg>
        <pc:graphicFrameChg chg="add mod">
          <ac:chgData name="Hanna Viklund" userId="4e0e2cf7-cba3-4ce7-ad0b-30acc56ca5a9" providerId="ADAL" clId="{D5B454C8-5280-435D-A6CF-E9C82B88B81A}" dt="2024-08-15T08:57:18.474" v="115174" actId="14100"/>
          <ac:graphicFrameMkLst>
            <pc:docMk/>
            <pc:sldMk cId="1741403482" sldId="330"/>
            <ac:graphicFrameMk id="4" creationId="{E4C1A2D5-7F94-56C0-F599-4AF645D2D4BD}"/>
          </ac:graphicFrameMkLst>
        </pc:graphicFrameChg>
        <pc:graphicFrameChg chg="del">
          <ac:chgData name="Hanna Viklund" userId="4e0e2cf7-cba3-4ce7-ad0b-30acc56ca5a9" providerId="ADAL" clId="{D5B454C8-5280-435D-A6CF-E9C82B88B81A}" dt="2024-06-25T12:04:11.468" v="34370" actId="478"/>
          <ac:graphicFrameMkLst>
            <pc:docMk/>
            <pc:sldMk cId="1741403482" sldId="330"/>
            <ac:graphicFrameMk id="8" creationId="{FFF83DCB-5EB9-E430-0697-DB0260105C1B}"/>
          </ac:graphicFrameMkLst>
        </pc:graphicFrameChg>
        <pc:picChg chg="del">
          <ac:chgData name="Hanna Viklund" userId="4e0e2cf7-cba3-4ce7-ad0b-30acc56ca5a9" providerId="ADAL" clId="{D5B454C8-5280-435D-A6CF-E9C82B88B81A}" dt="2024-08-13T09:52:17.856" v="101204" actId="478"/>
          <ac:picMkLst>
            <pc:docMk/>
            <pc:sldMk cId="1741403482" sldId="330"/>
            <ac:picMk id="5" creationId="{110795FC-29C7-4D63-47C1-A271D1D868DF}"/>
          </ac:picMkLst>
        </pc:picChg>
        <pc:picChg chg="del">
          <ac:chgData name="Hanna Viklund" userId="4e0e2cf7-cba3-4ce7-ad0b-30acc56ca5a9" providerId="ADAL" clId="{D5B454C8-5280-435D-A6CF-E9C82B88B81A}" dt="2024-08-13T09:52:19.383" v="101205" actId="478"/>
          <ac:picMkLst>
            <pc:docMk/>
            <pc:sldMk cId="1741403482" sldId="330"/>
            <ac:picMk id="7" creationId="{A8D56FE3-74FF-4E92-55AF-5B0A41B71031}"/>
          </ac:picMkLst>
        </pc:picChg>
        <pc:cxnChg chg="add mod">
          <ac:chgData name="Hanna Viklund" userId="4e0e2cf7-cba3-4ce7-ad0b-30acc56ca5a9" providerId="ADAL" clId="{D5B454C8-5280-435D-A6CF-E9C82B88B81A}" dt="2024-08-13T09:20:16.059" v="100365"/>
          <ac:cxnSpMkLst>
            <pc:docMk/>
            <pc:sldMk cId="1741403482" sldId="330"/>
            <ac:cxnSpMk id="11" creationId="{54B9B53B-C66C-18C9-86D6-0B85A0412F97}"/>
          </ac:cxnSpMkLst>
        </pc:cxnChg>
      </pc:sldChg>
      <pc:sldChg chg="addSp delSp modSp add mod modNotesTx">
        <pc:chgData name="Hanna Viklund" userId="4e0e2cf7-cba3-4ce7-ad0b-30acc56ca5a9" providerId="ADAL" clId="{D5B454C8-5280-435D-A6CF-E9C82B88B81A}" dt="2024-08-20T09:54:29.638" v="141929" actId="6549"/>
        <pc:sldMkLst>
          <pc:docMk/>
          <pc:sldMk cId="3844054356" sldId="331"/>
        </pc:sldMkLst>
        <pc:spChg chg="mod">
          <ac:chgData name="Hanna Viklund" userId="4e0e2cf7-cba3-4ce7-ad0b-30acc56ca5a9" providerId="ADAL" clId="{D5B454C8-5280-435D-A6CF-E9C82B88B81A}" dt="2024-08-20T09:52:59.932" v="141768" actId="790"/>
          <ac:spMkLst>
            <pc:docMk/>
            <pc:sldMk cId="3844054356" sldId="331"/>
            <ac:spMk id="2" creationId="{943B863E-9261-7506-EB99-136D9F1901C0}"/>
          </ac:spMkLst>
        </pc:spChg>
        <pc:spChg chg="mod">
          <ac:chgData name="Hanna Viklund" userId="4e0e2cf7-cba3-4ce7-ad0b-30acc56ca5a9" providerId="ADAL" clId="{D5B454C8-5280-435D-A6CF-E9C82B88B81A}" dt="2024-08-20T09:54:29.638" v="141929" actId="6549"/>
          <ac:spMkLst>
            <pc:docMk/>
            <pc:sldMk cId="3844054356" sldId="331"/>
            <ac:spMk id="3" creationId="{8DC04D7A-60F8-DEE0-2065-52A31E4D495E}"/>
          </ac:spMkLst>
        </pc:spChg>
        <pc:spChg chg="add mod">
          <ac:chgData name="Hanna Viklund" userId="4e0e2cf7-cba3-4ce7-ad0b-30acc56ca5a9" providerId="ADAL" clId="{D5B454C8-5280-435D-A6CF-E9C82B88B81A}" dt="2024-08-15T08:56:24.684" v="115163"/>
          <ac:spMkLst>
            <pc:docMk/>
            <pc:sldMk cId="3844054356" sldId="331"/>
            <ac:spMk id="5" creationId="{886828AA-377A-4747-CCC1-5DD4E0F59D5B}"/>
          </ac:spMkLst>
        </pc:spChg>
        <pc:spChg chg="mod">
          <ac:chgData name="Hanna Viklund" userId="4e0e2cf7-cba3-4ce7-ad0b-30acc56ca5a9" providerId="ADAL" clId="{D5B454C8-5280-435D-A6CF-E9C82B88B81A}" dt="2024-08-13T09:50:54.388" v="101176" actId="207"/>
          <ac:spMkLst>
            <pc:docMk/>
            <pc:sldMk cId="3844054356" sldId="331"/>
            <ac:spMk id="6" creationId="{5520CC32-54AB-B1C7-FBE1-CBA268FE6C5D}"/>
          </ac:spMkLst>
        </pc:spChg>
        <pc:spChg chg="add mod">
          <ac:chgData name="Hanna Viklund" userId="4e0e2cf7-cba3-4ce7-ad0b-30acc56ca5a9" providerId="ADAL" clId="{D5B454C8-5280-435D-A6CF-E9C82B88B81A}" dt="2024-08-15T08:56:24.684" v="115163"/>
          <ac:spMkLst>
            <pc:docMk/>
            <pc:sldMk cId="3844054356" sldId="331"/>
            <ac:spMk id="7" creationId="{AEAABB4B-F1F2-4DB6-BA14-AEF8562649C1}"/>
          </ac:spMkLst>
        </pc:spChg>
        <pc:spChg chg="add mod">
          <ac:chgData name="Hanna Viklund" userId="4e0e2cf7-cba3-4ce7-ad0b-30acc56ca5a9" providerId="ADAL" clId="{D5B454C8-5280-435D-A6CF-E9C82B88B81A}" dt="2024-08-15T08:58:19.120" v="115184" actId="1076"/>
          <ac:spMkLst>
            <pc:docMk/>
            <pc:sldMk cId="3844054356" sldId="331"/>
            <ac:spMk id="8" creationId="{BB7A4CC6-8C41-4FF8-22F3-E3D2D485894E}"/>
          </ac:spMkLst>
        </pc:spChg>
        <pc:spChg chg="add mod">
          <ac:chgData name="Hanna Viklund" userId="4e0e2cf7-cba3-4ce7-ad0b-30acc56ca5a9" providerId="ADAL" clId="{D5B454C8-5280-435D-A6CF-E9C82B88B81A}" dt="2024-08-15T08:58:26.209" v="115185" actId="1076"/>
          <ac:spMkLst>
            <pc:docMk/>
            <pc:sldMk cId="3844054356" sldId="331"/>
            <ac:spMk id="9" creationId="{E222BF65-4E74-5A9A-941F-B231429E1DA6}"/>
          </ac:spMkLst>
        </pc:spChg>
        <pc:spChg chg="add mod">
          <ac:chgData name="Hanna Viklund" userId="4e0e2cf7-cba3-4ce7-ad0b-30acc56ca5a9" providerId="ADAL" clId="{D5B454C8-5280-435D-A6CF-E9C82B88B81A}" dt="2024-08-15T08:58:07.013" v="115183" actId="1076"/>
          <ac:spMkLst>
            <pc:docMk/>
            <pc:sldMk cId="3844054356" sldId="331"/>
            <ac:spMk id="10" creationId="{D7106B48-09CD-F59D-6E63-D0241CBDC72C}"/>
          </ac:spMkLst>
        </pc:spChg>
        <pc:spChg chg="add mod ord">
          <ac:chgData name="Hanna Viklund" userId="4e0e2cf7-cba3-4ce7-ad0b-30acc56ca5a9" providerId="ADAL" clId="{D5B454C8-5280-435D-A6CF-E9C82B88B81A}" dt="2024-08-13T09:50:46.855" v="101172" actId="167"/>
          <ac:spMkLst>
            <pc:docMk/>
            <pc:sldMk cId="3844054356" sldId="331"/>
            <ac:spMk id="11" creationId="{8CB91B49-0336-26B4-E3BF-8A333214C5B3}"/>
          </ac:spMkLst>
        </pc:spChg>
        <pc:graphicFrameChg chg="add del mod">
          <ac:chgData name="Hanna Viklund" userId="4e0e2cf7-cba3-4ce7-ad0b-30acc56ca5a9" providerId="ADAL" clId="{D5B454C8-5280-435D-A6CF-E9C82B88B81A}" dt="2024-08-15T08:57:59.091" v="115182" actId="21"/>
          <ac:graphicFrameMkLst>
            <pc:docMk/>
            <pc:sldMk cId="3844054356" sldId="331"/>
            <ac:graphicFrameMk id="4" creationId="{1010CCA2-0570-3CF3-86A0-5E642E3B1133}"/>
          </ac:graphicFrameMkLst>
        </pc:graphicFrameChg>
        <pc:graphicFrameChg chg="del">
          <ac:chgData name="Hanna Viklund" userId="4e0e2cf7-cba3-4ce7-ad0b-30acc56ca5a9" providerId="ADAL" clId="{D5B454C8-5280-435D-A6CF-E9C82B88B81A}" dt="2024-06-25T12:06:44.025" v="34397" actId="478"/>
          <ac:graphicFrameMkLst>
            <pc:docMk/>
            <pc:sldMk cId="3844054356" sldId="331"/>
            <ac:graphicFrameMk id="8" creationId="{FFF83DCB-5EB9-E430-0697-DB0260105C1B}"/>
          </ac:graphicFrameMkLst>
        </pc:graphicFrameChg>
        <pc:picChg chg="del">
          <ac:chgData name="Hanna Viklund" userId="4e0e2cf7-cba3-4ce7-ad0b-30acc56ca5a9" providerId="ADAL" clId="{D5B454C8-5280-435D-A6CF-E9C82B88B81A}" dt="2024-08-13T09:50:48.311" v="101173" actId="478"/>
          <ac:picMkLst>
            <pc:docMk/>
            <pc:sldMk cId="3844054356" sldId="331"/>
            <ac:picMk id="5" creationId="{110795FC-29C7-4D63-47C1-A271D1D868DF}"/>
          </ac:picMkLst>
        </pc:picChg>
        <pc:picChg chg="del">
          <ac:chgData name="Hanna Viklund" userId="4e0e2cf7-cba3-4ce7-ad0b-30acc56ca5a9" providerId="ADAL" clId="{D5B454C8-5280-435D-A6CF-E9C82B88B81A}" dt="2024-08-13T09:50:50.411" v="101174" actId="478"/>
          <ac:picMkLst>
            <pc:docMk/>
            <pc:sldMk cId="3844054356" sldId="331"/>
            <ac:picMk id="7" creationId="{A8D56FE3-74FF-4E92-55AF-5B0A41B71031}"/>
          </ac:picMkLst>
        </pc:picChg>
        <pc:cxnChg chg="add mod">
          <ac:chgData name="Hanna Viklund" userId="4e0e2cf7-cba3-4ce7-ad0b-30acc56ca5a9" providerId="ADAL" clId="{D5B454C8-5280-435D-A6CF-E9C82B88B81A}" dt="2024-08-13T09:20:17.756" v="100366"/>
          <ac:cxnSpMkLst>
            <pc:docMk/>
            <pc:sldMk cId="3844054356" sldId="331"/>
            <ac:cxnSpMk id="12" creationId="{C6D0410B-3F93-3F64-F41E-A9F9E00F5AA6}"/>
          </ac:cxnSpMkLst>
        </pc:cxnChg>
      </pc:sldChg>
      <pc:sldChg chg="addSp delSp modSp del mod ord modNotesTx">
        <pc:chgData name="Hanna Viklund" userId="4e0e2cf7-cba3-4ce7-ad0b-30acc56ca5a9" providerId="ADAL" clId="{D5B454C8-5280-435D-A6CF-E9C82B88B81A}" dt="2024-08-15T13:19:56.342" v="119552" actId="2696"/>
        <pc:sldMkLst>
          <pc:docMk/>
          <pc:sldMk cId="1461183022" sldId="332"/>
        </pc:sldMkLst>
        <pc:spChg chg="mod">
          <ac:chgData name="Hanna Viklund" userId="4e0e2cf7-cba3-4ce7-ad0b-30acc56ca5a9" providerId="ADAL" clId="{D5B454C8-5280-435D-A6CF-E9C82B88B81A}" dt="2024-08-13T08:57:15.749" v="99911" actId="1076"/>
          <ac:spMkLst>
            <pc:docMk/>
            <pc:sldMk cId="1461183022" sldId="332"/>
            <ac:spMk id="2" creationId="{15E2650B-0F04-7798-7F35-6224522585ED}"/>
          </ac:spMkLst>
        </pc:spChg>
        <pc:spChg chg="mod">
          <ac:chgData name="Hanna Viklund" userId="4e0e2cf7-cba3-4ce7-ad0b-30acc56ca5a9" providerId="ADAL" clId="{D5B454C8-5280-435D-A6CF-E9C82B88B81A}" dt="2024-08-13T08:56:54.191" v="99907" actId="207"/>
          <ac:spMkLst>
            <pc:docMk/>
            <pc:sldMk cId="1461183022" sldId="332"/>
            <ac:spMk id="5" creationId="{232ADC50-5507-A60B-F4F1-0F4ED6B032A1}"/>
          </ac:spMkLst>
        </pc:spChg>
        <pc:spChg chg="add mod ord">
          <ac:chgData name="Hanna Viklund" userId="4e0e2cf7-cba3-4ce7-ad0b-30acc56ca5a9" providerId="ADAL" clId="{D5B454C8-5280-435D-A6CF-E9C82B88B81A}" dt="2024-08-13T08:56:47.512" v="99903" actId="167"/>
          <ac:spMkLst>
            <pc:docMk/>
            <pc:sldMk cId="1461183022" sldId="332"/>
            <ac:spMk id="7" creationId="{CAC18FC6-9881-AA6F-232B-CD1AEE9BA73C}"/>
          </ac:spMkLst>
        </pc:spChg>
        <pc:spChg chg="mod">
          <ac:chgData name="Hanna Viklund" userId="4e0e2cf7-cba3-4ce7-ad0b-30acc56ca5a9" providerId="ADAL" clId="{D5B454C8-5280-435D-A6CF-E9C82B88B81A}" dt="2024-08-15T12:38:42.203" v="118663" actId="6549"/>
          <ac:spMkLst>
            <pc:docMk/>
            <pc:sldMk cId="1461183022" sldId="332"/>
            <ac:spMk id="8" creationId="{4EEABB05-9EBE-C9AD-79A6-72939DC4718B}"/>
          </ac:spMkLst>
        </pc:spChg>
        <pc:graphicFrameChg chg="mod">
          <ac:chgData name="Hanna Viklund" userId="4e0e2cf7-cba3-4ce7-ad0b-30acc56ca5a9" providerId="ADAL" clId="{D5B454C8-5280-435D-A6CF-E9C82B88B81A}" dt="2024-08-13T08:57:43.302" v="99923" actId="14100"/>
          <ac:graphicFrameMkLst>
            <pc:docMk/>
            <pc:sldMk cId="1461183022" sldId="332"/>
            <ac:graphicFrameMk id="6" creationId="{66BE6C64-7A7B-5E48-7190-E585433EDEDC}"/>
          </ac:graphicFrameMkLst>
        </pc:graphicFrameChg>
        <pc:picChg chg="del">
          <ac:chgData name="Hanna Viklund" userId="4e0e2cf7-cba3-4ce7-ad0b-30acc56ca5a9" providerId="ADAL" clId="{D5B454C8-5280-435D-A6CF-E9C82B88B81A}" dt="2024-08-13T08:56:49.028" v="99904" actId="478"/>
          <ac:picMkLst>
            <pc:docMk/>
            <pc:sldMk cId="1461183022" sldId="332"/>
            <ac:picMk id="3" creationId="{CA69AD65-4C42-AD5F-7013-4EA1C6368B22}"/>
          </ac:picMkLst>
        </pc:picChg>
        <pc:picChg chg="del">
          <ac:chgData name="Hanna Viklund" userId="4e0e2cf7-cba3-4ce7-ad0b-30acc56ca5a9" providerId="ADAL" clId="{D5B454C8-5280-435D-A6CF-E9C82B88B81A}" dt="2024-08-13T08:56:50.657" v="99905" actId="478"/>
          <ac:picMkLst>
            <pc:docMk/>
            <pc:sldMk cId="1461183022" sldId="332"/>
            <ac:picMk id="4" creationId="{0EB36043-6E9B-B237-30D6-45D6A1731597}"/>
          </ac:picMkLst>
        </pc:picChg>
        <pc:cxnChg chg="add mod">
          <ac:chgData name="Hanna Viklund" userId="4e0e2cf7-cba3-4ce7-ad0b-30acc56ca5a9" providerId="ADAL" clId="{D5B454C8-5280-435D-A6CF-E9C82B88B81A}" dt="2024-08-13T08:10:41.773" v="98873"/>
          <ac:cxnSpMkLst>
            <pc:docMk/>
            <pc:sldMk cId="1461183022" sldId="332"/>
            <ac:cxnSpMk id="9" creationId="{C627F908-F7F0-98D1-913D-6018A691665B}"/>
          </ac:cxnSpMkLst>
        </pc:cxnChg>
      </pc:sldChg>
      <pc:sldChg chg="modSp add mod">
        <pc:chgData name="Hanna Viklund" userId="4e0e2cf7-cba3-4ce7-ad0b-30acc56ca5a9" providerId="ADAL" clId="{D5B454C8-5280-435D-A6CF-E9C82B88B81A}" dt="2024-08-19T09:03:01.323" v="137380" actId="14100"/>
        <pc:sldMkLst>
          <pc:docMk/>
          <pc:sldMk cId="2632573619" sldId="332"/>
        </pc:sldMkLst>
        <pc:graphicFrameChg chg="mod">
          <ac:chgData name="Hanna Viklund" userId="4e0e2cf7-cba3-4ce7-ad0b-30acc56ca5a9" providerId="ADAL" clId="{D5B454C8-5280-435D-A6CF-E9C82B88B81A}" dt="2024-08-19T09:03:01.323" v="137380" actId="14100"/>
          <ac:graphicFrameMkLst>
            <pc:docMk/>
            <pc:sldMk cId="2632573619" sldId="332"/>
            <ac:graphicFrameMk id="6" creationId="{66BE6C64-7A7B-5E48-7190-E585433EDEDC}"/>
          </ac:graphicFrameMkLst>
        </pc:graphicFrameChg>
      </pc:sldChg>
      <pc:sldChg chg="addSp delSp modSp mod modNotesTx">
        <pc:chgData name="Hanna Viklund" userId="4e0e2cf7-cba3-4ce7-ad0b-30acc56ca5a9" providerId="ADAL" clId="{D5B454C8-5280-435D-A6CF-E9C82B88B81A}" dt="2024-08-19T09:02:56.188" v="137379" actId="14100"/>
        <pc:sldMkLst>
          <pc:docMk/>
          <pc:sldMk cId="3263993913" sldId="333"/>
        </pc:sldMkLst>
        <pc:spChg chg="mod">
          <ac:chgData name="Hanna Viklund" userId="4e0e2cf7-cba3-4ce7-ad0b-30acc56ca5a9" providerId="ADAL" clId="{D5B454C8-5280-435D-A6CF-E9C82B88B81A}" dt="2024-08-13T08:58:15.797" v="99932" actId="1076"/>
          <ac:spMkLst>
            <pc:docMk/>
            <pc:sldMk cId="3263993913" sldId="333"/>
            <ac:spMk id="2" creationId="{15E2650B-0F04-7798-7F35-6224522585ED}"/>
          </ac:spMkLst>
        </pc:spChg>
        <pc:spChg chg="mod">
          <ac:chgData name="Hanna Viklund" userId="4e0e2cf7-cba3-4ce7-ad0b-30acc56ca5a9" providerId="ADAL" clId="{D5B454C8-5280-435D-A6CF-E9C82B88B81A}" dt="2024-08-13T08:58:03.334" v="99928" actId="207"/>
          <ac:spMkLst>
            <pc:docMk/>
            <pc:sldMk cId="3263993913" sldId="333"/>
            <ac:spMk id="5" creationId="{232ADC50-5507-A60B-F4F1-0F4ED6B032A1}"/>
          </ac:spMkLst>
        </pc:spChg>
        <pc:spChg chg="add mod ord">
          <ac:chgData name="Hanna Viklund" userId="4e0e2cf7-cba3-4ce7-ad0b-30acc56ca5a9" providerId="ADAL" clId="{D5B454C8-5280-435D-A6CF-E9C82B88B81A}" dt="2024-08-13T08:58:19.575" v="99934" actId="1076"/>
          <ac:spMkLst>
            <pc:docMk/>
            <pc:sldMk cId="3263993913" sldId="333"/>
            <ac:spMk id="7" creationId="{2A9B38DC-B5E9-7DCD-D42D-A0DC9287D83B}"/>
          </ac:spMkLst>
        </pc:spChg>
        <pc:spChg chg="mod">
          <ac:chgData name="Hanna Viklund" userId="4e0e2cf7-cba3-4ce7-ad0b-30acc56ca5a9" providerId="ADAL" clId="{D5B454C8-5280-435D-A6CF-E9C82B88B81A}" dt="2024-08-13T08:58:53.217" v="99963" actId="6549"/>
          <ac:spMkLst>
            <pc:docMk/>
            <pc:sldMk cId="3263993913" sldId="333"/>
            <ac:spMk id="8" creationId="{4EEABB05-9EBE-C9AD-79A6-72939DC4718B}"/>
          </ac:spMkLst>
        </pc:spChg>
        <pc:graphicFrameChg chg="mod">
          <ac:chgData name="Hanna Viklund" userId="4e0e2cf7-cba3-4ce7-ad0b-30acc56ca5a9" providerId="ADAL" clId="{D5B454C8-5280-435D-A6CF-E9C82B88B81A}" dt="2024-08-19T09:02:56.188" v="137379" actId="14100"/>
          <ac:graphicFrameMkLst>
            <pc:docMk/>
            <pc:sldMk cId="3263993913" sldId="333"/>
            <ac:graphicFrameMk id="6" creationId="{AD4FFB85-68C9-1EB9-323A-BA3CF5CC4F47}"/>
          </ac:graphicFrameMkLst>
        </pc:graphicFrameChg>
        <pc:picChg chg="del">
          <ac:chgData name="Hanna Viklund" userId="4e0e2cf7-cba3-4ce7-ad0b-30acc56ca5a9" providerId="ADAL" clId="{D5B454C8-5280-435D-A6CF-E9C82B88B81A}" dt="2024-08-13T08:57:57.430" v="99925" actId="478"/>
          <ac:picMkLst>
            <pc:docMk/>
            <pc:sldMk cId="3263993913" sldId="333"/>
            <ac:picMk id="3" creationId="{CA69AD65-4C42-AD5F-7013-4EA1C6368B22}"/>
          </ac:picMkLst>
        </pc:picChg>
        <pc:picChg chg="del">
          <ac:chgData name="Hanna Viklund" userId="4e0e2cf7-cba3-4ce7-ad0b-30acc56ca5a9" providerId="ADAL" clId="{D5B454C8-5280-435D-A6CF-E9C82B88B81A}" dt="2024-08-13T08:57:59.531" v="99926" actId="478"/>
          <ac:picMkLst>
            <pc:docMk/>
            <pc:sldMk cId="3263993913" sldId="333"/>
            <ac:picMk id="4" creationId="{0EB36043-6E9B-B237-30D6-45D6A1731597}"/>
          </ac:picMkLst>
        </pc:picChg>
        <pc:cxnChg chg="add mod">
          <ac:chgData name="Hanna Viklund" userId="4e0e2cf7-cba3-4ce7-ad0b-30acc56ca5a9" providerId="ADAL" clId="{D5B454C8-5280-435D-A6CF-E9C82B88B81A}" dt="2024-08-13T08:10:40.273" v="98872"/>
          <ac:cxnSpMkLst>
            <pc:docMk/>
            <pc:sldMk cId="3263993913" sldId="333"/>
            <ac:cxnSpMk id="9" creationId="{74B2DA07-43F2-B913-4F49-B0033CF4A1D2}"/>
          </ac:cxnSpMkLst>
        </pc:cxnChg>
      </pc:sldChg>
      <pc:sldChg chg="addSp delSp modSp mod modNotesTx">
        <pc:chgData name="Hanna Viklund" userId="4e0e2cf7-cba3-4ce7-ad0b-30acc56ca5a9" providerId="ADAL" clId="{D5B454C8-5280-435D-A6CF-E9C82B88B81A}" dt="2024-08-19T09:03:06.251" v="137381" actId="14100"/>
        <pc:sldMkLst>
          <pc:docMk/>
          <pc:sldMk cId="1592944417" sldId="334"/>
        </pc:sldMkLst>
        <pc:spChg chg="mod">
          <ac:chgData name="Hanna Viklund" userId="4e0e2cf7-cba3-4ce7-ad0b-30acc56ca5a9" providerId="ADAL" clId="{D5B454C8-5280-435D-A6CF-E9C82B88B81A}" dt="2024-08-13T08:59:34.580" v="99974" actId="1076"/>
          <ac:spMkLst>
            <pc:docMk/>
            <pc:sldMk cId="1592944417" sldId="334"/>
            <ac:spMk id="2" creationId="{15E2650B-0F04-7798-7F35-6224522585ED}"/>
          </ac:spMkLst>
        </pc:spChg>
        <pc:spChg chg="mod">
          <ac:chgData name="Hanna Viklund" userId="4e0e2cf7-cba3-4ce7-ad0b-30acc56ca5a9" providerId="ADAL" clId="{D5B454C8-5280-435D-A6CF-E9C82B88B81A}" dt="2024-08-13T08:59:23.966" v="99970" actId="207"/>
          <ac:spMkLst>
            <pc:docMk/>
            <pc:sldMk cId="1592944417" sldId="334"/>
            <ac:spMk id="5" creationId="{232ADC50-5507-A60B-F4F1-0F4ED6B032A1}"/>
          </ac:spMkLst>
        </pc:spChg>
        <pc:spChg chg="add mod ord">
          <ac:chgData name="Hanna Viklund" userId="4e0e2cf7-cba3-4ce7-ad0b-30acc56ca5a9" providerId="ADAL" clId="{D5B454C8-5280-435D-A6CF-E9C82B88B81A}" dt="2024-08-13T08:59:14.666" v="99966" actId="167"/>
          <ac:spMkLst>
            <pc:docMk/>
            <pc:sldMk cId="1592944417" sldId="334"/>
            <ac:spMk id="7" creationId="{E5F1966D-AA90-8FF4-88AC-4CB089EFC789}"/>
          </ac:spMkLst>
        </pc:spChg>
        <pc:spChg chg="mod">
          <ac:chgData name="Hanna Viklund" userId="4e0e2cf7-cba3-4ce7-ad0b-30acc56ca5a9" providerId="ADAL" clId="{D5B454C8-5280-435D-A6CF-E9C82B88B81A}" dt="2024-08-16T08:28:18.848" v="124320" actId="6549"/>
          <ac:spMkLst>
            <pc:docMk/>
            <pc:sldMk cId="1592944417" sldId="334"/>
            <ac:spMk id="8" creationId="{4EEABB05-9EBE-C9AD-79A6-72939DC4718B}"/>
          </ac:spMkLst>
        </pc:spChg>
        <pc:graphicFrameChg chg="mod">
          <ac:chgData name="Hanna Viklund" userId="4e0e2cf7-cba3-4ce7-ad0b-30acc56ca5a9" providerId="ADAL" clId="{D5B454C8-5280-435D-A6CF-E9C82B88B81A}" dt="2024-08-19T09:03:06.251" v="137381" actId="14100"/>
          <ac:graphicFrameMkLst>
            <pc:docMk/>
            <pc:sldMk cId="1592944417" sldId="334"/>
            <ac:graphicFrameMk id="6" creationId="{90D70225-9FD9-5E14-D922-66FC4065B224}"/>
          </ac:graphicFrameMkLst>
        </pc:graphicFrameChg>
        <pc:picChg chg="del">
          <ac:chgData name="Hanna Viklund" userId="4e0e2cf7-cba3-4ce7-ad0b-30acc56ca5a9" providerId="ADAL" clId="{D5B454C8-5280-435D-A6CF-E9C82B88B81A}" dt="2024-08-13T08:59:16.385" v="99967" actId="478"/>
          <ac:picMkLst>
            <pc:docMk/>
            <pc:sldMk cId="1592944417" sldId="334"/>
            <ac:picMk id="3" creationId="{CA69AD65-4C42-AD5F-7013-4EA1C6368B22}"/>
          </ac:picMkLst>
        </pc:picChg>
        <pc:picChg chg="del">
          <ac:chgData name="Hanna Viklund" userId="4e0e2cf7-cba3-4ce7-ad0b-30acc56ca5a9" providerId="ADAL" clId="{D5B454C8-5280-435D-A6CF-E9C82B88B81A}" dt="2024-08-13T08:59:20.144" v="99968" actId="478"/>
          <ac:picMkLst>
            <pc:docMk/>
            <pc:sldMk cId="1592944417" sldId="334"/>
            <ac:picMk id="4" creationId="{0EB36043-6E9B-B237-30D6-45D6A1731597}"/>
          </ac:picMkLst>
        </pc:picChg>
        <pc:cxnChg chg="add mod">
          <ac:chgData name="Hanna Viklund" userId="4e0e2cf7-cba3-4ce7-ad0b-30acc56ca5a9" providerId="ADAL" clId="{D5B454C8-5280-435D-A6CF-E9C82B88B81A}" dt="2024-08-13T08:10:38.846" v="98871"/>
          <ac:cxnSpMkLst>
            <pc:docMk/>
            <pc:sldMk cId="1592944417" sldId="334"/>
            <ac:cxnSpMk id="9" creationId="{F97E8898-FDCB-7CB3-C5A7-BBC270EAE9ED}"/>
          </ac:cxnSpMkLst>
        </pc:cxnChg>
      </pc:sldChg>
      <pc:sldChg chg="addSp delSp modSp mod modNotesTx">
        <pc:chgData name="Hanna Viklund" userId="4e0e2cf7-cba3-4ce7-ad0b-30acc56ca5a9" providerId="ADAL" clId="{D5B454C8-5280-435D-A6CF-E9C82B88B81A}" dt="2024-08-20T08:45:56.441" v="140398" actId="20577"/>
        <pc:sldMkLst>
          <pc:docMk/>
          <pc:sldMk cId="2188575099" sldId="335"/>
        </pc:sldMkLst>
        <pc:spChg chg="mod">
          <ac:chgData name="Hanna Viklund" userId="4e0e2cf7-cba3-4ce7-ad0b-30acc56ca5a9" providerId="ADAL" clId="{D5B454C8-5280-435D-A6CF-E9C82B88B81A}" dt="2024-08-13T09:00:55.904" v="100018" actId="1076"/>
          <ac:spMkLst>
            <pc:docMk/>
            <pc:sldMk cId="2188575099" sldId="335"/>
            <ac:spMk id="2" creationId="{15E2650B-0F04-7798-7F35-6224522585ED}"/>
          </ac:spMkLst>
        </pc:spChg>
        <pc:spChg chg="mod">
          <ac:chgData name="Hanna Viklund" userId="4e0e2cf7-cba3-4ce7-ad0b-30acc56ca5a9" providerId="ADAL" clId="{D5B454C8-5280-435D-A6CF-E9C82B88B81A}" dt="2024-08-13T09:00:39.029" v="100013" actId="207"/>
          <ac:spMkLst>
            <pc:docMk/>
            <pc:sldMk cId="2188575099" sldId="335"/>
            <ac:spMk id="5" creationId="{232ADC50-5507-A60B-F4F1-0F4ED6B032A1}"/>
          </ac:spMkLst>
        </pc:spChg>
        <pc:spChg chg="add mod ord">
          <ac:chgData name="Hanna Viklund" userId="4e0e2cf7-cba3-4ce7-ad0b-30acc56ca5a9" providerId="ADAL" clId="{D5B454C8-5280-435D-A6CF-E9C82B88B81A}" dt="2024-08-13T09:00:32.193" v="100009" actId="167"/>
          <ac:spMkLst>
            <pc:docMk/>
            <pc:sldMk cId="2188575099" sldId="335"/>
            <ac:spMk id="7" creationId="{452CCFA5-84F9-0830-2473-5C080C2E687D}"/>
          </ac:spMkLst>
        </pc:spChg>
        <pc:spChg chg="mod">
          <ac:chgData name="Hanna Viklund" userId="4e0e2cf7-cba3-4ce7-ad0b-30acc56ca5a9" providerId="ADAL" clId="{D5B454C8-5280-435D-A6CF-E9C82B88B81A}" dt="2024-08-20T08:45:51.773" v="140388" actId="20577"/>
          <ac:spMkLst>
            <pc:docMk/>
            <pc:sldMk cId="2188575099" sldId="335"/>
            <ac:spMk id="8" creationId="{4EEABB05-9EBE-C9AD-79A6-72939DC4718B}"/>
          </ac:spMkLst>
        </pc:spChg>
        <pc:graphicFrameChg chg="mod">
          <ac:chgData name="Hanna Viklund" userId="4e0e2cf7-cba3-4ce7-ad0b-30acc56ca5a9" providerId="ADAL" clId="{D5B454C8-5280-435D-A6CF-E9C82B88B81A}" dt="2024-08-19T09:03:11.277" v="137382" actId="14100"/>
          <ac:graphicFrameMkLst>
            <pc:docMk/>
            <pc:sldMk cId="2188575099" sldId="335"/>
            <ac:graphicFrameMk id="6" creationId="{BB66D571-085C-3D14-ED89-FCFAF159AAFF}"/>
          </ac:graphicFrameMkLst>
        </pc:graphicFrameChg>
        <pc:picChg chg="del">
          <ac:chgData name="Hanna Viklund" userId="4e0e2cf7-cba3-4ce7-ad0b-30acc56ca5a9" providerId="ADAL" clId="{D5B454C8-5280-435D-A6CF-E9C82B88B81A}" dt="2024-08-13T09:00:34.046" v="100010" actId="478"/>
          <ac:picMkLst>
            <pc:docMk/>
            <pc:sldMk cId="2188575099" sldId="335"/>
            <ac:picMk id="3" creationId="{CA69AD65-4C42-AD5F-7013-4EA1C6368B22}"/>
          </ac:picMkLst>
        </pc:picChg>
        <pc:picChg chg="del">
          <ac:chgData name="Hanna Viklund" userId="4e0e2cf7-cba3-4ce7-ad0b-30acc56ca5a9" providerId="ADAL" clId="{D5B454C8-5280-435D-A6CF-E9C82B88B81A}" dt="2024-08-13T09:00:35.481" v="100011" actId="478"/>
          <ac:picMkLst>
            <pc:docMk/>
            <pc:sldMk cId="2188575099" sldId="335"/>
            <ac:picMk id="4" creationId="{0EB36043-6E9B-B237-30D6-45D6A1731597}"/>
          </ac:picMkLst>
        </pc:picChg>
        <pc:cxnChg chg="add mod">
          <ac:chgData name="Hanna Viklund" userId="4e0e2cf7-cba3-4ce7-ad0b-30acc56ca5a9" providerId="ADAL" clId="{D5B454C8-5280-435D-A6CF-E9C82B88B81A}" dt="2024-08-13T08:10:37.390" v="98870"/>
          <ac:cxnSpMkLst>
            <pc:docMk/>
            <pc:sldMk cId="2188575099" sldId="335"/>
            <ac:cxnSpMk id="9" creationId="{A307F7FB-15AA-C3C9-EB30-A89520F76FA4}"/>
          </ac:cxnSpMkLst>
        </pc:cxnChg>
      </pc:sldChg>
      <pc:sldChg chg="addSp delSp modSp mod modNotesTx">
        <pc:chgData name="Hanna Viklund" userId="4e0e2cf7-cba3-4ce7-ad0b-30acc56ca5a9" providerId="ADAL" clId="{D5B454C8-5280-435D-A6CF-E9C82B88B81A}" dt="2024-08-19T09:03:16.628" v="137383" actId="14100"/>
        <pc:sldMkLst>
          <pc:docMk/>
          <pc:sldMk cId="4263291853" sldId="336"/>
        </pc:sldMkLst>
        <pc:spChg chg="mod">
          <ac:chgData name="Hanna Viklund" userId="4e0e2cf7-cba3-4ce7-ad0b-30acc56ca5a9" providerId="ADAL" clId="{D5B454C8-5280-435D-A6CF-E9C82B88B81A}" dt="2024-08-13T09:02:01.847" v="100049" actId="1076"/>
          <ac:spMkLst>
            <pc:docMk/>
            <pc:sldMk cId="4263291853" sldId="336"/>
            <ac:spMk id="2" creationId="{15E2650B-0F04-7798-7F35-6224522585ED}"/>
          </ac:spMkLst>
        </pc:spChg>
        <pc:spChg chg="mod">
          <ac:chgData name="Hanna Viklund" userId="4e0e2cf7-cba3-4ce7-ad0b-30acc56ca5a9" providerId="ADAL" clId="{D5B454C8-5280-435D-A6CF-E9C82B88B81A}" dt="2024-08-13T09:01:44.176" v="100044" actId="207"/>
          <ac:spMkLst>
            <pc:docMk/>
            <pc:sldMk cId="4263291853" sldId="336"/>
            <ac:spMk id="5" creationId="{232ADC50-5507-A60B-F4F1-0F4ED6B032A1}"/>
          </ac:spMkLst>
        </pc:spChg>
        <pc:spChg chg="add mod ord">
          <ac:chgData name="Hanna Viklund" userId="4e0e2cf7-cba3-4ce7-ad0b-30acc56ca5a9" providerId="ADAL" clId="{D5B454C8-5280-435D-A6CF-E9C82B88B81A}" dt="2024-08-13T09:01:37.542" v="100040" actId="167"/>
          <ac:spMkLst>
            <pc:docMk/>
            <pc:sldMk cId="4263291853" sldId="336"/>
            <ac:spMk id="7" creationId="{499F6AB7-4369-1876-E28F-655C9F8016A1}"/>
          </ac:spMkLst>
        </pc:spChg>
        <pc:spChg chg="mod">
          <ac:chgData name="Hanna Viklund" userId="4e0e2cf7-cba3-4ce7-ad0b-30acc56ca5a9" providerId="ADAL" clId="{D5B454C8-5280-435D-A6CF-E9C82B88B81A}" dt="2024-08-16T09:14:06.750" v="126715" actId="20577"/>
          <ac:spMkLst>
            <pc:docMk/>
            <pc:sldMk cId="4263291853" sldId="336"/>
            <ac:spMk id="8" creationId="{4EEABB05-9EBE-C9AD-79A6-72939DC4718B}"/>
          </ac:spMkLst>
        </pc:spChg>
        <pc:graphicFrameChg chg="mod">
          <ac:chgData name="Hanna Viklund" userId="4e0e2cf7-cba3-4ce7-ad0b-30acc56ca5a9" providerId="ADAL" clId="{D5B454C8-5280-435D-A6CF-E9C82B88B81A}" dt="2024-08-19T09:03:16.628" v="137383" actId="14100"/>
          <ac:graphicFrameMkLst>
            <pc:docMk/>
            <pc:sldMk cId="4263291853" sldId="336"/>
            <ac:graphicFrameMk id="6" creationId="{0910FD8F-E71B-69BF-B874-B9A081389EB5}"/>
          </ac:graphicFrameMkLst>
        </pc:graphicFrameChg>
        <pc:picChg chg="del">
          <ac:chgData name="Hanna Viklund" userId="4e0e2cf7-cba3-4ce7-ad0b-30acc56ca5a9" providerId="ADAL" clId="{D5B454C8-5280-435D-A6CF-E9C82B88B81A}" dt="2024-08-13T09:01:39.121" v="100041" actId="478"/>
          <ac:picMkLst>
            <pc:docMk/>
            <pc:sldMk cId="4263291853" sldId="336"/>
            <ac:picMk id="3" creationId="{CA69AD65-4C42-AD5F-7013-4EA1C6368B22}"/>
          </ac:picMkLst>
        </pc:picChg>
        <pc:picChg chg="del">
          <ac:chgData name="Hanna Viklund" userId="4e0e2cf7-cba3-4ce7-ad0b-30acc56ca5a9" providerId="ADAL" clId="{D5B454C8-5280-435D-A6CF-E9C82B88B81A}" dt="2024-08-13T09:01:40.855" v="100042" actId="478"/>
          <ac:picMkLst>
            <pc:docMk/>
            <pc:sldMk cId="4263291853" sldId="336"/>
            <ac:picMk id="4" creationId="{0EB36043-6E9B-B237-30D6-45D6A1731597}"/>
          </ac:picMkLst>
        </pc:picChg>
        <pc:cxnChg chg="add mod">
          <ac:chgData name="Hanna Viklund" userId="4e0e2cf7-cba3-4ce7-ad0b-30acc56ca5a9" providerId="ADAL" clId="{D5B454C8-5280-435D-A6CF-E9C82B88B81A}" dt="2024-08-13T08:10:35.967" v="98869"/>
          <ac:cxnSpMkLst>
            <pc:docMk/>
            <pc:sldMk cId="4263291853" sldId="336"/>
            <ac:cxnSpMk id="9" creationId="{55140235-9C79-6DDB-4EC4-23BFFDC4B4C3}"/>
          </ac:cxnSpMkLst>
        </pc:cxnChg>
      </pc:sldChg>
      <pc:sldChg chg="addSp delSp modSp mod modNotesTx">
        <pc:chgData name="Hanna Viklund" userId="4e0e2cf7-cba3-4ce7-ad0b-30acc56ca5a9" providerId="ADAL" clId="{D5B454C8-5280-435D-A6CF-E9C82B88B81A}" dt="2024-08-20T09:01:59.598" v="141166" actId="20577"/>
        <pc:sldMkLst>
          <pc:docMk/>
          <pc:sldMk cId="1361326843" sldId="337"/>
        </pc:sldMkLst>
        <pc:spChg chg="mod">
          <ac:chgData name="Hanna Viklund" userId="4e0e2cf7-cba3-4ce7-ad0b-30acc56ca5a9" providerId="ADAL" clId="{D5B454C8-5280-435D-A6CF-E9C82B88B81A}" dt="2024-08-13T09:03:34.678" v="100082" actId="1076"/>
          <ac:spMkLst>
            <pc:docMk/>
            <pc:sldMk cId="1361326843" sldId="337"/>
            <ac:spMk id="2" creationId="{15E2650B-0F04-7798-7F35-6224522585ED}"/>
          </ac:spMkLst>
        </pc:spChg>
        <pc:spChg chg="mod">
          <ac:chgData name="Hanna Viklund" userId="4e0e2cf7-cba3-4ce7-ad0b-30acc56ca5a9" providerId="ADAL" clId="{D5B454C8-5280-435D-A6CF-E9C82B88B81A}" dt="2024-08-13T09:03:02.240" v="100070" actId="207"/>
          <ac:spMkLst>
            <pc:docMk/>
            <pc:sldMk cId="1361326843" sldId="337"/>
            <ac:spMk id="5" creationId="{232ADC50-5507-A60B-F4F1-0F4ED6B032A1}"/>
          </ac:spMkLst>
        </pc:spChg>
        <pc:spChg chg="add mod ord">
          <ac:chgData name="Hanna Viklund" userId="4e0e2cf7-cba3-4ce7-ad0b-30acc56ca5a9" providerId="ADAL" clId="{D5B454C8-5280-435D-A6CF-E9C82B88B81A}" dt="2024-08-13T09:02:55.668" v="100066" actId="167"/>
          <ac:spMkLst>
            <pc:docMk/>
            <pc:sldMk cId="1361326843" sldId="337"/>
            <ac:spMk id="7" creationId="{B48C36B1-F792-1369-C94A-99082C623E4E}"/>
          </ac:spMkLst>
        </pc:spChg>
        <pc:spChg chg="mod">
          <ac:chgData name="Hanna Viklund" userId="4e0e2cf7-cba3-4ce7-ad0b-30acc56ca5a9" providerId="ADAL" clId="{D5B454C8-5280-435D-A6CF-E9C82B88B81A}" dt="2024-08-20T09:01:50.017" v="141162" actId="20577"/>
          <ac:spMkLst>
            <pc:docMk/>
            <pc:sldMk cId="1361326843" sldId="337"/>
            <ac:spMk id="8" creationId="{4EEABB05-9EBE-C9AD-79A6-72939DC4718B}"/>
          </ac:spMkLst>
        </pc:spChg>
        <pc:graphicFrameChg chg="mod">
          <ac:chgData name="Hanna Viklund" userId="4e0e2cf7-cba3-4ce7-ad0b-30acc56ca5a9" providerId="ADAL" clId="{D5B454C8-5280-435D-A6CF-E9C82B88B81A}" dt="2024-08-19T09:03:21.845" v="137384" actId="14100"/>
          <ac:graphicFrameMkLst>
            <pc:docMk/>
            <pc:sldMk cId="1361326843" sldId="337"/>
            <ac:graphicFrameMk id="6" creationId="{E178976E-539C-5DDC-140C-ACE190E50F73}"/>
          </ac:graphicFrameMkLst>
        </pc:graphicFrameChg>
        <pc:picChg chg="del">
          <ac:chgData name="Hanna Viklund" userId="4e0e2cf7-cba3-4ce7-ad0b-30acc56ca5a9" providerId="ADAL" clId="{D5B454C8-5280-435D-A6CF-E9C82B88B81A}" dt="2024-08-13T09:02:57.010" v="100067" actId="478"/>
          <ac:picMkLst>
            <pc:docMk/>
            <pc:sldMk cId="1361326843" sldId="337"/>
            <ac:picMk id="3" creationId="{CA69AD65-4C42-AD5F-7013-4EA1C6368B22}"/>
          </ac:picMkLst>
        </pc:picChg>
        <pc:picChg chg="del">
          <ac:chgData name="Hanna Viklund" userId="4e0e2cf7-cba3-4ce7-ad0b-30acc56ca5a9" providerId="ADAL" clId="{D5B454C8-5280-435D-A6CF-E9C82B88B81A}" dt="2024-08-13T09:02:58.756" v="100068" actId="478"/>
          <ac:picMkLst>
            <pc:docMk/>
            <pc:sldMk cId="1361326843" sldId="337"/>
            <ac:picMk id="4" creationId="{0EB36043-6E9B-B237-30D6-45D6A1731597}"/>
          </ac:picMkLst>
        </pc:picChg>
        <pc:cxnChg chg="add mod">
          <ac:chgData name="Hanna Viklund" userId="4e0e2cf7-cba3-4ce7-ad0b-30acc56ca5a9" providerId="ADAL" clId="{D5B454C8-5280-435D-A6CF-E9C82B88B81A}" dt="2024-08-13T08:10:34.551" v="98868"/>
          <ac:cxnSpMkLst>
            <pc:docMk/>
            <pc:sldMk cId="1361326843" sldId="337"/>
            <ac:cxnSpMk id="9" creationId="{7E6402C2-5B24-3E6F-D241-FD090E324B32}"/>
          </ac:cxnSpMkLst>
        </pc:cxnChg>
      </pc:sldChg>
      <pc:sldChg chg="addSp delSp modSp mod modNotesTx">
        <pc:chgData name="Hanna Viklund" userId="4e0e2cf7-cba3-4ce7-ad0b-30acc56ca5a9" providerId="ADAL" clId="{D5B454C8-5280-435D-A6CF-E9C82B88B81A}" dt="2024-08-20T08:53:40.120" v="140700" actId="20577"/>
        <pc:sldMkLst>
          <pc:docMk/>
          <pc:sldMk cId="3222772950" sldId="338"/>
        </pc:sldMkLst>
        <pc:spChg chg="mod">
          <ac:chgData name="Hanna Viklund" userId="4e0e2cf7-cba3-4ce7-ad0b-30acc56ca5a9" providerId="ADAL" clId="{D5B454C8-5280-435D-A6CF-E9C82B88B81A}" dt="2024-08-13T09:04:21.221" v="100094" actId="1076"/>
          <ac:spMkLst>
            <pc:docMk/>
            <pc:sldMk cId="3222772950" sldId="338"/>
            <ac:spMk id="2" creationId="{15E2650B-0F04-7798-7F35-6224522585ED}"/>
          </ac:spMkLst>
        </pc:spChg>
        <pc:spChg chg="mod">
          <ac:chgData name="Hanna Viklund" userId="4e0e2cf7-cba3-4ce7-ad0b-30acc56ca5a9" providerId="ADAL" clId="{D5B454C8-5280-435D-A6CF-E9C82B88B81A}" dt="2024-08-13T09:04:07.858" v="100090" actId="207"/>
          <ac:spMkLst>
            <pc:docMk/>
            <pc:sldMk cId="3222772950" sldId="338"/>
            <ac:spMk id="5" creationId="{232ADC50-5507-A60B-F4F1-0F4ED6B032A1}"/>
          </ac:spMkLst>
        </pc:spChg>
        <pc:spChg chg="add mod ord">
          <ac:chgData name="Hanna Viklund" userId="4e0e2cf7-cba3-4ce7-ad0b-30acc56ca5a9" providerId="ADAL" clId="{D5B454C8-5280-435D-A6CF-E9C82B88B81A}" dt="2024-08-13T09:03:56.968" v="100086" actId="167"/>
          <ac:spMkLst>
            <pc:docMk/>
            <pc:sldMk cId="3222772950" sldId="338"/>
            <ac:spMk id="7" creationId="{21A78488-1584-583D-4729-942164BEFDA4}"/>
          </ac:spMkLst>
        </pc:spChg>
        <pc:spChg chg="mod">
          <ac:chgData name="Hanna Viklund" userId="4e0e2cf7-cba3-4ce7-ad0b-30acc56ca5a9" providerId="ADAL" clId="{D5B454C8-5280-435D-A6CF-E9C82B88B81A}" dt="2024-08-20T08:53:06.632" v="140677" actId="20577"/>
          <ac:spMkLst>
            <pc:docMk/>
            <pc:sldMk cId="3222772950" sldId="338"/>
            <ac:spMk id="8" creationId="{4EEABB05-9EBE-C9AD-79A6-72939DC4718B}"/>
          </ac:spMkLst>
        </pc:spChg>
        <pc:graphicFrameChg chg="mod">
          <ac:chgData name="Hanna Viklund" userId="4e0e2cf7-cba3-4ce7-ad0b-30acc56ca5a9" providerId="ADAL" clId="{D5B454C8-5280-435D-A6CF-E9C82B88B81A}" dt="2024-08-19T09:03:26.813" v="137385" actId="14100"/>
          <ac:graphicFrameMkLst>
            <pc:docMk/>
            <pc:sldMk cId="3222772950" sldId="338"/>
            <ac:graphicFrameMk id="6" creationId="{AB56AAF6-EC02-43FF-B874-CF5CBA16AA28}"/>
          </ac:graphicFrameMkLst>
        </pc:graphicFrameChg>
        <pc:picChg chg="del">
          <ac:chgData name="Hanna Viklund" userId="4e0e2cf7-cba3-4ce7-ad0b-30acc56ca5a9" providerId="ADAL" clId="{D5B454C8-5280-435D-A6CF-E9C82B88B81A}" dt="2024-08-13T09:03:58.399" v="100087" actId="478"/>
          <ac:picMkLst>
            <pc:docMk/>
            <pc:sldMk cId="3222772950" sldId="338"/>
            <ac:picMk id="3" creationId="{CA69AD65-4C42-AD5F-7013-4EA1C6368B22}"/>
          </ac:picMkLst>
        </pc:picChg>
        <pc:picChg chg="del">
          <ac:chgData name="Hanna Viklund" userId="4e0e2cf7-cba3-4ce7-ad0b-30acc56ca5a9" providerId="ADAL" clId="{D5B454C8-5280-435D-A6CF-E9C82B88B81A}" dt="2024-08-13T09:04:02.540" v="100088" actId="478"/>
          <ac:picMkLst>
            <pc:docMk/>
            <pc:sldMk cId="3222772950" sldId="338"/>
            <ac:picMk id="4" creationId="{0EB36043-6E9B-B237-30D6-45D6A1731597}"/>
          </ac:picMkLst>
        </pc:picChg>
        <pc:cxnChg chg="add mod">
          <ac:chgData name="Hanna Viklund" userId="4e0e2cf7-cba3-4ce7-ad0b-30acc56ca5a9" providerId="ADAL" clId="{D5B454C8-5280-435D-A6CF-E9C82B88B81A}" dt="2024-08-13T08:10:28.791" v="98867"/>
          <ac:cxnSpMkLst>
            <pc:docMk/>
            <pc:sldMk cId="3222772950" sldId="338"/>
            <ac:cxnSpMk id="9" creationId="{AF049684-CFE3-4978-4933-1D835E87FE0B}"/>
          </ac:cxnSpMkLst>
        </pc:cxnChg>
      </pc:sldChg>
      <pc:sldChg chg="addSp delSp modSp new mod ord modNotesTx">
        <pc:chgData name="Hanna Viklund" userId="4e0e2cf7-cba3-4ce7-ad0b-30acc56ca5a9" providerId="ADAL" clId="{D5B454C8-5280-435D-A6CF-E9C82B88B81A}" dt="2024-08-22T05:39:40.873" v="153711" actId="571"/>
        <pc:sldMkLst>
          <pc:docMk/>
          <pc:sldMk cId="392289190" sldId="339"/>
        </pc:sldMkLst>
        <pc:spChg chg="add mod ord">
          <ac:chgData name="Hanna Viklund" userId="4e0e2cf7-cba3-4ce7-ad0b-30acc56ca5a9" providerId="ADAL" clId="{D5B454C8-5280-435D-A6CF-E9C82B88B81A}" dt="2024-08-13T09:39:07.167" v="100859" actId="167"/>
          <ac:spMkLst>
            <pc:docMk/>
            <pc:sldMk cId="392289190" sldId="339"/>
            <ac:spMk id="2" creationId="{28E073C4-17F0-0C83-C3A4-6723EFD50531}"/>
          </ac:spMkLst>
        </pc:spChg>
        <pc:spChg chg="del">
          <ac:chgData name="Hanna Viklund" userId="4e0e2cf7-cba3-4ce7-ad0b-30acc56ca5a9" providerId="ADAL" clId="{D5B454C8-5280-435D-A6CF-E9C82B88B81A}" dt="2024-06-28T13:24:07.074" v="58179" actId="478"/>
          <ac:spMkLst>
            <pc:docMk/>
            <pc:sldMk cId="392289190" sldId="339"/>
            <ac:spMk id="2" creationId="{E7CC1199-40EA-A73A-9132-3302FBE704AE}"/>
          </ac:spMkLst>
        </pc:spChg>
        <pc:spChg chg="del">
          <ac:chgData name="Hanna Viklund" userId="4e0e2cf7-cba3-4ce7-ad0b-30acc56ca5a9" providerId="ADAL" clId="{D5B454C8-5280-435D-A6CF-E9C82B88B81A}" dt="2024-06-28T13:23:45.108" v="58176" actId="478"/>
          <ac:spMkLst>
            <pc:docMk/>
            <pc:sldMk cId="392289190" sldId="339"/>
            <ac:spMk id="3" creationId="{C9568563-2780-7071-E42A-3B375741218A}"/>
          </ac:spMkLst>
        </pc:spChg>
        <pc:spChg chg="add mod">
          <ac:chgData name="Hanna Viklund" userId="4e0e2cf7-cba3-4ce7-ad0b-30acc56ca5a9" providerId="ADAL" clId="{D5B454C8-5280-435D-A6CF-E9C82B88B81A}" dt="2024-08-20T13:29:40.392" v="142320"/>
          <ac:spMkLst>
            <pc:docMk/>
            <pc:sldMk cId="392289190" sldId="339"/>
            <ac:spMk id="4" creationId="{3DB3095C-0EED-219C-3610-76B5967FDD8F}"/>
          </ac:spMkLst>
        </pc:spChg>
        <pc:spChg chg="add mod">
          <ac:chgData name="Hanna Viklund" userId="4e0e2cf7-cba3-4ce7-ad0b-30acc56ca5a9" providerId="ADAL" clId="{D5B454C8-5280-435D-A6CF-E9C82B88B81A}" dt="2024-08-13T09:39:36.717" v="100868" actId="1076"/>
          <ac:spMkLst>
            <pc:docMk/>
            <pc:sldMk cId="392289190" sldId="339"/>
            <ac:spMk id="5" creationId="{3DE29093-5280-860E-1286-061BD6B4D08B}"/>
          </ac:spMkLst>
        </pc:spChg>
        <pc:spChg chg="add mod">
          <ac:chgData name="Hanna Viklund" userId="4e0e2cf7-cba3-4ce7-ad0b-30acc56ca5a9" providerId="ADAL" clId="{D5B454C8-5280-435D-A6CF-E9C82B88B81A}" dt="2024-08-13T09:39:17.023" v="100864" actId="113"/>
          <ac:spMkLst>
            <pc:docMk/>
            <pc:sldMk cId="392289190" sldId="339"/>
            <ac:spMk id="6" creationId="{716ACC5A-017B-21CE-F8C0-360CADE17B36}"/>
          </ac:spMkLst>
        </pc:spChg>
        <pc:spChg chg="add mod">
          <ac:chgData name="Hanna Viklund" userId="4e0e2cf7-cba3-4ce7-ad0b-30acc56ca5a9" providerId="ADAL" clId="{D5B454C8-5280-435D-A6CF-E9C82B88B81A}" dt="2024-08-20T13:29:40.392" v="142320"/>
          <ac:spMkLst>
            <pc:docMk/>
            <pc:sldMk cId="392289190" sldId="339"/>
            <ac:spMk id="8" creationId="{729E5789-DA17-9C4B-1B45-B858CCB6E5EF}"/>
          </ac:spMkLst>
        </pc:spChg>
        <pc:spChg chg="add mod">
          <ac:chgData name="Hanna Viklund" userId="4e0e2cf7-cba3-4ce7-ad0b-30acc56ca5a9" providerId="ADAL" clId="{D5B454C8-5280-435D-A6CF-E9C82B88B81A}" dt="2024-08-16T13:10:42.236" v="134205" actId="20577"/>
          <ac:spMkLst>
            <pc:docMk/>
            <pc:sldMk cId="392289190" sldId="339"/>
            <ac:spMk id="9" creationId="{5E17DBF8-8765-4FA5-D242-0734B46CC5A2}"/>
          </ac:spMkLst>
        </pc:spChg>
        <pc:spChg chg="add mod">
          <ac:chgData name="Hanna Viklund" userId="4e0e2cf7-cba3-4ce7-ad0b-30acc56ca5a9" providerId="ADAL" clId="{D5B454C8-5280-435D-A6CF-E9C82B88B81A}" dt="2024-08-20T13:29:51.880" v="142321"/>
          <ac:spMkLst>
            <pc:docMk/>
            <pc:sldMk cId="392289190" sldId="339"/>
            <ac:spMk id="10" creationId="{5AB59F35-83DB-3A4D-1159-18F271CFB353}"/>
          </ac:spMkLst>
        </pc:spChg>
        <pc:spChg chg="add mod">
          <ac:chgData name="Hanna Viklund" userId="4e0e2cf7-cba3-4ce7-ad0b-30acc56ca5a9" providerId="ADAL" clId="{D5B454C8-5280-435D-A6CF-E9C82B88B81A}" dt="2024-08-22T05:39:40.873" v="153711" actId="571"/>
          <ac:spMkLst>
            <pc:docMk/>
            <pc:sldMk cId="392289190" sldId="339"/>
            <ac:spMk id="10" creationId="{F7859D48-CA21-A3C8-CE3A-0587DBB51F5B}"/>
          </ac:spMkLst>
        </pc:spChg>
        <pc:spChg chg="add mod">
          <ac:chgData name="Hanna Viklund" userId="4e0e2cf7-cba3-4ce7-ad0b-30acc56ca5a9" providerId="ADAL" clId="{D5B454C8-5280-435D-A6CF-E9C82B88B81A}" dt="2024-08-20T13:29:51.880" v="142321"/>
          <ac:spMkLst>
            <pc:docMk/>
            <pc:sldMk cId="392289190" sldId="339"/>
            <ac:spMk id="11" creationId="{F07BBEDB-B510-B170-E39A-F70F59D0FC60}"/>
          </ac:spMkLst>
        </pc:spChg>
        <pc:spChg chg="add mod">
          <ac:chgData name="Hanna Viklund" userId="4e0e2cf7-cba3-4ce7-ad0b-30acc56ca5a9" providerId="ADAL" clId="{D5B454C8-5280-435D-A6CF-E9C82B88B81A}" dt="2024-08-20T13:30:07.327" v="142323" actId="1076"/>
          <ac:spMkLst>
            <pc:docMk/>
            <pc:sldMk cId="392289190" sldId="339"/>
            <ac:spMk id="12" creationId="{4627DF9F-9ED5-904A-A192-A7AD5E021AAC}"/>
          </ac:spMkLst>
        </pc:spChg>
        <pc:spChg chg="add mod">
          <ac:chgData name="Hanna Viklund" userId="4e0e2cf7-cba3-4ce7-ad0b-30acc56ca5a9" providerId="ADAL" clId="{D5B454C8-5280-435D-A6CF-E9C82B88B81A}" dt="2024-08-20T13:30:22.419" v="142325" actId="1076"/>
          <ac:spMkLst>
            <pc:docMk/>
            <pc:sldMk cId="392289190" sldId="339"/>
            <ac:spMk id="13" creationId="{5BC89843-8A6E-CE8C-3E77-BE86D85035B3}"/>
          </ac:spMkLst>
        </pc:spChg>
        <pc:spChg chg="add mod">
          <ac:chgData name="Hanna Viklund" userId="4e0e2cf7-cba3-4ce7-ad0b-30acc56ca5a9" providerId="ADAL" clId="{D5B454C8-5280-435D-A6CF-E9C82B88B81A}" dt="2024-08-20T13:30:30.249" v="142328" actId="1076"/>
          <ac:spMkLst>
            <pc:docMk/>
            <pc:sldMk cId="392289190" sldId="339"/>
            <ac:spMk id="14" creationId="{8027E52F-C16D-654C-FB0F-7D1574392E86}"/>
          </ac:spMkLst>
        </pc:spChg>
        <pc:spChg chg="add mod">
          <ac:chgData name="Hanna Viklund" userId="4e0e2cf7-cba3-4ce7-ad0b-30acc56ca5a9" providerId="ADAL" clId="{D5B454C8-5280-435D-A6CF-E9C82B88B81A}" dt="2024-08-20T13:31:46.597" v="142347" actId="1076"/>
          <ac:spMkLst>
            <pc:docMk/>
            <pc:sldMk cId="392289190" sldId="339"/>
            <ac:spMk id="15" creationId="{BB6DCA30-D846-C927-6B08-11A1FC5541F7}"/>
          </ac:spMkLst>
        </pc:spChg>
        <pc:spChg chg="add mod">
          <ac:chgData name="Hanna Viklund" userId="4e0e2cf7-cba3-4ce7-ad0b-30acc56ca5a9" providerId="ADAL" clId="{D5B454C8-5280-435D-A6CF-E9C82B88B81A}" dt="2024-08-20T13:31:55.611" v="142349" actId="1076"/>
          <ac:spMkLst>
            <pc:docMk/>
            <pc:sldMk cId="392289190" sldId="339"/>
            <ac:spMk id="16" creationId="{19CC947F-99B9-7FFC-21BF-37750FB15737}"/>
          </ac:spMkLst>
        </pc:spChg>
        <pc:graphicFrameChg chg="add del mod">
          <ac:chgData name="Hanna Viklund" userId="4e0e2cf7-cba3-4ce7-ad0b-30acc56ca5a9" providerId="ADAL" clId="{D5B454C8-5280-435D-A6CF-E9C82B88B81A}" dt="2024-08-09T06:29:25.362" v="80041" actId="21"/>
          <ac:graphicFrameMkLst>
            <pc:docMk/>
            <pc:sldMk cId="392289190" sldId="339"/>
            <ac:graphicFrameMk id="2" creationId="{D9119C2F-9DC8-3235-AEF9-BF61FADE28F0}"/>
          </ac:graphicFrameMkLst>
        </pc:graphicFrameChg>
        <pc:graphicFrameChg chg="add del mod">
          <ac:chgData name="Hanna Viklund" userId="4e0e2cf7-cba3-4ce7-ad0b-30acc56ca5a9" providerId="ADAL" clId="{D5B454C8-5280-435D-A6CF-E9C82B88B81A}" dt="2024-08-19T08:52:43.344" v="137277" actId="478"/>
          <ac:graphicFrameMkLst>
            <pc:docMk/>
            <pc:sldMk cId="392289190" sldId="339"/>
            <ac:graphicFrameMk id="4" creationId="{32815749-F6EE-D413-2ADB-61647B3D39A8}"/>
          </ac:graphicFrameMkLst>
        </pc:graphicFrameChg>
        <pc:graphicFrameChg chg="add mod">
          <ac:chgData name="Hanna Viklund" userId="4e0e2cf7-cba3-4ce7-ad0b-30acc56ca5a9" providerId="ADAL" clId="{D5B454C8-5280-435D-A6CF-E9C82B88B81A}" dt="2024-08-20T13:31:25.084" v="142345"/>
          <ac:graphicFrameMkLst>
            <pc:docMk/>
            <pc:sldMk cId="392289190" sldId="339"/>
            <ac:graphicFrameMk id="7" creationId="{32815749-F6EE-D413-2ADB-61647B3D39A8}"/>
          </ac:graphicFrameMkLst>
        </pc:graphicFrameChg>
        <pc:picChg chg="add del mod">
          <ac:chgData name="Hanna Viklund" userId="4e0e2cf7-cba3-4ce7-ad0b-30acc56ca5a9" providerId="ADAL" clId="{D5B454C8-5280-435D-A6CF-E9C82B88B81A}" dt="2024-08-13T09:39:10.346" v="100861" actId="478"/>
          <ac:picMkLst>
            <pc:docMk/>
            <pc:sldMk cId="392289190" sldId="339"/>
            <ac:picMk id="7" creationId="{3CD503CE-77C5-0E90-A409-5FC897A43B52}"/>
          </ac:picMkLst>
        </pc:picChg>
        <pc:picChg chg="add del mod">
          <ac:chgData name="Hanna Viklund" userId="4e0e2cf7-cba3-4ce7-ad0b-30acc56ca5a9" providerId="ADAL" clId="{D5B454C8-5280-435D-A6CF-E9C82B88B81A}" dt="2024-08-13T09:39:08.880" v="100860" actId="478"/>
          <ac:picMkLst>
            <pc:docMk/>
            <pc:sldMk cId="392289190" sldId="339"/>
            <ac:picMk id="8" creationId="{35CD448D-DA55-B0A7-F438-3F5E36F5A3FD}"/>
          </ac:picMkLst>
        </pc:picChg>
        <pc:cxnChg chg="add mod">
          <ac:chgData name="Hanna Viklund" userId="4e0e2cf7-cba3-4ce7-ad0b-30acc56ca5a9" providerId="ADAL" clId="{D5B454C8-5280-435D-A6CF-E9C82B88B81A}" dt="2024-08-13T09:20:33.786" v="100375"/>
          <ac:cxnSpMkLst>
            <pc:docMk/>
            <pc:sldMk cId="392289190" sldId="339"/>
            <ac:cxnSpMk id="3" creationId="{DD48ECC2-EC17-B5FE-2CA4-603EBB03AAD8}"/>
          </ac:cxnSpMkLst>
        </pc:cxnChg>
      </pc:sldChg>
      <pc:sldChg chg="addSp delSp modSp add mod modNotesTx">
        <pc:chgData name="Hanna Viklund" userId="4e0e2cf7-cba3-4ce7-ad0b-30acc56ca5a9" providerId="ADAL" clId="{D5B454C8-5280-435D-A6CF-E9C82B88B81A}" dt="2024-08-20T13:21:12.251" v="142185" actId="20578"/>
        <pc:sldMkLst>
          <pc:docMk/>
          <pc:sldMk cId="2178195676" sldId="340"/>
        </pc:sldMkLst>
        <pc:spChg chg="add mod ord">
          <ac:chgData name="Hanna Viklund" userId="4e0e2cf7-cba3-4ce7-ad0b-30acc56ca5a9" providerId="ADAL" clId="{D5B454C8-5280-435D-A6CF-E9C82B88B81A}" dt="2024-08-13T09:48:07.096" v="101109" actId="167"/>
          <ac:spMkLst>
            <pc:docMk/>
            <pc:sldMk cId="2178195676" sldId="340"/>
            <ac:spMk id="3" creationId="{26154571-F5EB-2ECE-B46E-0570BE945CAA}"/>
          </ac:spMkLst>
        </pc:spChg>
        <pc:spChg chg="mod">
          <ac:chgData name="Hanna Viklund" userId="4e0e2cf7-cba3-4ce7-ad0b-30acc56ca5a9" providerId="ADAL" clId="{D5B454C8-5280-435D-A6CF-E9C82B88B81A}" dt="2024-08-13T09:48:36.373" v="101118" actId="1076"/>
          <ac:spMkLst>
            <pc:docMk/>
            <pc:sldMk cId="2178195676" sldId="340"/>
            <ac:spMk id="5" creationId="{3DE29093-5280-860E-1286-061BD6B4D08B}"/>
          </ac:spMkLst>
        </pc:spChg>
        <pc:spChg chg="mod">
          <ac:chgData name="Hanna Viklund" userId="4e0e2cf7-cba3-4ce7-ad0b-30acc56ca5a9" providerId="ADAL" clId="{D5B454C8-5280-435D-A6CF-E9C82B88B81A}" dt="2024-08-13T09:48:21.342" v="101114" actId="207"/>
          <ac:spMkLst>
            <pc:docMk/>
            <pc:sldMk cId="2178195676" sldId="340"/>
            <ac:spMk id="6" creationId="{716ACC5A-017B-21CE-F8C0-360CADE17B36}"/>
          </ac:spMkLst>
        </pc:spChg>
        <pc:spChg chg="mod">
          <ac:chgData name="Hanna Viklund" userId="4e0e2cf7-cba3-4ce7-ad0b-30acc56ca5a9" providerId="ADAL" clId="{D5B454C8-5280-435D-A6CF-E9C82B88B81A}" dt="2024-08-20T13:21:12.251" v="142185" actId="20578"/>
          <ac:spMkLst>
            <pc:docMk/>
            <pc:sldMk cId="2178195676" sldId="340"/>
            <ac:spMk id="9" creationId="{5E17DBF8-8765-4FA5-D242-0734B46CC5A2}"/>
          </ac:spMkLst>
        </pc:spChg>
        <pc:graphicFrameChg chg="add mod">
          <ac:chgData name="Hanna Viklund" userId="4e0e2cf7-cba3-4ce7-ad0b-30acc56ca5a9" providerId="ADAL" clId="{D5B454C8-5280-435D-A6CF-E9C82B88B81A}" dt="2024-08-19T07:41:50.765" v="137216" actId="14100"/>
          <ac:graphicFrameMkLst>
            <pc:docMk/>
            <pc:sldMk cId="2178195676" sldId="340"/>
            <ac:graphicFrameMk id="2" creationId="{72994792-7C88-E6E8-1BD9-365AE9A4911A}"/>
          </ac:graphicFrameMkLst>
        </pc:graphicFrameChg>
        <pc:graphicFrameChg chg="del">
          <ac:chgData name="Hanna Viklund" userId="4e0e2cf7-cba3-4ce7-ad0b-30acc56ca5a9" providerId="ADAL" clId="{D5B454C8-5280-435D-A6CF-E9C82B88B81A}" dt="2024-06-28T13:34:24.157" v="58334" actId="478"/>
          <ac:graphicFrameMkLst>
            <pc:docMk/>
            <pc:sldMk cId="2178195676" sldId="340"/>
            <ac:graphicFrameMk id="4" creationId="{32815749-F6EE-D413-2ADB-61647B3D39A8}"/>
          </ac:graphicFrameMkLst>
        </pc:graphicFrameChg>
        <pc:picChg chg="del">
          <ac:chgData name="Hanna Viklund" userId="4e0e2cf7-cba3-4ce7-ad0b-30acc56ca5a9" providerId="ADAL" clId="{D5B454C8-5280-435D-A6CF-E9C82B88B81A}" dt="2024-08-13T09:48:10.528" v="101111" actId="478"/>
          <ac:picMkLst>
            <pc:docMk/>
            <pc:sldMk cId="2178195676" sldId="340"/>
            <ac:picMk id="7" creationId="{3CD503CE-77C5-0E90-A409-5FC897A43B52}"/>
          </ac:picMkLst>
        </pc:picChg>
        <pc:picChg chg="del">
          <ac:chgData name="Hanna Viklund" userId="4e0e2cf7-cba3-4ce7-ad0b-30acc56ca5a9" providerId="ADAL" clId="{D5B454C8-5280-435D-A6CF-E9C82B88B81A}" dt="2024-08-13T09:48:08.555" v="101110" actId="478"/>
          <ac:picMkLst>
            <pc:docMk/>
            <pc:sldMk cId="2178195676" sldId="340"/>
            <ac:picMk id="8" creationId="{35CD448D-DA55-B0A7-F438-3F5E36F5A3FD}"/>
          </ac:picMkLst>
        </pc:picChg>
        <pc:cxnChg chg="add mod">
          <ac:chgData name="Hanna Viklund" userId="4e0e2cf7-cba3-4ce7-ad0b-30acc56ca5a9" providerId="ADAL" clId="{D5B454C8-5280-435D-A6CF-E9C82B88B81A}" dt="2024-08-13T09:20:25.024" v="100369"/>
          <ac:cxnSpMkLst>
            <pc:docMk/>
            <pc:sldMk cId="2178195676" sldId="340"/>
            <ac:cxnSpMk id="4" creationId="{A895420D-B3E8-22BF-F44B-E65F45AA1B02}"/>
          </ac:cxnSpMkLst>
        </pc:cxnChg>
      </pc:sldChg>
      <pc:sldChg chg="addSp delSp modSp add mod modNotesTx">
        <pc:chgData name="Hanna Viklund" userId="4e0e2cf7-cba3-4ce7-ad0b-30acc56ca5a9" providerId="ADAL" clId="{D5B454C8-5280-435D-A6CF-E9C82B88B81A}" dt="2024-08-20T13:12:34.954" v="142181" actId="20577"/>
        <pc:sldMkLst>
          <pc:docMk/>
          <pc:sldMk cId="1362763662" sldId="341"/>
        </pc:sldMkLst>
        <pc:spChg chg="add mod ord">
          <ac:chgData name="Hanna Viklund" userId="4e0e2cf7-cba3-4ce7-ad0b-30acc56ca5a9" providerId="ADAL" clId="{D5B454C8-5280-435D-A6CF-E9C82B88B81A}" dt="2024-08-13T09:47:05.155" v="101074" actId="167"/>
          <ac:spMkLst>
            <pc:docMk/>
            <pc:sldMk cId="1362763662" sldId="341"/>
            <ac:spMk id="3" creationId="{F2A5716A-453D-6995-3835-AF123085B89D}"/>
          </ac:spMkLst>
        </pc:spChg>
        <pc:spChg chg="mod">
          <ac:chgData name="Hanna Viklund" userId="4e0e2cf7-cba3-4ce7-ad0b-30acc56ca5a9" providerId="ADAL" clId="{D5B454C8-5280-435D-A6CF-E9C82B88B81A}" dt="2024-08-13T09:47:27.740" v="101082" actId="1076"/>
          <ac:spMkLst>
            <pc:docMk/>
            <pc:sldMk cId="1362763662" sldId="341"/>
            <ac:spMk id="5" creationId="{3DE29093-5280-860E-1286-061BD6B4D08B}"/>
          </ac:spMkLst>
        </pc:spChg>
        <pc:spChg chg="mod">
          <ac:chgData name="Hanna Viklund" userId="4e0e2cf7-cba3-4ce7-ad0b-30acc56ca5a9" providerId="ADAL" clId="{D5B454C8-5280-435D-A6CF-E9C82B88B81A}" dt="2024-08-13T09:47:16.754" v="101078" actId="207"/>
          <ac:spMkLst>
            <pc:docMk/>
            <pc:sldMk cId="1362763662" sldId="341"/>
            <ac:spMk id="6" creationId="{716ACC5A-017B-21CE-F8C0-360CADE17B36}"/>
          </ac:spMkLst>
        </pc:spChg>
        <pc:spChg chg="mod">
          <ac:chgData name="Hanna Viklund" userId="4e0e2cf7-cba3-4ce7-ad0b-30acc56ca5a9" providerId="ADAL" clId="{D5B454C8-5280-435D-A6CF-E9C82B88B81A}" dt="2024-08-20T13:12:18.530" v="142178" actId="20577"/>
          <ac:spMkLst>
            <pc:docMk/>
            <pc:sldMk cId="1362763662" sldId="341"/>
            <ac:spMk id="9" creationId="{5E17DBF8-8765-4FA5-D242-0734B46CC5A2}"/>
          </ac:spMkLst>
        </pc:spChg>
        <pc:graphicFrameChg chg="add mod">
          <ac:chgData name="Hanna Viklund" userId="4e0e2cf7-cba3-4ce7-ad0b-30acc56ca5a9" providerId="ADAL" clId="{D5B454C8-5280-435D-A6CF-E9C82B88B81A}" dt="2024-08-19T07:40:01.190" v="137209" actId="1076"/>
          <ac:graphicFrameMkLst>
            <pc:docMk/>
            <pc:sldMk cId="1362763662" sldId="341"/>
            <ac:graphicFrameMk id="2" creationId="{FDA6C86B-DA1C-384D-73B7-E631BE3DD363}"/>
          </ac:graphicFrameMkLst>
        </pc:graphicFrameChg>
        <pc:graphicFrameChg chg="del">
          <ac:chgData name="Hanna Viklund" userId="4e0e2cf7-cba3-4ce7-ad0b-30acc56ca5a9" providerId="ADAL" clId="{D5B454C8-5280-435D-A6CF-E9C82B88B81A}" dt="2024-06-28T13:34:20.604" v="58333" actId="478"/>
          <ac:graphicFrameMkLst>
            <pc:docMk/>
            <pc:sldMk cId="1362763662" sldId="341"/>
            <ac:graphicFrameMk id="4" creationId="{32815749-F6EE-D413-2ADB-61647B3D39A8}"/>
          </ac:graphicFrameMkLst>
        </pc:graphicFrameChg>
        <pc:picChg chg="del">
          <ac:chgData name="Hanna Viklund" userId="4e0e2cf7-cba3-4ce7-ad0b-30acc56ca5a9" providerId="ADAL" clId="{D5B454C8-5280-435D-A6CF-E9C82B88B81A}" dt="2024-08-13T09:47:08.672" v="101076" actId="478"/>
          <ac:picMkLst>
            <pc:docMk/>
            <pc:sldMk cId="1362763662" sldId="341"/>
            <ac:picMk id="7" creationId="{3CD503CE-77C5-0E90-A409-5FC897A43B52}"/>
          </ac:picMkLst>
        </pc:picChg>
        <pc:picChg chg="del">
          <ac:chgData name="Hanna Viklund" userId="4e0e2cf7-cba3-4ce7-ad0b-30acc56ca5a9" providerId="ADAL" clId="{D5B454C8-5280-435D-A6CF-E9C82B88B81A}" dt="2024-08-13T09:47:07.185" v="101075" actId="478"/>
          <ac:picMkLst>
            <pc:docMk/>
            <pc:sldMk cId="1362763662" sldId="341"/>
            <ac:picMk id="8" creationId="{35CD448D-DA55-B0A7-F438-3F5E36F5A3FD}"/>
          </ac:picMkLst>
        </pc:picChg>
        <pc:cxnChg chg="add mod">
          <ac:chgData name="Hanna Viklund" userId="4e0e2cf7-cba3-4ce7-ad0b-30acc56ca5a9" providerId="ADAL" clId="{D5B454C8-5280-435D-A6CF-E9C82B88B81A}" dt="2024-08-13T09:20:26.836" v="100370"/>
          <ac:cxnSpMkLst>
            <pc:docMk/>
            <pc:sldMk cId="1362763662" sldId="341"/>
            <ac:cxnSpMk id="4" creationId="{BAD789ED-BDAA-A475-9C1D-3153EAC942AD}"/>
          </ac:cxnSpMkLst>
        </pc:cxnChg>
      </pc:sldChg>
      <pc:sldChg chg="modSp add del mod">
        <pc:chgData name="Hanna Viklund" userId="4e0e2cf7-cba3-4ce7-ad0b-30acc56ca5a9" providerId="ADAL" clId="{D5B454C8-5280-435D-A6CF-E9C82B88B81A}" dt="2024-06-28T13:34:15.688" v="58332" actId="47"/>
        <pc:sldMkLst>
          <pc:docMk/>
          <pc:sldMk cId="4104259863" sldId="342"/>
        </pc:sldMkLst>
        <pc:spChg chg="mod">
          <ac:chgData name="Hanna Viklund" userId="4e0e2cf7-cba3-4ce7-ad0b-30acc56ca5a9" providerId="ADAL" clId="{D5B454C8-5280-435D-A6CF-E9C82B88B81A}" dt="2024-06-28T13:27:02.641" v="58267" actId="20577"/>
          <ac:spMkLst>
            <pc:docMk/>
            <pc:sldMk cId="4104259863" sldId="342"/>
            <ac:spMk id="6" creationId="{716ACC5A-017B-21CE-F8C0-360CADE17B36}"/>
          </ac:spMkLst>
        </pc:spChg>
      </pc:sldChg>
      <pc:sldChg chg="addSp delSp modSp add mod modNotesTx">
        <pc:chgData name="Hanna Viklund" userId="4e0e2cf7-cba3-4ce7-ad0b-30acc56ca5a9" providerId="ADAL" clId="{D5B454C8-5280-435D-A6CF-E9C82B88B81A}" dt="2024-08-20T13:13:31.845" v="142184"/>
        <pc:sldMkLst>
          <pc:docMk/>
          <pc:sldMk cId="1890886863" sldId="343"/>
        </pc:sldMkLst>
        <pc:spChg chg="add mod ord">
          <ac:chgData name="Hanna Viklund" userId="4e0e2cf7-cba3-4ce7-ad0b-30acc56ca5a9" providerId="ADAL" clId="{D5B454C8-5280-435D-A6CF-E9C82B88B81A}" dt="2024-08-13T09:45:40.469" v="101042" actId="167"/>
          <ac:spMkLst>
            <pc:docMk/>
            <pc:sldMk cId="1890886863" sldId="343"/>
            <ac:spMk id="3" creationId="{8AAAFD30-2BA1-568B-DA93-0EF5AA11A4E9}"/>
          </ac:spMkLst>
        </pc:spChg>
        <pc:spChg chg="mod">
          <ac:chgData name="Hanna Viklund" userId="4e0e2cf7-cba3-4ce7-ad0b-30acc56ca5a9" providerId="ADAL" clId="{D5B454C8-5280-435D-A6CF-E9C82B88B81A}" dt="2024-08-13T09:46:04.986" v="101050" actId="1076"/>
          <ac:spMkLst>
            <pc:docMk/>
            <pc:sldMk cId="1890886863" sldId="343"/>
            <ac:spMk id="5" creationId="{3DE29093-5280-860E-1286-061BD6B4D08B}"/>
          </ac:spMkLst>
        </pc:spChg>
        <pc:spChg chg="mod">
          <ac:chgData name="Hanna Viklund" userId="4e0e2cf7-cba3-4ce7-ad0b-30acc56ca5a9" providerId="ADAL" clId="{D5B454C8-5280-435D-A6CF-E9C82B88B81A}" dt="2024-08-13T09:45:48.306" v="101046" actId="207"/>
          <ac:spMkLst>
            <pc:docMk/>
            <pc:sldMk cId="1890886863" sldId="343"/>
            <ac:spMk id="6" creationId="{716ACC5A-017B-21CE-F8C0-360CADE17B36}"/>
          </ac:spMkLst>
        </pc:spChg>
        <pc:spChg chg="mod">
          <ac:chgData name="Hanna Viklund" userId="4e0e2cf7-cba3-4ce7-ad0b-30acc56ca5a9" providerId="ADAL" clId="{D5B454C8-5280-435D-A6CF-E9C82B88B81A}" dt="2024-08-20T13:13:27.101" v="142182"/>
          <ac:spMkLst>
            <pc:docMk/>
            <pc:sldMk cId="1890886863" sldId="343"/>
            <ac:spMk id="9" creationId="{5E17DBF8-8765-4FA5-D242-0734B46CC5A2}"/>
          </ac:spMkLst>
        </pc:spChg>
        <pc:graphicFrameChg chg="add mod">
          <ac:chgData name="Hanna Viklund" userId="4e0e2cf7-cba3-4ce7-ad0b-30acc56ca5a9" providerId="ADAL" clId="{D5B454C8-5280-435D-A6CF-E9C82B88B81A}" dt="2024-08-19T07:38:57.253" v="137202" actId="1076"/>
          <ac:graphicFrameMkLst>
            <pc:docMk/>
            <pc:sldMk cId="1890886863" sldId="343"/>
            <ac:graphicFrameMk id="2" creationId="{C0B80606-4E27-78F3-0FE0-A969C35A7CD3}"/>
          </ac:graphicFrameMkLst>
        </pc:graphicFrameChg>
        <pc:graphicFrameChg chg="del">
          <ac:chgData name="Hanna Viklund" userId="4e0e2cf7-cba3-4ce7-ad0b-30acc56ca5a9" providerId="ADAL" clId="{D5B454C8-5280-435D-A6CF-E9C82B88B81A}" dt="2024-06-28T13:33:58.036" v="58330" actId="478"/>
          <ac:graphicFrameMkLst>
            <pc:docMk/>
            <pc:sldMk cId="1890886863" sldId="343"/>
            <ac:graphicFrameMk id="4" creationId="{32815749-F6EE-D413-2ADB-61647B3D39A8}"/>
          </ac:graphicFrameMkLst>
        </pc:graphicFrameChg>
        <pc:picChg chg="del">
          <ac:chgData name="Hanna Viklund" userId="4e0e2cf7-cba3-4ce7-ad0b-30acc56ca5a9" providerId="ADAL" clId="{D5B454C8-5280-435D-A6CF-E9C82B88B81A}" dt="2024-08-13T09:45:44.439" v="101044" actId="478"/>
          <ac:picMkLst>
            <pc:docMk/>
            <pc:sldMk cId="1890886863" sldId="343"/>
            <ac:picMk id="7" creationId="{3CD503CE-77C5-0E90-A409-5FC897A43B52}"/>
          </ac:picMkLst>
        </pc:picChg>
        <pc:picChg chg="del">
          <ac:chgData name="Hanna Viklund" userId="4e0e2cf7-cba3-4ce7-ad0b-30acc56ca5a9" providerId="ADAL" clId="{D5B454C8-5280-435D-A6CF-E9C82B88B81A}" dt="2024-08-13T09:45:41.901" v="101043" actId="478"/>
          <ac:picMkLst>
            <pc:docMk/>
            <pc:sldMk cId="1890886863" sldId="343"/>
            <ac:picMk id="8" creationId="{35CD448D-DA55-B0A7-F438-3F5E36F5A3FD}"/>
          </ac:picMkLst>
        </pc:picChg>
        <pc:cxnChg chg="add mod">
          <ac:chgData name="Hanna Viklund" userId="4e0e2cf7-cba3-4ce7-ad0b-30acc56ca5a9" providerId="ADAL" clId="{D5B454C8-5280-435D-A6CF-E9C82B88B81A}" dt="2024-08-13T09:20:28.313" v="100371"/>
          <ac:cxnSpMkLst>
            <pc:docMk/>
            <pc:sldMk cId="1890886863" sldId="343"/>
            <ac:cxnSpMk id="4" creationId="{E9F14E78-60BF-7E98-9745-177939A0C7FF}"/>
          </ac:cxnSpMkLst>
        </pc:cxnChg>
      </pc:sldChg>
      <pc:sldChg chg="addSp delSp modSp add mod modNotesTx">
        <pc:chgData name="Hanna Viklund" userId="4e0e2cf7-cba3-4ce7-ad0b-30acc56ca5a9" providerId="ADAL" clId="{D5B454C8-5280-435D-A6CF-E9C82B88B81A}" dt="2024-08-19T07:38:46.814" v="137200" actId="1076"/>
        <pc:sldMkLst>
          <pc:docMk/>
          <pc:sldMk cId="624736757" sldId="344"/>
        </pc:sldMkLst>
        <pc:spChg chg="add mod ord">
          <ac:chgData name="Hanna Viklund" userId="4e0e2cf7-cba3-4ce7-ad0b-30acc56ca5a9" providerId="ADAL" clId="{D5B454C8-5280-435D-A6CF-E9C82B88B81A}" dt="2024-08-13T09:44:35.263" v="100997" actId="167"/>
          <ac:spMkLst>
            <pc:docMk/>
            <pc:sldMk cId="624736757" sldId="344"/>
            <ac:spMk id="3" creationId="{E0E58D83-0E31-5A09-4D6E-F979143FB994}"/>
          </ac:spMkLst>
        </pc:spChg>
        <pc:spChg chg="mod">
          <ac:chgData name="Hanna Viklund" userId="4e0e2cf7-cba3-4ce7-ad0b-30acc56ca5a9" providerId="ADAL" clId="{D5B454C8-5280-435D-A6CF-E9C82B88B81A}" dt="2024-08-13T09:44:58.198" v="101010" actId="1076"/>
          <ac:spMkLst>
            <pc:docMk/>
            <pc:sldMk cId="624736757" sldId="344"/>
            <ac:spMk id="5" creationId="{3DE29093-5280-860E-1286-061BD6B4D08B}"/>
          </ac:spMkLst>
        </pc:spChg>
        <pc:spChg chg="mod">
          <ac:chgData name="Hanna Viklund" userId="4e0e2cf7-cba3-4ce7-ad0b-30acc56ca5a9" providerId="ADAL" clId="{D5B454C8-5280-435D-A6CF-E9C82B88B81A}" dt="2024-08-13T09:44:45.988" v="101006" actId="207"/>
          <ac:spMkLst>
            <pc:docMk/>
            <pc:sldMk cId="624736757" sldId="344"/>
            <ac:spMk id="6" creationId="{716ACC5A-017B-21CE-F8C0-360CADE17B36}"/>
          </ac:spMkLst>
        </pc:spChg>
        <pc:spChg chg="mod">
          <ac:chgData name="Hanna Viklund" userId="4e0e2cf7-cba3-4ce7-ad0b-30acc56ca5a9" providerId="ADAL" clId="{D5B454C8-5280-435D-A6CF-E9C82B88B81A}" dt="2024-08-16T07:00:17.702" v="122653" actId="20577"/>
          <ac:spMkLst>
            <pc:docMk/>
            <pc:sldMk cId="624736757" sldId="344"/>
            <ac:spMk id="9" creationId="{5E17DBF8-8765-4FA5-D242-0734B46CC5A2}"/>
          </ac:spMkLst>
        </pc:spChg>
        <pc:graphicFrameChg chg="add mod">
          <ac:chgData name="Hanna Viklund" userId="4e0e2cf7-cba3-4ce7-ad0b-30acc56ca5a9" providerId="ADAL" clId="{D5B454C8-5280-435D-A6CF-E9C82B88B81A}" dt="2024-08-19T07:38:46.814" v="137200" actId="1076"/>
          <ac:graphicFrameMkLst>
            <pc:docMk/>
            <pc:sldMk cId="624736757" sldId="344"/>
            <ac:graphicFrameMk id="2" creationId="{780A3486-43DF-8138-76B9-20F995EB849A}"/>
          </ac:graphicFrameMkLst>
        </pc:graphicFrameChg>
        <pc:graphicFrameChg chg="del">
          <ac:chgData name="Hanna Viklund" userId="4e0e2cf7-cba3-4ce7-ad0b-30acc56ca5a9" providerId="ADAL" clId="{D5B454C8-5280-435D-A6CF-E9C82B88B81A}" dt="2024-06-28T13:33:10.765" v="58305" actId="478"/>
          <ac:graphicFrameMkLst>
            <pc:docMk/>
            <pc:sldMk cId="624736757" sldId="344"/>
            <ac:graphicFrameMk id="4" creationId="{32815749-F6EE-D413-2ADB-61647B3D39A8}"/>
          </ac:graphicFrameMkLst>
        </pc:graphicFrameChg>
        <pc:picChg chg="del">
          <ac:chgData name="Hanna Viklund" userId="4e0e2cf7-cba3-4ce7-ad0b-30acc56ca5a9" providerId="ADAL" clId="{D5B454C8-5280-435D-A6CF-E9C82B88B81A}" dt="2024-08-13T09:44:38.084" v="100999" actId="478"/>
          <ac:picMkLst>
            <pc:docMk/>
            <pc:sldMk cId="624736757" sldId="344"/>
            <ac:picMk id="7" creationId="{3CD503CE-77C5-0E90-A409-5FC897A43B52}"/>
          </ac:picMkLst>
        </pc:picChg>
        <pc:picChg chg="del">
          <ac:chgData name="Hanna Viklund" userId="4e0e2cf7-cba3-4ce7-ad0b-30acc56ca5a9" providerId="ADAL" clId="{D5B454C8-5280-435D-A6CF-E9C82B88B81A}" dt="2024-08-13T09:44:36.568" v="100998" actId="478"/>
          <ac:picMkLst>
            <pc:docMk/>
            <pc:sldMk cId="624736757" sldId="344"/>
            <ac:picMk id="8" creationId="{35CD448D-DA55-B0A7-F438-3F5E36F5A3FD}"/>
          </ac:picMkLst>
        </pc:picChg>
        <pc:cxnChg chg="add mod">
          <ac:chgData name="Hanna Viklund" userId="4e0e2cf7-cba3-4ce7-ad0b-30acc56ca5a9" providerId="ADAL" clId="{D5B454C8-5280-435D-A6CF-E9C82B88B81A}" dt="2024-08-13T09:20:29.638" v="100372"/>
          <ac:cxnSpMkLst>
            <pc:docMk/>
            <pc:sldMk cId="624736757" sldId="344"/>
            <ac:cxnSpMk id="4" creationId="{08764061-20CA-5551-DA09-6101AFE29532}"/>
          </ac:cxnSpMkLst>
        </pc:cxnChg>
      </pc:sldChg>
      <pc:sldChg chg="addSp delSp modSp add mod modNotesTx">
        <pc:chgData name="Hanna Viklund" userId="4e0e2cf7-cba3-4ce7-ad0b-30acc56ca5a9" providerId="ADAL" clId="{D5B454C8-5280-435D-A6CF-E9C82B88B81A}" dt="2024-08-20T13:22:08.967" v="142244" actId="20577"/>
        <pc:sldMkLst>
          <pc:docMk/>
          <pc:sldMk cId="1175011923" sldId="345"/>
        </pc:sldMkLst>
        <pc:spChg chg="add mod ord">
          <ac:chgData name="Hanna Viklund" userId="4e0e2cf7-cba3-4ce7-ad0b-30acc56ca5a9" providerId="ADAL" clId="{D5B454C8-5280-435D-A6CF-E9C82B88B81A}" dt="2024-08-13T09:43:38.068" v="100971" actId="167"/>
          <ac:spMkLst>
            <pc:docMk/>
            <pc:sldMk cId="1175011923" sldId="345"/>
            <ac:spMk id="3" creationId="{C0896199-5EA8-B26F-9A43-63F8F8955C6C}"/>
          </ac:spMkLst>
        </pc:spChg>
        <pc:spChg chg="mod">
          <ac:chgData name="Hanna Viklund" userId="4e0e2cf7-cba3-4ce7-ad0b-30acc56ca5a9" providerId="ADAL" clId="{D5B454C8-5280-435D-A6CF-E9C82B88B81A}" dt="2024-08-13T09:44:03.587" v="100980" actId="1076"/>
          <ac:spMkLst>
            <pc:docMk/>
            <pc:sldMk cId="1175011923" sldId="345"/>
            <ac:spMk id="5" creationId="{3DE29093-5280-860E-1286-061BD6B4D08B}"/>
          </ac:spMkLst>
        </pc:spChg>
        <pc:spChg chg="mod">
          <ac:chgData name="Hanna Viklund" userId="4e0e2cf7-cba3-4ce7-ad0b-30acc56ca5a9" providerId="ADAL" clId="{D5B454C8-5280-435D-A6CF-E9C82B88B81A}" dt="2024-08-13T09:43:47.126" v="100976" actId="207"/>
          <ac:spMkLst>
            <pc:docMk/>
            <pc:sldMk cId="1175011923" sldId="345"/>
            <ac:spMk id="6" creationId="{716ACC5A-017B-21CE-F8C0-360CADE17B36}"/>
          </ac:spMkLst>
        </pc:spChg>
        <pc:spChg chg="mod">
          <ac:chgData name="Hanna Viklund" userId="4e0e2cf7-cba3-4ce7-ad0b-30acc56ca5a9" providerId="ADAL" clId="{D5B454C8-5280-435D-A6CF-E9C82B88B81A}" dt="2024-08-20T13:22:08.967" v="142244" actId="20577"/>
          <ac:spMkLst>
            <pc:docMk/>
            <pc:sldMk cId="1175011923" sldId="345"/>
            <ac:spMk id="9" creationId="{5E17DBF8-8765-4FA5-D242-0734B46CC5A2}"/>
          </ac:spMkLst>
        </pc:spChg>
        <pc:graphicFrameChg chg="add mod">
          <ac:chgData name="Hanna Viklund" userId="4e0e2cf7-cba3-4ce7-ad0b-30acc56ca5a9" providerId="ADAL" clId="{D5B454C8-5280-435D-A6CF-E9C82B88B81A}" dt="2024-08-19T07:30:58.294" v="137194" actId="14100"/>
          <ac:graphicFrameMkLst>
            <pc:docMk/>
            <pc:sldMk cId="1175011923" sldId="345"/>
            <ac:graphicFrameMk id="2" creationId="{7F3C26F7-A076-2256-A6CF-C2FF0DBCADFD}"/>
          </ac:graphicFrameMkLst>
        </pc:graphicFrameChg>
        <pc:graphicFrameChg chg="del">
          <ac:chgData name="Hanna Viklund" userId="4e0e2cf7-cba3-4ce7-ad0b-30acc56ca5a9" providerId="ADAL" clId="{D5B454C8-5280-435D-A6CF-E9C82B88B81A}" dt="2024-06-28T13:31:28.108" v="58279" actId="478"/>
          <ac:graphicFrameMkLst>
            <pc:docMk/>
            <pc:sldMk cId="1175011923" sldId="345"/>
            <ac:graphicFrameMk id="4" creationId="{32815749-F6EE-D413-2ADB-61647B3D39A8}"/>
          </ac:graphicFrameMkLst>
        </pc:graphicFrameChg>
        <pc:picChg chg="del">
          <ac:chgData name="Hanna Viklund" userId="4e0e2cf7-cba3-4ce7-ad0b-30acc56ca5a9" providerId="ADAL" clId="{D5B454C8-5280-435D-A6CF-E9C82B88B81A}" dt="2024-08-13T09:43:41.328" v="100973" actId="478"/>
          <ac:picMkLst>
            <pc:docMk/>
            <pc:sldMk cId="1175011923" sldId="345"/>
            <ac:picMk id="7" creationId="{3CD503CE-77C5-0E90-A409-5FC897A43B52}"/>
          </ac:picMkLst>
        </pc:picChg>
        <pc:picChg chg="del">
          <ac:chgData name="Hanna Viklund" userId="4e0e2cf7-cba3-4ce7-ad0b-30acc56ca5a9" providerId="ADAL" clId="{D5B454C8-5280-435D-A6CF-E9C82B88B81A}" dt="2024-08-13T09:43:39.715" v="100972" actId="478"/>
          <ac:picMkLst>
            <pc:docMk/>
            <pc:sldMk cId="1175011923" sldId="345"/>
            <ac:picMk id="8" creationId="{35CD448D-DA55-B0A7-F438-3F5E36F5A3FD}"/>
          </ac:picMkLst>
        </pc:picChg>
        <pc:cxnChg chg="add mod">
          <ac:chgData name="Hanna Viklund" userId="4e0e2cf7-cba3-4ce7-ad0b-30acc56ca5a9" providerId="ADAL" clId="{D5B454C8-5280-435D-A6CF-E9C82B88B81A}" dt="2024-08-13T09:20:30.923" v="100373"/>
          <ac:cxnSpMkLst>
            <pc:docMk/>
            <pc:sldMk cId="1175011923" sldId="345"/>
            <ac:cxnSpMk id="4" creationId="{3D4A4EF7-94E9-4E3B-2416-82B3764F14A3}"/>
          </ac:cxnSpMkLst>
        </pc:cxnChg>
      </pc:sldChg>
      <pc:sldChg chg="addSp delSp modSp add mod modNotesTx">
        <pc:chgData name="Hanna Viklund" userId="4e0e2cf7-cba3-4ce7-ad0b-30acc56ca5a9" providerId="ADAL" clId="{D5B454C8-5280-435D-A6CF-E9C82B88B81A}" dt="2024-08-20T13:28:08.012" v="142319" actId="1076"/>
        <pc:sldMkLst>
          <pc:docMk/>
          <pc:sldMk cId="2366209586" sldId="346"/>
        </pc:sldMkLst>
        <pc:spChg chg="add mod">
          <ac:chgData name="Hanna Viklund" userId="4e0e2cf7-cba3-4ce7-ad0b-30acc56ca5a9" providerId="ADAL" clId="{D5B454C8-5280-435D-A6CF-E9C82B88B81A}" dt="2024-08-20T13:27:47.665" v="142315" actId="1076"/>
          <ac:spMkLst>
            <pc:docMk/>
            <pc:sldMk cId="2366209586" sldId="346"/>
            <ac:spMk id="2" creationId="{10F82C60-C567-DBD9-E6D0-A9F85EF2BB15}"/>
          </ac:spMkLst>
        </pc:spChg>
        <pc:spChg chg="add mod ord">
          <ac:chgData name="Hanna Viklund" userId="4e0e2cf7-cba3-4ce7-ad0b-30acc56ca5a9" providerId="ADAL" clId="{D5B454C8-5280-435D-A6CF-E9C82B88B81A}" dt="2024-08-13T09:42:07.526" v="100920" actId="167"/>
          <ac:spMkLst>
            <pc:docMk/>
            <pc:sldMk cId="2366209586" sldId="346"/>
            <ac:spMk id="3" creationId="{F18B95E0-437F-38DA-AF0C-D45FE600299C}"/>
          </ac:spMkLst>
        </pc:spChg>
        <pc:spChg chg="mod">
          <ac:chgData name="Hanna Viklund" userId="4e0e2cf7-cba3-4ce7-ad0b-30acc56ca5a9" providerId="ADAL" clId="{D5B454C8-5280-435D-A6CF-E9C82B88B81A}" dt="2024-08-13T09:42:30.686" v="100929" actId="1076"/>
          <ac:spMkLst>
            <pc:docMk/>
            <pc:sldMk cId="2366209586" sldId="346"/>
            <ac:spMk id="5" creationId="{3DE29093-5280-860E-1286-061BD6B4D08B}"/>
          </ac:spMkLst>
        </pc:spChg>
        <pc:spChg chg="mod">
          <ac:chgData name="Hanna Viklund" userId="4e0e2cf7-cba3-4ce7-ad0b-30acc56ca5a9" providerId="ADAL" clId="{D5B454C8-5280-435D-A6CF-E9C82B88B81A}" dt="2024-08-13T09:42:18.490" v="100925" actId="113"/>
          <ac:spMkLst>
            <pc:docMk/>
            <pc:sldMk cId="2366209586" sldId="346"/>
            <ac:spMk id="6" creationId="{716ACC5A-017B-21CE-F8C0-360CADE17B36}"/>
          </ac:spMkLst>
        </pc:spChg>
        <pc:spChg chg="add mod">
          <ac:chgData name="Hanna Viklund" userId="4e0e2cf7-cba3-4ce7-ad0b-30acc56ca5a9" providerId="ADAL" clId="{D5B454C8-5280-435D-A6CF-E9C82B88B81A}" dt="2024-08-20T13:27:47.665" v="142315" actId="1076"/>
          <ac:spMkLst>
            <pc:docMk/>
            <pc:sldMk cId="2366209586" sldId="346"/>
            <ac:spMk id="8" creationId="{E1173FAC-3C46-9BB6-B89D-B74E38B92482}"/>
          </ac:spMkLst>
        </pc:spChg>
        <pc:spChg chg="mod">
          <ac:chgData name="Hanna Viklund" userId="4e0e2cf7-cba3-4ce7-ad0b-30acc56ca5a9" providerId="ADAL" clId="{D5B454C8-5280-435D-A6CF-E9C82B88B81A}" dt="2024-08-15T09:48:42.694" v="115738" actId="207"/>
          <ac:spMkLst>
            <pc:docMk/>
            <pc:sldMk cId="2366209586" sldId="346"/>
            <ac:spMk id="9" creationId="{5E17DBF8-8765-4FA5-D242-0734B46CC5A2}"/>
          </ac:spMkLst>
        </pc:spChg>
        <pc:spChg chg="add mod">
          <ac:chgData name="Hanna Viklund" userId="4e0e2cf7-cba3-4ce7-ad0b-30acc56ca5a9" providerId="ADAL" clId="{D5B454C8-5280-435D-A6CF-E9C82B88B81A}" dt="2024-08-20T13:27:58.636" v="142317" actId="1076"/>
          <ac:spMkLst>
            <pc:docMk/>
            <pc:sldMk cId="2366209586" sldId="346"/>
            <ac:spMk id="10" creationId="{7DF3D844-C416-4281-2D9A-2733C0231DB6}"/>
          </ac:spMkLst>
        </pc:spChg>
        <pc:spChg chg="add mod">
          <ac:chgData name="Hanna Viklund" userId="4e0e2cf7-cba3-4ce7-ad0b-30acc56ca5a9" providerId="ADAL" clId="{D5B454C8-5280-435D-A6CF-E9C82B88B81A}" dt="2024-08-20T13:28:08.012" v="142319" actId="1076"/>
          <ac:spMkLst>
            <pc:docMk/>
            <pc:sldMk cId="2366209586" sldId="346"/>
            <ac:spMk id="11" creationId="{CC4A9B2A-483D-35D2-6A6B-BB1EEEB7D985}"/>
          </ac:spMkLst>
        </pc:spChg>
        <pc:graphicFrameChg chg="add del mod">
          <ac:chgData name="Hanna Viklund" userId="4e0e2cf7-cba3-4ce7-ad0b-30acc56ca5a9" providerId="ADAL" clId="{D5B454C8-5280-435D-A6CF-E9C82B88B81A}" dt="2024-08-19T08:55:13.081" v="137295" actId="478"/>
          <ac:graphicFrameMkLst>
            <pc:docMk/>
            <pc:sldMk cId="2366209586" sldId="346"/>
            <ac:graphicFrameMk id="2" creationId="{E22CD688-A63E-2515-3979-FDDACD9CB38E}"/>
          </ac:graphicFrameMkLst>
        </pc:graphicFrameChg>
        <pc:graphicFrameChg chg="del">
          <ac:chgData name="Hanna Viklund" userId="4e0e2cf7-cba3-4ce7-ad0b-30acc56ca5a9" providerId="ADAL" clId="{D5B454C8-5280-435D-A6CF-E9C82B88B81A}" dt="2024-06-28T13:34:02.953" v="58331" actId="478"/>
          <ac:graphicFrameMkLst>
            <pc:docMk/>
            <pc:sldMk cId="2366209586" sldId="346"/>
            <ac:graphicFrameMk id="4" creationId="{32815749-F6EE-D413-2ADB-61647B3D39A8}"/>
          </ac:graphicFrameMkLst>
        </pc:graphicFrameChg>
        <pc:graphicFrameChg chg="add mod">
          <ac:chgData name="Hanna Viklund" userId="4e0e2cf7-cba3-4ce7-ad0b-30acc56ca5a9" providerId="ADAL" clId="{D5B454C8-5280-435D-A6CF-E9C82B88B81A}" dt="2024-08-20T13:27:38.980" v="142314" actId="14100"/>
          <ac:graphicFrameMkLst>
            <pc:docMk/>
            <pc:sldMk cId="2366209586" sldId="346"/>
            <ac:graphicFrameMk id="7" creationId="{E22CD688-A63E-2515-3979-FDDACD9CB38E}"/>
          </ac:graphicFrameMkLst>
        </pc:graphicFrameChg>
        <pc:picChg chg="del">
          <ac:chgData name="Hanna Viklund" userId="4e0e2cf7-cba3-4ce7-ad0b-30acc56ca5a9" providerId="ADAL" clId="{D5B454C8-5280-435D-A6CF-E9C82B88B81A}" dt="2024-08-13T09:42:11.788" v="100922" actId="478"/>
          <ac:picMkLst>
            <pc:docMk/>
            <pc:sldMk cId="2366209586" sldId="346"/>
            <ac:picMk id="7" creationId="{3CD503CE-77C5-0E90-A409-5FC897A43B52}"/>
          </ac:picMkLst>
        </pc:picChg>
        <pc:picChg chg="del">
          <ac:chgData name="Hanna Viklund" userId="4e0e2cf7-cba3-4ce7-ad0b-30acc56ca5a9" providerId="ADAL" clId="{D5B454C8-5280-435D-A6CF-E9C82B88B81A}" dt="2024-08-13T09:42:09.396" v="100921" actId="478"/>
          <ac:picMkLst>
            <pc:docMk/>
            <pc:sldMk cId="2366209586" sldId="346"/>
            <ac:picMk id="8" creationId="{35CD448D-DA55-B0A7-F438-3F5E36F5A3FD}"/>
          </ac:picMkLst>
        </pc:picChg>
        <pc:cxnChg chg="add mod">
          <ac:chgData name="Hanna Viklund" userId="4e0e2cf7-cba3-4ce7-ad0b-30acc56ca5a9" providerId="ADAL" clId="{D5B454C8-5280-435D-A6CF-E9C82B88B81A}" dt="2024-08-13T09:20:32.276" v="100374"/>
          <ac:cxnSpMkLst>
            <pc:docMk/>
            <pc:sldMk cId="2366209586" sldId="346"/>
            <ac:cxnSpMk id="4" creationId="{1607FB47-EB46-8AD2-6208-E4C060BC4021}"/>
          </ac:cxnSpMkLst>
        </pc:cxnChg>
      </pc:sldChg>
      <pc:sldChg chg="addSp delSp modSp add mod ord modNotesTx">
        <pc:chgData name="Hanna Viklund" userId="4e0e2cf7-cba3-4ce7-ad0b-30acc56ca5a9" providerId="ADAL" clId="{D5B454C8-5280-435D-A6CF-E9C82B88B81A}" dt="2024-08-20T07:55:51.134" v="139952"/>
        <pc:sldMkLst>
          <pc:docMk/>
          <pc:sldMk cId="2213670678" sldId="347"/>
        </pc:sldMkLst>
        <pc:spChg chg="mod">
          <ac:chgData name="Hanna Viklund" userId="4e0e2cf7-cba3-4ce7-ad0b-30acc56ca5a9" providerId="ADAL" clId="{D5B454C8-5280-435D-A6CF-E9C82B88B81A}" dt="2024-08-20T07:55:46.861" v="139951" actId="20577"/>
          <ac:spMkLst>
            <pc:docMk/>
            <pc:sldMk cId="2213670678" sldId="347"/>
            <ac:spMk id="2" creationId="{5E1FF6BD-1F65-6C52-96F6-CC7E76616F1B}"/>
          </ac:spMkLst>
        </pc:spChg>
        <pc:spChg chg="add mod">
          <ac:chgData name="Hanna Viklund" userId="4e0e2cf7-cba3-4ce7-ad0b-30acc56ca5a9" providerId="ADAL" clId="{D5B454C8-5280-435D-A6CF-E9C82B88B81A}" dt="2024-08-20T07:55:51.134" v="139952"/>
          <ac:spMkLst>
            <pc:docMk/>
            <pc:sldMk cId="2213670678" sldId="347"/>
            <ac:spMk id="4" creationId="{ED66AEC2-43E5-6C0F-58E2-551AD6F82BD6}"/>
          </ac:spMkLst>
        </pc:spChg>
        <pc:spChg chg="add mod ord">
          <ac:chgData name="Hanna Viklund" userId="4e0e2cf7-cba3-4ce7-ad0b-30acc56ca5a9" providerId="ADAL" clId="{D5B454C8-5280-435D-A6CF-E9C82B88B81A}" dt="2024-08-13T08:22:12.565" v="99078" actId="167"/>
          <ac:spMkLst>
            <pc:docMk/>
            <pc:sldMk cId="2213670678" sldId="347"/>
            <ac:spMk id="5" creationId="{0EE1DE94-F63E-8660-5DF8-14BD762DE301}"/>
          </ac:spMkLst>
        </pc:spChg>
        <pc:spChg chg="mod">
          <ac:chgData name="Hanna Viklund" userId="4e0e2cf7-cba3-4ce7-ad0b-30acc56ca5a9" providerId="ADAL" clId="{D5B454C8-5280-435D-A6CF-E9C82B88B81A}" dt="2024-08-20T07:11:41.061" v="139704" actId="20577"/>
          <ac:spMkLst>
            <pc:docMk/>
            <pc:sldMk cId="2213670678" sldId="347"/>
            <ac:spMk id="7" creationId="{6A43BA6D-F4D1-DEE7-6A18-3D73D3442C46}"/>
          </ac:spMkLst>
        </pc:spChg>
        <pc:spChg chg="mod">
          <ac:chgData name="Hanna Viklund" userId="4e0e2cf7-cba3-4ce7-ad0b-30acc56ca5a9" providerId="ADAL" clId="{D5B454C8-5280-435D-A6CF-E9C82B88B81A}" dt="2024-08-13T08:22:22.503" v="99083" actId="207"/>
          <ac:spMkLst>
            <pc:docMk/>
            <pc:sldMk cId="2213670678" sldId="347"/>
            <ac:spMk id="8" creationId="{E1F28304-17DB-69FB-D950-FF79D2B2D4C7}"/>
          </ac:spMkLst>
        </pc:spChg>
        <pc:graphicFrameChg chg="add mod">
          <ac:chgData name="Hanna Viklund" userId="4e0e2cf7-cba3-4ce7-ad0b-30acc56ca5a9" providerId="ADAL" clId="{D5B454C8-5280-435D-A6CF-E9C82B88B81A}" dt="2024-08-19T09:22:31.884" v="137508" actId="14100"/>
          <ac:graphicFrameMkLst>
            <pc:docMk/>
            <pc:sldMk cId="2213670678" sldId="347"/>
            <ac:graphicFrameMk id="3" creationId="{F761D1E7-CE8A-19EA-35BC-F88824D55CB6}"/>
          </ac:graphicFrameMkLst>
        </pc:graphicFrameChg>
        <pc:graphicFrameChg chg="del">
          <ac:chgData name="Hanna Viklund" userId="4e0e2cf7-cba3-4ce7-ad0b-30acc56ca5a9" providerId="ADAL" clId="{D5B454C8-5280-435D-A6CF-E9C82B88B81A}" dt="2024-07-01T06:36:09.571" v="58472" actId="478"/>
          <ac:graphicFrameMkLst>
            <pc:docMk/>
            <pc:sldMk cId="2213670678" sldId="347"/>
            <ac:graphicFrameMk id="5" creationId="{6DE3B0F2-AA62-50A5-524B-6C676B0D7206}"/>
          </ac:graphicFrameMkLst>
        </pc:graphicFrameChg>
        <pc:picChg chg="del">
          <ac:chgData name="Hanna Viklund" userId="4e0e2cf7-cba3-4ce7-ad0b-30acc56ca5a9" providerId="ADAL" clId="{D5B454C8-5280-435D-A6CF-E9C82B88B81A}" dt="2024-08-13T08:22:16.156" v="99080" actId="478"/>
          <ac:picMkLst>
            <pc:docMk/>
            <pc:sldMk cId="2213670678" sldId="347"/>
            <ac:picMk id="4" creationId="{F762F0F6-2AEE-5E5F-364C-E7CB3D66E986}"/>
          </ac:picMkLst>
        </pc:picChg>
        <pc:picChg chg="del">
          <ac:chgData name="Hanna Viklund" userId="4e0e2cf7-cba3-4ce7-ad0b-30acc56ca5a9" providerId="ADAL" clId="{D5B454C8-5280-435D-A6CF-E9C82B88B81A}" dt="2024-08-13T08:22:14.542" v="99079" actId="478"/>
          <ac:picMkLst>
            <pc:docMk/>
            <pc:sldMk cId="2213670678" sldId="347"/>
            <ac:picMk id="6" creationId="{63DD0C31-5310-C504-4966-9EABAE8E5FBE}"/>
          </ac:picMkLst>
        </pc:picChg>
        <pc:cxnChg chg="add mod">
          <ac:chgData name="Hanna Viklund" userId="4e0e2cf7-cba3-4ce7-ad0b-30acc56ca5a9" providerId="ADAL" clId="{D5B454C8-5280-435D-A6CF-E9C82B88B81A}" dt="2024-08-13T08:11:47.373" v="98901"/>
          <ac:cxnSpMkLst>
            <pc:docMk/>
            <pc:sldMk cId="2213670678" sldId="347"/>
            <ac:cxnSpMk id="9" creationId="{8977355F-C981-907E-CF06-F187E2C49DDB}"/>
          </ac:cxnSpMkLst>
        </pc:cxnChg>
      </pc:sldChg>
      <pc:sldChg chg="addSp delSp modSp add mod modNotesTx">
        <pc:chgData name="Hanna Viklund" userId="4e0e2cf7-cba3-4ce7-ad0b-30acc56ca5a9" providerId="ADAL" clId="{D5B454C8-5280-435D-A6CF-E9C82B88B81A}" dt="2024-08-20T07:55:33.481" v="139948" actId="1076"/>
        <pc:sldMkLst>
          <pc:docMk/>
          <pc:sldMk cId="2454065114" sldId="348"/>
        </pc:sldMkLst>
        <pc:spChg chg="mod">
          <ac:chgData name="Hanna Viklund" userId="4e0e2cf7-cba3-4ce7-ad0b-30acc56ca5a9" providerId="ADAL" clId="{D5B454C8-5280-435D-A6CF-E9C82B88B81A}" dt="2024-08-20T07:55:07.211" v="139945" actId="20577"/>
          <ac:spMkLst>
            <pc:docMk/>
            <pc:sldMk cId="2454065114" sldId="348"/>
            <ac:spMk id="2" creationId="{5E1FF6BD-1F65-6C52-96F6-CC7E76616F1B}"/>
          </ac:spMkLst>
        </pc:spChg>
        <pc:spChg chg="add mod">
          <ac:chgData name="Hanna Viklund" userId="4e0e2cf7-cba3-4ce7-ad0b-30acc56ca5a9" providerId="ADAL" clId="{D5B454C8-5280-435D-A6CF-E9C82B88B81A}" dt="2024-08-20T07:55:33.481" v="139948" actId="1076"/>
          <ac:spMkLst>
            <pc:docMk/>
            <pc:sldMk cId="2454065114" sldId="348"/>
            <ac:spMk id="4" creationId="{903016B8-DBB0-AB87-11B5-1D6CEF85A5E2}"/>
          </ac:spMkLst>
        </pc:spChg>
        <pc:spChg chg="add mod ord">
          <ac:chgData name="Hanna Viklund" userId="4e0e2cf7-cba3-4ce7-ad0b-30acc56ca5a9" providerId="ADAL" clId="{D5B454C8-5280-435D-A6CF-E9C82B88B81A}" dt="2024-08-13T08:24:40.512" v="99128" actId="1076"/>
          <ac:spMkLst>
            <pc:docMk/>
            <pc:sldMk cId="2454065114" sldId="348"/>
            <ac:spMk id="5" creationId="{4940DAC4-E455-A06C-A231-1251735FA84E}"/>
          </ac:spMkLst>
        </pc:spChg>
        <pc:spChg chg="add mod">
          <ac:chgData name="Hanna Viklund" userId="4e0e2cf7-cba3-4ce7-ad0b-30acc56ca5a9" providerId="ADAL" clId="{D5B454C8-5280-435D-A6CF-E9C82B88B81A}" dt="2024-08-20T07:55:33.481" v="139948" actId="1076"/>
          <ac:spMkLst>
            <pc:docMk/>
            <pc:sldMk cId="2454065114" sldId="348"/>
            <ac:spMk id="6" creationId="{9677CD19-6F76-408E-AD26-9B064E8CA632}"/>
          </ac:spMkLst>
        </pc:spChg>
        <pc:spChg chg="mod">
          <ac:chgData name="Hanna Viklund" userId="4e0e2cf7-cba3-4ce7-ad0b-30acc56ca5a9" providerId="ADAL" clId="{D5B454C8-5280-435D-A6CF-E9C82B88B81A}" dt="2024-08-16T06:27:56.849" v="121014" actId="20577"/>
          <ac:spMkLst>
            <pc:docMk/>
            <pc:sldMk cId="2454065114" sldId="348"/>
            <ac:spMk id="7" creationId="{6A43BA6D-F4D1-DEE7-6A18-3D73D3442C46}"/>
          </ac:spMkLst>
        </pc:spChg>
        <pc:spChg chg="mod">
          <ac:chgData name="Hanna Viklund" userId="4e0e2cf7-cba3-4ce7-ad0b-30acc56ca5a9" providerId="ADAL" clId="{D5B454C8-5280-435D-A6CF-E9C82B88B81A}" dt="2024-08-13T08:24:27.292" v="99122" actId="255"/>
          <ac:spMkLst>
            <pc:docMk/>
            <pc:sldMk cId="2454065114" sldId="348"/>
            <ac:spMk id="8" creationId="{E1F28304-17DB-69FB-D950-FF79D2B2D4C7}"/>
          </ac:spMkLst>
        </pc:spChg>
        <pc:spChg chg="add mod">
          <ac:chgData name="Hanna Viklund" userId="4e0e2cf7-cba3-4ce7-ad0b-30acc56ca5a9" providerId="ADAL" clId="{D5B454C8-5280-435D-A6CF-E9C82B88B81A}" dt="2024-08-20T07:55:09.802" v="139946"/>
          <ac:spMkLst>
            <pc:docMk/>
            <pc:sldMk cId="2454065114" sldId="348"/>
            <ac:spMk id="10" creationId="{ADED1102-9664-6822-EC59-9D12959B0706}"/>
          </ac:spMkLst>
        </pc:spChg>
        <pc:graphicFrameChg chg="add mod">
          <ac:chgData name="Hanna Viklund" userId="4e0e2cf7-cba3-4ce7-ad0b-30acc56ca5a9" providerId="ADAL" clId="{D5B454C8-5280-435D-A6CF-E9C82B88B81A}" dt="2024-08-20T07:55:17.303" v="139947" actId="14100"/>
          <ac:graphicFrameMkLst>
            <pc:docMk/>
            <pc:sldMk cId="2454065114" sldId="348"/>
            <ac:graphicFrameMk id="3" creationId="{42B21E41-BD25-EAB0-00EC-05E580A1C34A}"/>
          </ac:graphicFrameMkLst>
        </pc:graphicFrameChg>
        <pc:graphicFrameChg chg="del">
          <ac:chgData name="Hanna Viklund" userId="4e0e2cf7-cba3-4ce7-ad0b-30acc56ca5a9" providerId="ADAL" clId="{D5B454C8-5280-435D-A6CF-E9C82B88B81A}" dt="2024-07-01T06:04:53.312" v="58447" actId="478"/>
          <ac:graphicFrameMkLst>
            <pc:docMk/>
            <pc:sldMk cId="2454065114" sldId="348"/>
            <ac:graphicFrameMk id="5" creationId="{6DE3B0F2-AA62-50A5-524B-6C676B0D7206}"/>
          </ac:graphicFrameMkLst>
        </pc:graphicFrameChg>
        <pc:picChg chg="del">
          <ac:chgData name="Hanna Viklund" userId="4e0e2cf7-cba3-4ce7-ad0b-30acc56ca5a9" providerId="ADAL" clId="{D5B454C8-5280-435D-A6CF-E9C82B88B81A}" dt="2024-08-13T08:24:20.276" v="99119" actId="478"/>
          <ac:picMkLst>
            <pc:docMk/>
            <pc:sldMk cId="2454065114" sldId="348"/>
            <ac:picMk id="4" creationId="{F762F0F6-2AEE-5E5F-364C-E7CB3D66E986}"/>
          </ac:picMkLst>
        </pc:picChg>
        <pc:picChg chg="del">
          <ac:chgData name="Hanna Viklund" userId="4e0e2cf7-cba3-4ce7-ad0b-30acc56ca5a9" providerId="ADAL" clId="{D5B454C8-5280-435D-A6CF-E9C82B88B81A}" dt="2024-08-13T08:24:18.853" v="99118" actId="478"/>
          <ac:picMkLst>
            <pc:docMk/>
            <pc:sldMk cId="2454065114" sldId="348"/>
            <ac:picMk id="6" creationId="{63DD0C31-5310-C504-4966-9EABAE8E5FBE}"/>
          </ac:picMkLst>
        </pc:picChg>
        <pc:cxnChg chg="add mod">
          <ac:chgData name="Hanna Viklund" userId="4e0e2cf7-cba3-4ce7-ad0b-30acc56ca5a9" providerId="ADAL" clId="{D5B454C8-5280-435D-A6CF-E9C82B88B81A}" dt="2024-08-13T08:11:44.856" v="98899"/>
          <ac:cxnSpMkLst>
            <pc:docMk/>
            <pc:sldMk cId="2454065114" sldId="348"/>
            <ac:cxnSpMk id="9" creationId="{16C292E9-6670-54B2-68F6-F59AB85F5C71}"/>
          </ac:cxnSpMkLst>
        </pc:cxnChg>
      </pc:sldChg>
      <pc:sldChg chg="addSp delSp modSp add mod modNotesTx">
        <pc:chgData name="Hanna Viklund" userId="4e0e2cf7-cba3-4ce7-ad0b-30acc56ca5a9" providerId="ADAL" clId="{D5B454C8-5280-435D-A6CF-E9C82B88B81A}" dt="2024-08-20T07:55:02.494" v="139944" actId="20577"/>
        <pc:sldMkLst>
          <pc:docMk/>
          <pc:sldMk cId="3547310478" sldId="349"/>
        </pc:sldMkLst>
        <pc:spChg chg="mod">
          <ac:chgData name="Hanna Viklund" userId="4e0e2cf7-cba3-4ce7-ad0b-30acc56ca5a9" providerId="ADAL" clId="{D5B454C8-5280-435D-A6CF-E9C82B88B81A}" dt="2024-08-20T07:55:02.494" v="139944" actId="20577"/>
          <ac:spMkLst>
            <pc:docMk/>
            <pc:sldMk cId="3547310478" sldId="349"/>
            <ac:spMk id="2" creationId="{5E1FF6BD-1F65-6C52-96F6-CC7E76616F1B}"/>
          </ac:spMkLst>
        </pc:spChg>
        <pc:spChg chg="add mod">
          <ac:chgData name="Hanna Viklund" userId="4e0e2cf7-cba3-4ce7-ad0b-30acc56ca5a9" providerId="ADAL" clId="{D5B454C8-5280-435D-A6CF-E9C82B88B81A}" dt="2024-08-19T11:58:40.665" v="137971"/>
          <ac:spMkLst>
            <pc:docMk/>
            <pc:sldMk cId="3547310478" sldId="349"/>
            <ac:spMk id="4" creationId="{66DE5365-98C8-8C9F-A92C-F7F15B0379E5}"/>
          </ac:spMkLst>
        </pc:spChg>
        <pc:spChg chg="add mod ord">
          <ac:chgData name="Hanna Viklund" userId="4e0e2cf7-cba3-4ce7-ad0b-30acc56ca5a9" providerId="ADAL" clId="{D5B454C8-5280-435D-A6CF-E9C82B88B81A}" dt="2024-08-13T08:25:05.421" v="99133" actId="167"/>
          <ac:spMkLst>
            <pc:docMk/>
            <pc:sldMk cId="3547310478" sldId="349"/>
            <ac:spMk id="5" creationId="{8580A832-ACDB-DA71-B3C5-517B2B26269B}"/>
          </ac:spMkLst>
        </pc:spChg>
        <pc:spChg chg="add mod">
          <ac:chgData name="Hanna Viklund" userId="4e0e2cf7-cba3-4ce7-ad0b-30acc56ca5a9" providerId="ADAL" clId="{D5B454C8-5280-435D-A6CF-E9C82B88B81A}" dt="2024-08-19T11:58:40.665" v="137971"/>
          <ac:spMkLst>
            <pc:docMk/>
            <pc:sldMk cId="3547310478" sldId="349"/>
            <ac:spMk id="6" creationId="{37179069-B404-03F8-95B9-DD0173FBB1B4}"/>
          </ac:spMkLst>
        </pc:spChg>
        <pc:spChg chg="mod">
          <ac:chgData name="Hanna Viklund" userId="4e0e2cf7-cba3-4ce7-ad0b-30acc56ca5a9" providerId="ADAL" clId="{D5B454C8-5280-435D-A6CF-E9C82B88B81A}" dt="2024-08-20T07:23:28.113" v="139928" actId="6549"/>
          <ac:spMkLst>
            <pc:docMk/>
            <pc:sldMk cId="3547310478" sldId="349"/>
            <ac:spMk id="7" creationId="{6A43BA6D-F4D1-DEE7-6A18-3D73D3442C46}"/>
          </ac:spMkLst>
        </pc:spChg>
        <pc:spChg chg="mod">
          <ac:chgData name="Hanna Viklund" userId="4e0e2cf7-cba3-4ce7-ad0b-30acc56ca5a9" providerId="ADAL" clId="{D5B454C8-5280-435D-A6CF-E9C82B88B81A}" dt="2024-08-13T08:25:16.066" v="99138" actId="207"/>
          <ac:spMkLst>
            <pc:docMk/>
            <pc:sldMk cId="3547310478" sldId="349"/>
            <ac:spMk id="8" creationId="{E1F28304-17DB-69FB-D950-FF79D2B2D4C7}"/>
          </ac:spMkLst>
        </pc:spChg>
        <pc:spChg chg="add mod">
          <ac:chgData name="Hanna Viklund" userId="4e0e2cf7-cba3-4ce7-ad0b-30acc56ca5a9" providerId="ADAL" clId="{D5B454C8-5280-435D-A6CF-E9C82B88B81A}" dt="2024-08-20T07:54:59.269" v="139943"/>
          <ac:spMkLst>
            <pc:docMk/>
            <pc:sldMk cId="3547310478" sldId="349"/>
            <ac:spMk id="10" creationId="{46A3389F-8F96-8C9B-DC09-4D5C88822843}"/>
          </ac:spMkLst>
        </pc:spChg>
        <pc:graphicFrameChg chg="add mod">
          <ac:chgData name="Hanna Viklund" userId="4e0e2cf7-cba3-4ce7-ad0b-30acc56ca5a9" providerId="ADAL" clId="{D5B454C8-5280-435D-A6CF-E9C82B88B81A}" dt="2024-08-19T09:25:44.271" v="137516" actId="14100"/>
          <ac:graphicFrameMkLst>
            <pc:docMk/>
            <pc:sldMk cId="3547310478" sldId="349"/>
            <ac:graphicFrameMk id="3" creationId="{F4A3AE20-4AA9-F151-8834-16AC363E4930}"/>
          </ac:graphicFrameMkLst>
        </pc:graphicFrameChg>
        <pc:graphicFrameChg chg="del">
          <ac:chgData name="Hanna Viklund" userId="4e0e2cf7-cba3-4ce7-ad0b-30acc56ca5a9" providerId="ADAL" clId="{D5B454C8-5280-435D-A6CF-E9C82B88B81A}" dt="2024-07-01T06:04:50.314" v="58446" actId="478"/>
          <ac:graphicFrameMkLst>
            <pc:docMk/>
            <pc:sldMk cId="3547310478" sldId="349"/>
            <ac:graphicFrameMk id="5" creationId="{6DE3B0F2-AA62-50A5-524B-6C676B0D7206}"/>
          </ac:graphicFrameMkLst>
        </pc:graphicFrameChg>
        <pc:picChg chg="del">
          <ac:chgData name="Hanna Viklund" userId="4e0e2cf7-cba3-4ce7-ad0b-30acc56ca5a9" providerId="ADAL" clId="{D5B454C8-5280-435D-A6CF-E9C82B88B81A}" dt="2024-08-13T08:25:09.773" v="99135" actId="478"/>
          <ac:picMkLst>
            <pc:docMk/>
            <pc:sldMk cId="3547310478" sldId="349"/>
            <ac:picMk id="4" creationId="{F762F0F6-2AEE-5E5F-364C-E7CB3D66E986}"/>
          </ac:picMkLst>
        </pc:picChg>
        <pc:picChg chg="del">
          <ac:chgData name="Hanna Viklund" userId="4e0e2cf7-cba3-4ce7-ad0b-30acc56ca5a9" providerId="ADAL" clId="{D5B454C8-5280-435D-A6CF-E9C82B88B81A}" dt="2024-08-13T08:25:08.303" v="99134" actId="478"/>
          <ac:picMkLst>
            <pc:docMk/>
            <pc:sldMk cId="3547310478" sldId="349"/>
            <ac:picMk id="6" creationId="{63DD0C31-5310-C504-4966-9EABAE8E5FBE}"/>
          </ac:picMkLst>
        </pc:picChg>
        <pc:cxnChg chg="add mod">
          <ac:chgData name="Hanna Viklund" userId="4e0e2cf7-cba3-4ce7-ad0b-30acc56ca5a9" providerId="ADAL" clId="{D5B454C8-5280-435D-A6CF-E9C82B88B81A}" dt="2024-08-13T08:11:43.650" v="98898"/>
          <ac:cxnSpMkLst>
            <pc:docMk/>
            <pc:sldMk cId="3547310478" sldId="349"/>
            <ac:cxnSpMk id="9" creationId="{520208F9-5B03-2EB9-242C-C0ED8DE050F5}"/>
          </ac:cxnSpMkLst>
        </pc:cxnChg>
      </pc:sldChg>
      <pc:sldChg chg="addSp delSp modSp add mod modNotesTx">
        <pc:chgData name="Hanna Viklund" userId="4e0e2cf7-cba3-4ce7-ad0b-30acc56ca5a9" providerId="ADAL" clId="{D5B454C8-5280-435D-A6CF-E9C82B88B81A}" dt="2024-08-20T07:54:54.105" v="139942"/>
        <pc:sldMkLst>
          <pc:docMk/>
          <pc:sldMk cId="347733063" sldId="350"/>
        </pc:sldMkLst>
        <pc:spChg chg="mod">
          <ac:chgData name="Hanna Viklund" userId="4e0e2cf7-cba3-4ce7-ad0b-30acc56ca5a9" providerId="ADAL" clId="{D5B454C8-5280-435D-A6CF-E9C82B88B81A}" dt="2024-08-20T07:54:09.519" v="139936" actId="20577"/>
          <ac:spMkLst>
            <pc:docMk/>
            <pc:sldMk cId="347733063" sldId="350"/>
            <ac:spMk id="2" creationId="{5E1FF6BD-1F65-6C52-96F6-CC7E76616F1B}"/>
          </ac:spMkLst>
        </pc:spChg>
        <pc:spChg chg="add mod ord">
          <ac:chgData name="Hanna Viklund" userId="4e0e2cf7-cba3-4ce7-ad0b-30acc56ca5a9" providerId="ADAL" clId="{D5B454C8-5280-435D-A6CF-E9C82B88B81A}" dt="2024-08-13T08:26:26.072" v="99158" actId="1076"/>
          <ac:spMkLst>
            <pc:docMk/>
            <pc:sldMk cId="347733063" sldId="350"/>
            <ac:spMk id="5" creationId="{EB8598B1-1F2B-DB8D-80B9-142143FE5293}"/>
          </ac:spMkLst>
        </pc:spChg>
        <pc:spChg chg="add mod">
          <ac:chgData name="Hanna Viklund" userId="4e0e2cf7-cba3-4ce7-ad0b-30acc56ca5a9" providerId="ADAL" clId="{D5B454C8-5280-435D-A6CF-E9C82B88B81A}" dt="2024-08-19T12:14:10.511" v="138052" actId="1076"/>
          <ac:spMkLst>
            <pc:docMk/>
            <pc:sldMk cId="347733063" sldId="350"/>
            <ac:spMk id="6" creationId="{1F41EF73-16F3-7377-D6B3-0BA4AEB3D2C5}"/>
          </ac:spMkLst>
        </pc:spChg>
        <pc:spChg chg="mod">
          <ac:chgData name="Hanna Viklund" userId="4e0e2cf7-cba3-4ce7-ad0b-30acc56ca5a9" providerId="ADAL" clId="{D5B454C8-5280-435D-A6CF-E9C82B88B81A}" dt="2024-08-13T11:37:48.670" v="103479" actId="6549"/>
          <ac:spMkLst>
            <pc:docMk/>
            <pc:sldMk cId="347733063" sldId="350"/>
            <ac:spMk id="7" creationId="{6A43BA6D-F4D1-DEE7-6A18-3D73D3442C46}"/>
          </ac:spMkLst>
        </pc:spChg>
        <pc:spChg chg="mod">
          <ac:chgData name="Hanna Viklund" userId="4e0e2cf7-cba3-4ce7-ad0b-30acc56ca5a9" providerId="ADAL" clId="{D5B454C8-5280-435D-A6CF-E9C82B88B81A}" dt="2024-08-13T08:26:15.530" v="99153" actId="207"/>
          <ac:spMkLst>
            <pc:docMk/>
            <pc:sldMk cId="347733063" sldId="350"/>
            <ac:spMk id="8" creationId="{E1F28304-17DB-69FB-D950-FF79D2B2D4C7}"/>
          </ac:spMkLst>
        </pc:spChg>
        <pc:spChg chg="add mod">
          <ac:chgData name="Hanna Viklund" userId="4e0e2cf7-cba3-4ce7-ad0b-30acc56ca5a9" providerId="ADAL" clId="{D5B454C8-5280-435D-A6CF-E9C82B88B81A}" dt="2024-08-19T12:14:10.511" v="138052" actId="1076"/>
          <ac:spMkLst>
            <pc:docMk/>
            <pc:sldMk cId="347733063" sldId="350"/>
            <ac:spMk id="10" creationId="{8110DC71-A1DE-3DC9-8A82-66947200CB7E}"/>
          </ac:spMkLst>
        </pc:spChg>
        <pc:spChg chg="add mod">
          <ac:chgData name="Hanna Viklund" userId="4e0e2cf7-cba3-4ce7-ad0b-30acc56ca5a9" providerId="ADAL" clId="{D5B454C8-5280-435D-A6CF-E9C82B88B81A}" dt="2024-08-19T12:29:15.165" v="138053" actId="1076"/>
          <ac:spMkLst>
            <pc:docMk/>
            <pc:sldMk cId="347733063" sldId="350"/>
            <ac:spMk id="11" creationId="{BC6AE541-FE11-D9DD-5A9F-D48133E591C9}"/>
          </ac:spMkLst>
        </pc:spChg>
        <pc:spChg chg="add mod">
          <ac:chgData name="Hanna Viklund" userId="4e0e2cf7-cba3-4ce7-ad0b-30acc56ca5a9" providerId="ADAL" clId="{D5B454C8-5280-435D-A6CF-E9C82B88B81A}" dt="2024-08-20T07:54:54.105" v="139942"/>
          <ac:spMkLst>
            <pc:docMk/>
            <pc:sldMk cId="347733063" sldId="350"/>
            <ac:spMk id="12" creationId="{6B59241D-75DF-1685-4F70-38B0A5AB6CF0}"/>
          </ac:spMkLst>
        </pc:spChg>
        <pc:graphicFrameChg chg="add mod">
          <ac:chgData name="Hanna Viklund" userId="4e0e2cf7-cba3-4ce7-ad0b-30acc56ca5a9" providerId="ADAL" clId="{D5B454C8-5280-435D-A6CF-E9C82B88B81A}" dt="2024-08-19T12:01:28.315" v="137978" actId="1076"/>
          <ac:graphicFrameMkLst>
            <pc:docMk/>
            <pc:sldMk cId="347733063" sldId="350"/>
            <ac:graphicFrameMk id="3" creationId="{871B24D9-D53F-050F-392B-BF61C9FA0577}"/>
          </ac:graphicFrameMkLst>
        </pc:graphicFrameChg>
        <pc:graphicFrameChg chg="add mod">
          <ac:chgData name="Hanna Viklund" userId="4e0e2cf7-cba3-4ce7-ad0b-30acc56ca5a9" providerId="ADAL" clId="{D5B454C8-5280-435D-A6CF-E9C82B88B81A}" dt="2024-08-19T12:03:57.507" v="138015" actId="14100"/>
          <ac:graphicFrameMkLst>
            <pc:docMk/>
            <pc:sldMk cId="347733063" sldId="350"/>
            <ac:graphicFrameMk id="4" creationId="{871B24D9-D53F-050F-392B-BF61C9FA0577}"/>
          </ac:graphicFrameMkLst>
        </pc:graphicFrameChg>
        <pc:graphicFrameChg chg="del">
          <ac:chgData name="Hanna Viklund" userId="4e0e2cf7-cba3-4ce7-ad0b-30acc56ca5a9" providerId="ADAL" clId="{D5B454C8-5280-435D-A6CF-E9C82B88B81A}" dt="2024-07-01T06:04:47.391" v="58445" actId="478"/>
          <ac:graphicFrameMkLst>
            <pc:docMk/>
            <pc:sldMk cId="347733063" sldId="350"/>
            <ac:graphicFrameMk id="5" creationId="{6DE3B0F2-AA62-50A5-524B-6C676B0D7206}"/>
          </ac:graphicFrameMkLst>
        </pc:graphicFrameChg>
        <pc:picChg chg="del">
          <ac:chgData name="Hanna Viklund" userId="4e0e2cf7-cba3-4ce7-ad0b-30acc56ca5a9" providerId="ADAL" clId="{D5B454C8-5280-435D-A6CF-E9C82B88B81A}" dt="2024-08-13T08:26:09.688" v="99150" actId="478"/>
          <ac:picMkLst>
            <pc:docMk/>
            <pc:sldMk cId="347733063" sldId="350"/>
            <ac:picMk id="4" creationId="{F762F0F6-2AEE-5E5F-364C-E7CB3D66E986}"/>
          </ac:picMkLst>
        </pc:picChg>
        <pc:picChg chg="del">
          <ac:chgData name="Hanna Viklund" userId="4e0e2cf7-cba3-4ce7-ad0b-30acc56ca5a9" providerId="ADAL" clId="{D5B454C8-5280-435D-A6CF-E9C82B88B81A}" dt="2024-08-13T08:26:06.300" v="99149" actId="478"/>
          <ac:picMkLst>
            <pc:docMk/>
            <pc:sldMk cId="347733063" sldId="350"/>
            <ac:picMk id="6" creationId="{63DD0C31-5310-C504-4966-9EABAE8E5FBE}"/>
          </ac:picMkLst>
        </pc:picChg>
        <pc:cxnChg chg="add mod">
          <ac:chgData name="Hanna Viklund" userId="4e0e2cf7-cba3-4ce7-ad0b-30acc56ca5a9" providerId="ADAL" clId="{D5B454C8-5280-435D-A6CF-E9C82B88B81A}" dt="2024-08-13T08:11:42.018" v="98897"/>
          <ac:cxnSpMkLst>
            <pc:docMk/>
            <pc:sldMk cId="347733063" sldId="350"/>
            <ac:cxnSpMk id="9" creationId="{430C7FAF-5246-0143-2E2D-6CE920A3AA4A}"/>
          </ac:cxnSpMkLst>
        </pc:cxnChg>
      </pc:sldChg>
      <pc:sldChg chg="addSp delSp modSp add mod modNotesTx">
        <pc:chgData name="Hanna Viklund" userId="4e0e2cf7-cba3-4ce7-ad0b-30acc56ca5a9" providerId="ADAL" clId="{D5B454C8-5280-435D-A6CF-E9C82B88B81A}" dt="2024-08-20T08:27:19.037" v="140309" actId="20577"/>
        <pc:sldMkLst>
          <pc:docMk/>
          <pc:sldMk cId="2169248540" sldId="351"/>
        </pc:sldMkLst>
        <pc:spChg chg="mod">
          <ac:chgData name="Hanna Viklund" userId="4e0e2cf7-cba3-4ce7-ad0b-30acc56ca5a9" providerId="ADAL" clId="{D5B454C8-5280-435D-A6CF-E9C82B88B81A}" dt="2024-08-13T08:44:34.811" v="99614" actId="1076"/>
          <ac:spMkLst>
            <pc:docMk/>
            <pc:sldMk cId="2169248540" sldId="351"/>
            <ac:spMk id="2" creationId="{1792F0D2-5C46-A262-5186-9C39A210C391}"/>
          </ac:spMkLst>
        </pc:spChg>
        <pc:spChg chg="add mod ord">
          <ac:chgData name="Hanna Viklund" userId="4e0e2cf7-cba3-4ce7-ad0b-30acc56ca5a9" providerId="ADAL" clId="{D5B454C8-5280-435D-A6CF-E9C82B88B81A}" dt="2024-08-13T08:44:03.947" v="99604" actId="167"/>
          <ac:spMkLst>
            <pc:docMk/>
            <pc:sldMk cId="2169248540" sldId="351"/>
            <ac:spMk id="4" creationId="{E5788DAF-D240-A215-59FC-4A661578167F}"/>
          </ac:spMkLst>
        </pc:spChg>
        <pc:spChg chg="mod">
          <ac:chgData name="Hanna Viklund" userId="4e0e2cf7-cba3-4ce7-ad0b-30acc56ca5a9" providerId="ADAL" clId="{D5B454C8-5280-435D-A6CF-E9C82B88B81A}" dt="2024-08-20T08:27:12.833" v="140302" actId="20577"/>
          <ac:spMkLst>
            <pc:docMk/>
            <pc:sldMk cId="2169248540" sldId="351"/>
            <ac:spMk id="5" creationId="{440472C9-F537-6593-2D73-83F10BBA7702}"/>
          </ac:spMkLst>
        </pc:spChg>
        <pc:spChg chg="mod">
          <ac:chgData name="Hanna Viklund" userId="4e0e2cf7-cba3-4ce7-ad0b-30acc56ca5a9" providerId="ADAL" clId="{D5B454C8-5280-435D-A6CF-E9C82B88B81A}" dt="2024-08-13T08:44:18.641" v="99610" actId="207"/>
          <ac:spMkLst>
            <pc:docMk/>
            <pc:sldMk cId="2169248540" sldId="351"/>
            <ac:spMk id="8" creationId="{5F1FBDBA-370B-A222-566D-7524D3A3338F}"/>
          </ac:spMkLst>
        </pc:spChg>
        <pc:spChg chg="add del mod ord">
          <ac:chgData name="Hanna Viklund" userId="4e0e2cf7-cba3-4ce7-ad0b-30acc56ca5a9" providerId="ADAL" clId="{D5B454C8-5280-435D-A6CF-E9C82B88B81A}" dt="2024-08-13T08:44:06.829" v="99605" actId="478"/>
          <ac:spMkLst>
            <pc:docMk/>
            <pc:sldMk cId="2169248540" sldId="351"/>
            <ac:spMk id="10" creationId="{6C9C3902-723B-4EB1-C407-B2B93EBC63A8}"/>
          </ac:spMkLst>
        </pc:spChg>
        <pc:graphicFrameChg chg="add mod">
          <ac:chgData name="Hanna Viklund" userId="4e0e2cf7-cba3-4ce7-ad0b-30acc56ca5a9" providerId="ADAL" clId="{D5B454C8-5280-435D-A6CF-E9C82B88B81A}" dt="2024-08-19T09:06:50.283" v="137413" actId="14100"/>
          <ac:graphicFrameMkLst>
            <pc:docMk/>
            <pc:sldMk cId="2169248540" sldId="351"/>
            <ac:graphicFrameMk id="3" creationId="{B119C6C4-DF87-61E7-56F9-055A97469254}"/>
          </ac:graphicFrameMkLst>
        </pc:graphicFrameChg>
        <pc:graphicFrameChg chg="del">
          <ac:chgData name="Hanna Viklund" userId="4e0e2cf7-cba3-4ce7-ad0b-30acc56ca5a9" providerId="ADAL" clId="{D5B454C8-5280-435D-A6CF-E9C82B88B81A}" dt="2024-07-02T12:38:16.240" v="73010" actId="478"/>
          <ac:graphicFrameMkLst>
            <pc:docMk/>
            <pc:sldMk cId="2169248540" sldId="351"/>
            <ac:graphicFrameMk id="4" creationId="{25511F97-CDF5-8EAF-95FF-217E0EA2EB65}"/>
          </ac:graphicFrameMkLst>
        </pc:graphicFrameChg>
        <pc:picChg chg="del">
          <ac:chgData name="Hanna Viklund" userId="4e0e2cf7-cba3-4ce7-ad0b-30acc56ca5a9" providerId="ADAL" clId="{D5B454C8-5280-435D-A6CF-E9C82B88B81A}" dt="2024-08-13T08:44:09.808" v="99606" actId="478"/>
          <ac:picMkLst>
            <pc:docMk/>
            <pc:sldMk cId="2169248540" sldId="351"/>
            <ac:picMk id="6" creationId="{282473A6-1CF4-F243-96C8-48671074888F}"/>
          </ac:picMkLst>
        </pc:picChg>
        <pc:picChg chg="del">
          <ac:chgData name="Hanna Viklund" userId="4e0e2cf7-cba3-4ce7-ad0b-30acc56ca5a9" providerId="ADAL" clId="{D5B454C8-5280-435D-A6CF-E9C82B88B81A}" dt="2024-08-13T08:44:14.112" v="99608" actId="478"/>
          <ac:picMkLst>
            <pc:docMk/>
            <pc:sldMk cId="2169248540" sldId="351"/>
            <ac:picMk id="7" creationId="{F155AE36-8216-EB96-66E5-7788AAC1859B}"/>
          </ac:picMkLst>
        </pc:picChg>
        <pc:cxnChg chg="add del mod">
          <ac:chgData name="Hanna Viklund" userId="4e0e2cf7-cba3-4ce7-ad0b-30acc56ca5a9" providerId="ADAL" clId="{D5B454C8-5280-435D-A6CF-E9C82B88B81A}" dt="2024-08-13T08:44:12.177" v="99607" actId="478"/>
          <ac:cxnSpMkLst>
            <pc:docMk/>
            <pc:sldMk cId="2169248540" sldId="351"/>
            <ac:cxnSpMk id="9" creationId="{F702E119-69CA-0FFA-9D93-3CCD2FE52175}"/>
          </ac:cxnSpMkLst>
        </pc:cxnChg>
        <pc:cxnChg chg="add mod">
          <ac:chgData name="Hanna Viklund" userId="4e0e2cf7-cba3-4ce7-ad0b-30acc56ca5a9" providerId="ADAL" clId="{D5B454C8-5280-435D-A6CF-E9C82B88B81A}" dt="2024-08-13T08:11:04.474" v="98883"/>
          <ac:cxnSpMkLst>
            <pc:docMk/>
            <pc:sldMk cId="2169248540" sldId="351"/>
            <ac:cxnSpMk id="11" creationId="{60FA8D94-3E62-9BFA-9551-FE554F491A9D}"/>
          </ac:cxnSpMkLst>
        </pc:cxnChg>
      </pc:sldChg>
      <pc:sldChg chg="addSp delSp modSp add mod modNotesTx">
        <pc:chgData name="Hanna Viklund" userId="4e0e2cf7-cba3-4ce7-ad0b-30acc56ca5a9" providerId="ADAL" clId="{D5B454C8-5280-435D-A6CF-E9C82B88B81A}" dt="2024-08-19T09:06:31.963" v="137410" actId="14100"/>
        <pc:sldMkLst>
          <pc:docMk/>
          <pc:sldMk cId="4209002873" sldId="352"/>
        </pc:sldMkLst>
        <pc:spChg chg="mod">
          <ac:chgData name="Hanna Viklund" userId="4e0e2cf7-cba3-4ce7-ad0b-30acc56ca5a9" providerId="ADAL" clId="{D5B454C8-5280-435D-A6CF-E9C82B88B81A}" dt="2024-08-13T08:45:50.572" v="99663" actId="1076"/>
          <ac:spMkLst>
            <pc:docMk/>
            <pc:sldMk cId="4209002873" sldId="352"/>
            <ac:spMk id="2" creationId="{1792F0D2-5C46-A262-5186-9C39A210C391}"/>
          </ac:spMkLst>
        </pc:spChg>
        <pc:spChg chg="add mod ord">
          <ac:chgData name="Hanna Viklund" userId="4e0e2cf7-cba3-4ce7-ad0b-30acc56ca5a9" providerId="ADAL" clId="{D5B454C8-5280-435D-A6CF-E9C82B88B81A}" dt="2024-08-13T08:44:57.028" v="99625" actId="167"/>
          <ac:spMkLst>
            <pc:docMk/>
            <pc:sldMk cId="4209002873" sldId="352"/>
            <ac:spMk id="4" creationId="{FF1D8909-1C94-019C-1DD0-5307E5E0043E}"/>
          </ac:spMkLst>
        </pc:spChg>
        <pc:spChg chg="mod">
          <ac:chgData name="Hanna Viklund" userId="4e0e2cf7-cba3-4ce7-ad0b-30acc56ca5a9" providerId="ADAL" clId="{D5B454C8-5280-435D-A6CF-E9C82B88B81A}" dt="2024-08-15T13:18:08.587" v="119443" actId="20577"/>
          <ac:spMkLst>
            <pc:docMk/>
            <pc:sldMk cId="4209002873" sldId="352"/>
            <ac:spMk id="5" creationId="{440472C9-F537-6593-2D73-83F10BBA7702}"/>
          </ac:spMkLst>
        </pc:spChg>
        <pc:spChg chg="mod">
          <ac:chgData name="Hanna Viklund" userId="4e0e2cf7-cba3-4ce7-ad0b-30acc56ca5a9" providerId="ADAL" clId="{D5B454C8-5280-435D-A6CF-E9C82B88B81A}" dt="2024-08-13T08:45:04.167" v="99629" actId="207"/>
          <ac:spMkLst>
            <pc:docMk/>
            <pc:sldMk cId="4209002873" sldId="352"/>
            <ac:spMk id="8" creationId="{5F1FBDBA-370B-A222-566D-7524D3A3338F}"/>
          </ac:spMkLst>
        </pc:spChg>
        <pc:graphicFrameChg chg="add mod">
          <ac:chgData name="Hanna Viklund" userId="4e0e2cf7-cba3-4ce7-ad0b-30acc56ca5a9" providerId="ADAL" clId="{D5B454C8-5280-435D-A6CF-E9C82B88B81A}" dt="2024-08-19T09:06:31.963" v="137410" actId="14100"/>
          <ac:graphicFrameMkLst>
            <pc:docMk/>
            <pc:sldMk cId="4209002873" sldId="352"/>
            <ac:graphicFrameMk id="3" creationId="{37C295FD-25DE-5ED4-3070-BB6FFB84E542}"/>
          </ac:graphicFrameMkLst>
        </pc:graphicFrameChg>
        <pc:graphicFrameChg chg="del">
          <ac:chgData name="Hanna Viklund" userId="4e0e2cf7-cba3-4ce7-ad0b-30acc56ca5a9" providerId="ADAL" clId="{D5B454C8-5280-435D-A6CF-E9C82B88B81A}" dt="2024-07-02T12:38:07.045" v="73005" actId="478"/>
          <ac:graphicFrameMkLst>
            <pc:docMk/>
            <pc:sldMk cId="4209002873" sldId="352"/>
            <ac:graphicFrameMk id="4" creationId="{25511F97-CDF5-8EAF-95FF-217E0EA2EB65}"/>
          </ac:graphicFrameMkLst>
        </pc:graphicFrameChg>
        <pc:picChg chg="del">
          <ac:chgData name="Hanna Viklund" userId="4e0e2cf7-cba3-4ce7-ad0b-30acc56ca5a9" providerId="ADAL" clId="{D5B454C8-5280-435D-A6CF-E9C82B88B81A}" dt="2024-08-13T08:44:58.762" v="99626" actId="478"/>
          <ac:picMkLst>
            <pc:docMk/>
            <pc:sldMk cId="4209002873" sldId="352"/>
            <ac:picMk id="6" creationId="{282473A6-1CF4-F243-96C8-48671074888F}"/>
          </ac:picMkLst>
        </pc:picChg>
        <pc:picChg chg="del">
          <ac:chgData name="Hanna Viklund" userId="4e0e2cf7-cba3-4ce7-ad0b-30acc56ca5a9" providerId="ADAL" clId="{D5B454C8-5280-435D-A6CF-E9C82B88B81A}" dt="2024-08-13T08:45:00.435" v="99627" actId="478"/>
          <ac:picMkLst>
            <pc:docMk/>
            <pc:sldMk cId="4209002873" sldId="352"/>
            <ac:picMk id="7" creationId="{F155AE36-8216-EB96-66E5-7788AAC1859B}"/>
          </ac:picMkLst>
        </pc:picChg>
        <pc:cxnChg chg="add mod">
          <ac:chgData name="Hanna Viklund" userId="4e0e2cf7-cba3-4ce7-ad0b-30acc56ca5a9" providerId="ADAL" clId="{D5B454C8-5280-435D-A6CF-E9C82B88B81A}" dt="2024-08-13T08:10:58.276" v="98881"/>
          <ac:cxnSpMkLst>
            <pc:docMk/>
            <pc:sldMk cId="4209002873" sldId="352"/>
            <ac:cxnSpMk id="9" creationId="{56E10807-4E28-B3E9-EDD3-872BE0158D01}"/>
          </ac:cxnSpMkLst>
        </pc:cxnChg>
      </pc:sldChg>
      <pc:sldChg chg="addSp delSp modSp add mod ord modNotesTx">
        <pc:chgData name="Hanna Viklund" userId="4e0e2cf7-cba3-4ce7-ad0b-30acc56ca5a9" providerId="ADAL" clId="{D5B454C8-5280-435D-A6CF-E9C82B88B81A}" dt="2024-08-20T08:34:23.477" v="140317" actId="20577"/>
        <pc:sldMkLst>
          <pc:docMk/>
          <pc:sldMk cId="3006540648" sldId="353"/>
        </pc:sldMkLst>
        <pc:spChg chg="mod">
          <ac:chgData name="Hanna Viklund" userId="4e0e2cf7-cba3-4ce7-ad0b-30acc56ca5a9" providerId="ADAL" clId="{D5B454C8-5280-435D-A6CF-E9C82B88B81A}" dt="2024-08-13T08:46:20.213" v="99672" actId="1076"/>
          <ac:spMkLst>
            <pc:docMk/>
            <pc:sldMk cId="3006540648" sldId="353"/>
            <ac:spMk id="2" creationId="{1792F0D2-5C46-A262-5186-9C39A210C391}"/>
          </ac:spMkLst>
        </pc:spChg>
        <pc:spChg chg="add mod ord">
          <ac:chgData name="Hanna Viklund" userId="4e0e2cf7-cba3-4ce7-ad0b-30acc56ca5a9" providerId="ADAL" clId="{D5B454C8-5280-435D-A6CF-E9C82B88B81A}" dt="2024-08-13T08:45:58.637" v="99664" actId="167"/>
          <ac:spMkLst>
            <pc:docMk/>
            <pc:sldMk cId="3006540648" sldId="353"/>
            <ac:spMk id="4" creationId="{114445D4-4DA6-EEF2-454E-E889002D1BA7}"/>
          </ac:spMkLst>
        </pc:spChg>
        <pc:spChg chg="mod">
          <ac:chgData name="Hanna Viklund" userId="4e0e2cf7-cba3-4ce7-ad0b-30acc56ca5a9" providerId="ADAL" clId="{D5B454C8-5280-435D-A6CF-E9C82B88B81A}" dt="2024-08-20T08:34:18.259" v="140315" actId="20577"/>
          <ac:spMkLst>
            <pc:docMk/>
            <pc:sldMk cId="3006540648" sldId="353"/>
            <ac:spMk id="5" creationId="{440472C9-F537-6593-2D73-83F10BBA7702}"/>
          </ac:spMkLst>
        </pc:spChg>
        <pc:spChg chg="mod">
          <ac:chgData name="Hanna Viklund" userId="4e0e2cf7-cba3-4ce7-ad0b-30acc56ca5a9" providerId="ADAL" clId="{D5B454C8-5280-435D-A6CF-E9C82B88B81A}" dt="2024-08-13T08:46:05.313" v="99668" actId="207"/>
          <ac:spMkLst>
            <pc:docMk/>
            <pc:sldMk cId="3006540648" sldId="353"/>
            <ac:spMk id="8" creationId="{5F1FBDBA-370B-A222-566D-7524D3A3338F}"/>
          </ac:spMkLst>
        </pc:spChg>
        <pc:graphicFrameChg chg="add mod">
          <ac:chgData name="Hanna Viklund" userId="4e0e2cf7-cba3-4ce7-ad0b-30acc56ca5a9" providerId="ADAL" clId="{D5B454C8-5280-435D-A6CF-E9C82B88B81A}" dt="2024-08-19T09:05:41.306" v="137403" actId="14100"/>
          <ac:graphicFrameMkLst>
            <pc:docMk/>
            <pc:sldMk cId="3006540648" sldId="353"/>
            <ac:graphicFrameMk id="3" creationId="{2648DE8D-9E5A-6737-5C01-C482113460EA}"/>
          </ac:graphicFrameMkLst>
        </pc:graphicFrameChg>
        <pc:graphicFrameChg chg="del">
          <ac:chgData name="Hanna Viklund" userId="4e0e2cf7-cba3-4ce7-ad0b-30acc56ca5a9" providerId="ADAL" clId="{D5B454C8-5280-435D-A6CF-E9C82B88B81A}" dt="2024-07-02T12:38:00.460" v="72997" actId="478"/>
          <ac:graphicFrameMkLst>
            <pc:docMk/>
            <pc:sldMk cId="3006540648" sldId="353"/>
            <ac:graphicFrameMk id="4" creationId="{25511F97-CDF5-8EAF-95FF-217E0EA2EB65}"/>
          </ac:graphicFrameMkLst>
        </pc:graphicFrameChg>
        <pc:picChg chg="del">
          <ac:chgData name="Hanna Viklund" userId="4e0e2cf7-cba3-4ce7-ad0b-30acc56ca5a9" providerId="ADAL" clId="{D5B454C8-5280-435D-A6CF-E9C82B88B81A}" dt="2024-08-13T08:46:00.231" v="99665" actId="478"/>
          <ac:picMkLst>
            <pc:docMk/>
            <pc:sldMk cId="3006540648" sldId="353"/>
            <ac:picMk id="6" creationId="{282473A6-1CF4-F243-96C8-48671074888F}"/>
          </ac:picMkLst>
        </pc:picChg>
        <pc:picChg chg="del">
          <ac:chgData name="Hanna Viklund" userId="4e0e2cf7-cba3-4ce7-ad0b-30acc56ca5a9" providerId="ADAL" clId="{D5B454C8-5280-435D-A6CF-E9C82B88B81A}" dt="2024-08-13T08:46:01.772" v="99666" actId="478"/>
          <ac:picMkLst>
            <pc:docMk/>
            <pc:sldMk cId="3006540648" sldId="353"/>
            <ac:picMk id="7" creationId="{F155AE36-8216-EB96-66E5-7788AAC1859B}"/>
          </ac:picMkLst>
        </pc:picChg>
        <pc:cxnChg chg="add mod">
          <ac:chgData name="Hanna Viklund" userId="4e0e2cf7-cba3-4ce7-ad0b-30acc56ca5a9" providerId="ADAL" clId="{D5B454C8-5280-435D-A6CF-E9C82B88B81A}" dt="2024-08-13T08:10:56.989" v="98880"/>
          <ac:cxnSpMkLst>
            <pc:docMk/>
            <pc:sldMk cId="3006540648" sldId="353"/>
            <ac:cxnSpMk id="9" creationId="{27503905-4E19-3DDE-F650-346B1E2DE6A3}"/>
          </ac:cxnSpMkLst>
        </pc:cxnChg>
      </pc:sldChg>
      <pc:sldChg chg="addSp delSp modSp add mod ord modNotesTx">
        <pc:chgData name="Hanna Viklund" userId="4e0e2cf7-cba3-4ce7-ad0b-30acc56ca5a9" providerId="ADAL" clId="{D5B454C8-5280-435D-A6CF-E9C82B88B81A}" dt="2024-08-19T09:06:17.146" v="137407" actId="14100"/>
        <pc:sldMkLst>
          <pc:docMk/>
          <pc:sldMk cId="1266001365" sldId="354"/>
        </pc:sldMkLst>
        <pc:spChg chg="mod">
          <ac:chgData name="Hanna Viklund" userId="4e0e2cf7-cba3-4ce7-ad0b-30acc56ca5a9" providerId="ADAL" clId="{D5B454C8-5280-435D-A6CF-E9C82B88B81A}" dt="2024-08-13T08:47:53.849" v="99718" actId="1076"/>
          <ac:spMkLst>
            <pc:docMk/>
            <pc:sldMk cId="1266001365" sldId="354"/>
            <ac:spMk id="2" creationId="{1792F0D2-5C46-A262-5186-9C39A210C391}"/>
          </ac:spMkLst>
        </pc:spChg>
        <pc:spChg chg="add mod ord">
          <ac:chgData name="Hanna Viklund" userId="4e0e2cf7-cba3-4ce7-ad0b-30acc56ca5a9" providerId="ADAL" clId="{D5B454C8-5280-435D-A6CF-E9C82B88B81A}" dt="2024-08-13T12:01:24.522" v="104162" actId="1076"/>
          <ac:spMkLst>
            <pc:docMk/>
            <pc:sldMk cId="1266001365" sldId="354"/>
            <ac:spMk id="4" creationId="{01C85453-AAB1-1B55-8935-E593C4A2037D}"/>
          </ac:spMkLst>
        </pc:spChg>
        <pc:spChg chg="mod">
          <ac:chgData name="Hanna Viklund" userId="4e0e2cf7-cba3-4ce7-ad0b-30acc56ca5a9" providerId="ADAL" clId="{D5B454C8-5280-435D-A6CF-E9C82B88B81A}" dt="2024-08-16T08:23:58.374" v="124193" actId="20577"/>
          <ac:spMkLst>
            <pc:docMk/>
            <pc:sldMk cId="1266001365" sldId="354"/>
            <ac:spMk id="5" creationId="{440472C9-F537-6593-2D73-83F10BBA7702}"/>
          </ac:spMkLst>
        </pc:spChg>
        <pc:spChg chg="mod">
          <ac:chgData name="Hanna Viklund" userId="4e0e2cf7-cba3-4ce7-ad0b-30acc56ca5a9" providerId="ADAL" clId="{D5B454C8-5280-435D-A6CF-E9C82B88B81A}" dt="2024-08-13T08:47:31.617" v="99711" actId="207"/>
          <ac:spMkLst>
            <pc:docMk/>
            <pc:sldMk cId="1266001365" sldId="354"/>
            <ac:spMk id="8" creationId="{5F1FBDBA-370B-A222-566D-7524D3A3338F}"/>
          </ac:spMkLst>
        </pc:spChg>
        <pc:graphicFrameChg chg="add mod">
          <ac:chgData name="Hanna Viklund" userId="4e0e2cf7-cba3-4ce7-ad0b-30acc56ca5a9" providerId="ADAL" clId="{D5B454C8-5280-435D-A6CF-E9C82B88B81A}" dt="2024-08-19T09:06:17.146" v="137407" actId="14100"/>
          <ac:graphicFrameMkLst>
            <pc:docMk/>
            <pc:sldMk cId="1266001365" sldId="354"/>
            <ac:graphicFrameMk id="3" creationId="{0A344DB7-BD10-F60C-320C-03D31BDA75B5}"/>
          </ac:graphicFrameMkLst>
        </pc:graphicFrameChg>
        <pc:graphicFrameChg chg="del">
          <ac:chgData name="Hanna Viklund" userId="4e0e2cf7-cba3-4ce7-ad0b-30acc56ca5a9" providerId="ADAL" clId="{D5B454C8-5280-435D-A6CF-E9C82B88B81A}" dt="2024-07-02T12:37:57.673" v="72996" actId="478"/>
          <ac:graphicFrameMkLst>
            <pc:docMk/>
            <pc:sldMk cId="1266001365" sldId="354"/>
            <ac:graphicFrameMk id="4" creationId="{25511F97-CDF5-8EAF-95FF-217E0EA2EB65}"/>
          </ac:graphicFrameMkLst>
        </pc:graphicFrameChg>
        <pc:picChg chg="del">
          <ac:chgData name="Hanna Viklund" userId="4e0e2cf7-cba3-4ce7-ad0b-30acc56ca5a9" providerId="ADAL" clId="{D5B454C8-5280-435D-A6CF-E9C82B88B81A}" dt="2024-08-13T08:47:25.817" v="99708" actId="478"/>
          <ac:picMkLst>
            <pc:docMk/>
            <pc:sldMk cId="1266001365" sldId="354"/>
            <ac:picMk id="6" creationId="{282473A6-1CF4-F243-96C8-48671074888F}"/>
          </ac:picMkLst>
        </pc:picChg>
        <pc:picChg chg="del">
          <ac:chgData name="Hanna Viklund" userId="4e0e2cf7-cba3-4ce7-ad0b-30acc56ca5a9" providerId="ADAL" clId="{D5B454C8-5280-435D-A6CF-E9C82B88B81A}" dt="2024-08-13T08:47:27.602" v="99709" actId="478"/>
          <ac:picMkLst>
            <pc:docMk/>
            <pc:sldMk cId="1266001365" sldId="354"/>
            <ac:picMk id="7" creationId="{F155AE36-8216-EB96-66E5-7788AAC1859B}"/>
          </ac:picMkLst>
        </pc:picChg>
        <pc:cxnChg chg="add mod">
          <ac:chgData name="Hanna Viklund" userId="4e0e2cf7-cba3-4ce7-ad0b-30acc56ca5a9" providerId="ADAL" clId="{D5B454C8-5280-435D-A6CF-E9C82B88B81A}" dt="2024-08-13T08:10:55.658" v="98879"/>
          <ac:cxnSpMkLst>
            <pc:docMk/>
            <pc:sldMk cId="1266001365" sldId="354"/>
            <ac:cxnSpMk id="9" creationId="{E62534F0-E33F-DB2A-77EF-6F39A5C32CE3}"/>
          </ac:cxnSpMkLst>
        </pc:cxnChg>
      </pc:sldChg>
      <pc:sldChg chg="addSp delSp modSp add mod modNotesTx">
        <pc:chgData name="Hanna Viklund" userId="4e0e2cf7-cba3-4ce7-ad0b-30acc56ca5a9" providerId="ADAL" clId="{D5B454C8-5280-435D-A6CF-E9C82B88B81A}" dt="2024-08-19T09:05:49.682" v="137404" actId="1076"/>
        <pc:sldMkLst>
          <pc:docMk/>
          <pc:sldMk cId="2424546688" sldId="355"/>
        </pc:sldMkLst>
        <pc:spChg chg="mod">
          <ac:chgData name="Hanna Viklund" userId="4e0e2cf7-cba3-4ce7-ad0b-30acc56ca5a9" providerId="ADAL" clId="{D5B454C8-5280-435D-A6CF-E9C82B88B81A}" dt="2024-08-13T08:49:07.106" v="99754" actId="1076"/>
          <ac:spMkLst>
            <pc:docMk/>
            <pc:sldMk cId="2424546688" sldId="355"/>
            <ac:spMk id="2" creationId="{1792F0D2-5C46-A262-5186-9C39A210C391}"/>
          </ac:spMkLst>
        </pc:spChg>
        <pc:spChg chg="add mod ord">
          <ac:chgData name="Hanna Viklund" userId="4e0e2cf7-cba3-4ce7-ad0b-30acc56ca5a9" providerId="ADAL" clId="{D5B454C8-5280-435D-A6CF-E9C82B88B81A}" dt="2024-08-13T08:48:41.968" v="99746" actId="167"/>
          <ac:spMkLst>
            <pc:docMk/>
            <pc:sldMk cId="2424546688" sldId="355"/>
            <ac:spMk id="4" creationId="{8FDF6F13-B529-A1BD-F9AC-1D86D9FCAF8C}"/>
          </ac:spMkLst>
        </pc:spChg>
        <pc:spChg chg="mod">
          <ac:chgData name="Hanna Viklund" userId="4e0e2cf7-cba3-4ce7-ad0b-30acc56ca5a9" providerId="ADAL" clId="{D5B454C8-5280-435D-A6CF-E9C82B88B81A}" dt="2024-08-13T12:05:25.240" v="104380" actId="20577"/>
          <ac:spMkLst>
            <pc:docMk/>
            <pc:sldMk cId="2424546688" sldId="355"/>
            <ac:spMk id="5" creationId="{440472C9-F537-6593-2D73-83F10BBA7702}"/>
          </ac:spMkLst>
        </pc:spChg>
        <pc:spChg chg="mod">
          <ac:chgData name="Hanna Viklund" userId="4e0e2cf7-cba3-4ce7-ad0b-30acc56ca5a9" providerId="ADAL" clId="{D5B454C8-5280-435D-A6CF-E9C82B88B81A}" dt="2024-08-13T08:48:49.762" v="99750" actId="207"/>
          <ac:spMkLst>
            <pc:docMk/>
            <pc:sldMk cId="2424546688" sldId="355"/>
            <ac:spMk id="8" creationId="{5F1FBDBA-370B-A222-566D-7524D3A3338F}"/>
          </ac:spMkLst>
        </pc:spChg>
        <pc:graphicFrameChg chg="add mod">
          <ac:chgData name="Hanna Viklund" userId="4e0e2cf7-cba3-4ce7-ad0b-30acc56ca5a9" providerId="ADAL" clId="{D5B454C8-5280-435D-A6CF-E9C82B88B81A}" dt="2024-08-19T09:05:49.682" v="137404" actId="1076"/>
          <ac:graphicFrameMkLst>
            <pc:docMk/>
            <pc:sldMk cId="2424546688" sldId="355"/>
            <ac:graphicFrameMk id="3" creationId="{2BE745E4-628A-0C8C-F0A5-C312A07D7D33}"/>
          </ac:graphicFrameMkLst>
        </pc:graphicFrameChg>
        <pc:graphicFrameChg chg="del">
          <ac:chgData name="Hanna Viklund" userId="4e0e2cf7-cba3-4ce7-ad0b-30acc56ca5a9" providerId="ADAL" clId="{D5B454C8-5280-435D-A6CF-E9C82B88B81A}" dt="2024-07-02T12:37:22.652" v="72979" actId="478"/>
          <ac:graphicFrameMkLst>
            <pc:docMk/>
            <pc:sldMk cId="2424546688" sldId="355"/>
            <ac:graphicFrameMk id="4" creationId="{25511F97-CDF5-8EAF-95FF-217E0EA2EB65}"/>
          </ac:graphicFrameMkLst>
        </pc:graphicFrameChg>
        <pc:picChg chg="del">
          <ac:chgData name="Hanna Viklund" userId="4e0e2cf7-cba3-4ce7-ad0b-30acc56ca5a9" providerId="ADAL" clId="{D5B454C8-5280-435D-A6CF-E9C82B88B81A}" dt="2024-08-13T08:48:43.885" v="99747" actId="478"/>
          <ac:picMkLst>
            <pc:docMk/>
            <pc:sldMk cId="2424546688" sldId="355"/>
            <ac:picMk id="6" creationId="{282473A6-1CF4-F243-96C8-48671074888F}"/>
          </ac:picMkLst>
        </pc:picChg>
        <pc:picChg chg="del">
          <ac:chgData name="Hanna Viklund" userId="4e0e2cf7-cba3-4ce7-ad0b-30acc56ca5a9" providerId="ADAL" clId="{D5B454C8-5280-435D-A6CF-E9C82B88B81A}" dt="2024-08-13T08:48:45.385" v="99748" actId="478"/>
          <ac:picMkLst>
            <pc:docMk/>
            <pc:sldMk cId="2424546688" sldId="355"/>
            <ac:picMk id="7" creationId="{F155AE36-8216-EB96-66E5-7788AAC1859B}"/>
          </ac:picMkLst>
        </pc:picChg>
        <pc:cxnChg chg="add mod">
          <ac:chgData name="Hanna Viklund" userId="4e0e2cf7-cba3-4ce7-ad0b-30acc56ca5a9" providerId="ADAL" clId="{D5B454C8-5280-435D-A6CF-E9C82B88B81A}" dt="2024-08-13T08:10:54.245" v="98878"/>
          <ac:cxnSpMkLst>
            <pc:docMk/>
            <pc:sldMk cId="2424546688" sldId="355"/>
            <ac:cxnSpMk id="9" creationId="{7424B12F-8DBA-AD3C-0CDF-92F8D79168A4}"/>
          </ac:cxnSpMkLst>
        </pc:cxnChg>
      </pc:sldChg>
      <pc:sldChg chg="addSp delSp modSp add mod modNotesTx">
        <pc:chgData name="Hanna Viklund" userId="4e0e2cf7-cba3-4ce7-ad0b-30acc56ca5a9" providerId="ADAL" clId="{D5B454C8-5280-435D-A6CF-E9C82B88B81A}" dt="2024-08-20T08:40:01.162" v="140341" actId="20577"/>
        <pc:sldMkLst>
          <pc:docMk/>
          <pc:sldMk cId="3585517493" sldId="356"/>
        </pc:sldMkLst>
        <pc:spChg chg="mod">
          <ac:chgData name="Hanna Viklund" userId="4e0e2cf7-cba3-4ce7-ad0b-30acc56ca5a9" providerId="ADAL" clId="{D5B454C8-5280-435D-A6CF-E9C82B88B81A}" dt="2024-08-13T08:50:13.599" v="99777" actId="1076"/>
          <ac:spMkLst>
            <pc:docMk/>
            <pc:sldMk cId="3585517493" sldId="356"/>
            <ac:spMk id="2" creationId="{1792F0D2-5C46-A262-5186-9C39A210C391}"/>
          </ac:spMkLst>
        </pc:spChg>
        <pc:spChg chg="add mod ord">
          <ac:chgData name="Hanna Viklund" userId="4e0e2cf7-cba3-4ce7-ad0b-30acc56ca5a9" providerId="ADAL" clId="{D5B454C8-5280-435D-A6CF-E9C82B88B81A}" dt="2024-08-13T08:49:53.187" v="99769" actId="167"/>
          <ac:spMkLst>
            <pc:docMk/>
            <pc:sldMk cId="3585517493" sldId="356"/>
            <ac:spMk id="4" creationId="{C1D6F1AD-EA05-2FEB-695A-94B6E14B29BD}"/>
          </ac:spMkLst>
        </pc:spChg>
        <pc:spChg chg="mod">
          <ac:chgData name="Hanna Viklund" userId="4e0e2cf7-cba3-4ce7-ad0b-30acc56ca5a9" providerId="ADAL" clId="{D5B454C8-5280-435D-A6CF-E9C82B88B81A}" dt="2024-08-20T08:39:55.570" v="140334" actId="20577"/>
          <ac:spMkLst>
            <pc:docMk/>
            <pc:sldMk cId="3585517493" sldId="356"/>
            <ac:spMk id="5" creationId="{440472C9-F537-6593-2D73-83F10BBA7702}"/>
          </ac:spMkLst>
        </pc:spChg>
        <pc:spChg chg="mod">
          <ac:chgData name="Hanna Viklund" userId="4e0e2cf7-cba3-4ce7-ad0b-30acc56ca5a9" providerId="ADAL" clId="{D5B454C8-5280-435D-A6CF-E9C82B88B81A}" dt="2024-08-13T08:49:59.972" v="99773" actId="207"/>
          <ac:spMkLst>
            <pc:docMk/>
            <pc:sldMk cId="3585517493" sldId="356"/>
            <ac:spMk id="8" creationId="{5F1FBDBA-370B-A222-566D-7524D3A3338F}"/>
          </ac:spMkLst>
        </pc:spChg>
        <pc:graphicFrameChg chg="add mod">
          <ac:chgData name="Hanna Viklund" userId="4e0e2cf7-cba3-4ce7-ad0b-30acc56ca5a9" providerId="ADAL" clId="{D5B454C8-5280-435D-A6CF-E9C82B88B81A}" dt="2024-08-19T09:05:19.488" v="137399" actId="14100"/>
          <ac:graphicFrameMkLst>
            <pc:docMk/>
            <pc:sldMk cId="3585517493" sldId="356"/>
            <ac:graphicFrameMk id="3" creationId="{52641995-9EF0-27A5-00BE-F840948DC1BB}"/>
          </ac:graphicFrameMkLst>
        </pc:graphicFrameChg>
        <pc:graphicFrameChg chg="del">
          <ac:chgData name="Hanna Viklund" userId="4e0e2cf7-cba3-4ce7-ad0b-30acc56ca5a9" providerId="ADAL" clId="{D5B454C8-5280-435D-A6CF-E9C82B88B81A}" dt="2024-07-02T12:37:14.906" v="72969" actId="478"/>
          <ac:graphicFrameMkLst>
            <pc:docMk/>
            <pc:sldMk cId="3585517493" sldId="356"/>
            <ac:graphicFrameMk id="4" creationId="{25511F97-CDF5-8EAF-95FF-217E0EA2EB65}"/>
          </ac:graphicFrameMkLst>
        </pc:graphicFrameChg>
        <pc:picChg chg="del">
          <ac:chgData name="Hanna Viklund" userId="4e0e2cf7-cba3-4ce7-ad0b-30acc56ca5a9" providerId="ADAL" clId="{D5B454C8-5280-435D-A6CF-E9C82B88B81A}" dt="2024-08-13T08:49:54.757" v="99770" actId="478"/>
          <ac:picMkLst>
            <pc:docMk/>
            <pc:sldMk cId="3585517493" sldId="356"/>
            <ac:picMk id="6" creationId="{282473A6-1CF4-F243-96C8-48671074888F}"/>
          </ac:picMkLst>
        </pc:picChg>
        <pc:picChg chg="del">
          <ac:chgData name="Hanna Viklund" userId="4e0e2cf7-cba3-4ce7-ad0b-30acc56ca5a9" providerId="ADAL" clId="{D5B454C8-5280-435D-A6CF-E9C82B88B81A}" dt="2024-08-13T08:49:56.392" v="99771" actId="478"/>
          <ac:picMkLst>
            <pc:docMk/>
            <pc:sldMk cId="3585517493" sldId="356"/>
            <ac:picMk id="7" creationId="{F155AE36-8216-EB96-66E5-7788AAC1859B}"/>
          </ac:picMkLst>
        </pc:picChg>
        <pc:cxnChg chg="add mod">
          <ac:chgData name="Hanna Viklund" userId="4e0e2cf7-cba3-4ce7-ad0b-30acc56ca5a9" providerId="ADAL" clId="{D5B454C8-5280-435D-A6CF-E9C82B88B81A}" dt="2024-08-13T08:10:49.489" v="98877"/>
          <ac:cxnSpMkLst>
            <pc:docMk/>
            <pc:sldMk cId="3585517493" sldId="356"/>
            <ac:cxnSpMk id="9" creationId="{48F7F11A-72AA-1BCD-93C9-054D45F66607}"/>
          </ac:cxnSpMkLst>
        </pc:cxnChg>
      </pc:sldChg>
      <pc:sldChg chg="addSp delSp modSp add mod modNotesTx">
        <pc:chgData name="Hanna Viklund" userId="4e0e2cf7-cba3-4ce7-ad0b-30acc56ca5a9" providerId="ADAL" clId="{D5B454C8-5280-435D-A6CF-E9C82B88B81A}" dt="2024-08-19T09:05:27.289" v="137401" actId="14100"/>
        <pc:sldMkLst>
          <pc:docMk/>
          <pc:sldMk cId="2673611830" sldId="357"/>
        </pc:sldMkLst>
        <pc:spChg chg="mod">
          <ac:chgData name="Hanna Viklund" userId="4e0e2cf7-cba3-4ce7-ad0b-30acc56ca5a9" providerId="ADAL" clId="{D5B454C8-5280-435D-A6CF-E9C82B88B81A}" dt="2024-08-13T08:51:45.443" v="99837" actId="1076"/>
          <ac:spMkLst>
            <pc:docMk/>
            <pc:sldMk cId="2673611830" sldId="357"/>
            <ac:spMk id="2" creationId="{1792F0D2-5C46-A262-5186-9C39A210C391}"/>
          </ac:spMkLst>
        </pc:spChg>
        <pc:spChg chg="add mod ord">
          <ac:chgData name="Hanna Viklund" userId="4e0e2cf7-cba3-4ce7-ad0b-30acc56ca5a9" providerId="ADAL" clId="{D5B454C8-5280-435D-A6CF-E9C82B88B81A}" dt="2024-08-13T08:51:13.026" v="99827" actId="167"/>
          <ac:spMkLst>
            <pc:docMk/>
            <pc:sldMk cId="2673611830" sldId="357"/>
            <ac:spMk id="4" creationId="{EE4043A4-C3F1-BC5C-DB57-780A40E29949}"/>
          </ac:spMkLst>
        </pc:spChg>
        <pc:spChg chg="mod">
          <ac:chgData name="Hanna Viklund" userId="4e0e2cf7-cba3-4ce7-ad0b-30acc56ca5a9" providerId="ADAL" clId="{D5B454C8-5280-435D-A6CF-E9C82B88B81A}" dt="2024-08-14T11:23:48.893" v="111437" actId="1076"/>
          <ac:spMkLst>
            <pc:docMk/>
            <pc:sldMk cId="2673611830" sldId="357"/>
            <ac:spMk id="5" creationId="{440472C9-F537-6593-2D73-83F10BBA7702}"/>
          </ac:spMkLst>
        </pc:spChg>
        <pc:spChg chg="mod">
          <ac:chgData name="Hanna Viklund" userId="4e0e2cf7-cba3-4ce7-ad0b-30acc56ca5a9" providerId="ADAL" clId="{D5B454C8-5280-435D-A6CF-E9C82B88B81A}" dt="2024-08-13T08:51:21.007" v="99831" actId="207"/>
          <ac:spMkLst>
            <pc:docMk/>
            <pc:sldMk cId="2673611830" sldId="357"/>
            <ac:spMk id="8" creationId="{5F1FBDBA-370B-A222-566D-7524D3A3338F}"/>
          </ac:spMkLst>
        </pc:spChg>
        <pc:graphicFrameChg chg="add mod">
          <ac:chgData name="Hanna Viklund" userId="4e0e2cf7-cba3-4ce7-ad0b-30acc56ca5a9" providerId="ADAL" clId="{D5B454C8-5280-435D-A6CF-E9C82B88B81A}" dt="2024-08-19T09:05:27.289" v="137401" actId="14100"/>
          <ac:graphicFrameMkLst>
            <pc:docMk/>
            <pc:sldMk cId="2673611830" sldId="357"/>
            <ac:graphicFrameMk id="3" creationId="{EBB92ED8-7B41-EBB5-4F22-8666E826558F}"/>
          </ac:graphicFrameMkLst>
        </pc:graphicFrameChg>
        <pc:graphicFrameChg chg="del">
          <ac:chgData name="Hanna Viklund" userId="4e0e2cf7-cba3-4ce7-ad0b-30acc56ca5a9" providerId="ADAL" clId="{D5B454C8-5280-435D-A6CF-E9C82B88B81A}" dt="2024-07-02T12:36:55.038" v="72947" actId="478"/>
          <ac:graphicFrameMkLst>
            <pc:docMk/>
            <pc:sldMk cId="2673611830" sldId="357"/>
            <ac:graphicFrameMk id="4" creationId="{25511F97-CDF5-8EAF-95FF-217E0EA2EB65}"/>
          </ac:graphicFrameMkLst>
        </pc:graphicFrameChg>
        <pc:picChg chg="del">
          <ac:chgData name="Hanna Viklund" userId="4e0e2cf7-cba3-4ce7-ad0b-30acc56ca5a9" providerId="ADAL" clId="{D5B454C8-5280-435D-A6CF-E9C82B88B81A}" dt="2024-08-13T08:51:14.746" v="99828" actId="478"/>
          <ac:picMkLst>
            <pc:docMk/>
            <pc:sldMk cId="2673611830" sldId="357"/>
            <ac:picMk id="6" creationId="{282473A6-1CF4-F243-96C8-48671074888F}"/>
          </ac:picMkLst>
        </pc:picChg>
        <pc:picChg chg="del">
          <ac:chgData name="Hanna Viklund" userId="4e0e2cf7-cba3-4ce7-ad0b-30acc56ca5a9" providerId="ADAL" clId="{D5B454C8-5280-435D-A6CF-E9C82B88B81A}" dt="2024-08-13T08:51:16.458" v="99829" actId="478"/>
          <ac:picMkLst>
            <pc:docMk/>
            <pc:sldMk cId="2673611830" sldId="357"/>
            <ac:picMk id="7" creationId="{F155AE36-8216-EB96-66E5-7788AAC1859B}"/>
          </ac:picMkLst>
        </pc:picChg>
        <pc:cxnChg chg="add mod">
          <ac:chgData name="Hanna Viklund" userId="4e0e2cf7-cba3-4ce7-ad0b-30acc56ca5a9" providerId="ADAL" clId="{D5B454C8-5280-435D-A6CF-E9C82B88B81A}" dt="2024-08-13T08:10:48.240" v="98876"/>
          <ac:cxnSpMkLst>
            <pc:docMk/>
            <pc:sldMk cId="2673611830" sldId="357"/>
            <ac:cxnSpMk id="9" creationId="{BCF90282-60BC-227E-8473-E370911B7984}"/>
          </ac:cxnSpMkLst>
        </pc:cxnChg>
      </pc:sldChg>
      <pc:sldChg chg="addSp delSp modSp add mod modNotesTx">
        <pc:chgData name="Hanna Viklund" userId="4e0e2cf7-cba3-4ce7-ad0b-30acc56ca5a9" providerId="ADAL" clId="{D5B454C8-5280-435D-A6CF-E9C82B88B81A}" dt="2024-08-22T06:48:08.445" v="154435" actId="27918"/>
        <pc:sldMkLst>
          <pc:docMk/>
          <pc:sldMk cId="2438226618" sldId="358"/>
        </pc:sldMkLst>
        <pc:spChg chg="mod">
          <ac:chgData name="Hanna Viklund" userId="4e0e2cf7-cba3-4ce7-ad0b-30acc56ca5a9" providerId="ADAL" clId="{D5B454C8-5280-435D-A6CF-E9C82B88B81A}" dt="2024-08-13T13:33:01.549" v="106194" actId="14100"/>
          <ac:spMkLst>
            <pc:docMk/>
            <pc:sldMk cId="2438226618" sldId="358"/>
            <ac:spMk id="2" creationId="{692B5862-9E10-CC12-69F8-6B9A27912066}"/>
          </ac:spMkLst>
        </pc:spChg>
        <pc:spChg chg="add mod ord">
          <ac:chgData name="Hanna Viklund" userId="4e0e2cf7-cba3-4ce7-ad0b-30acc56ca5a9" providerId="ADAL" clId="{D5B454C8-5280-435D-A6CF-E9C82B88B81A}" dt="2024-08-13T09:37:01.738" v="100774" actId="1076"/>
          <ac:spMkLst>
            <pc:docMk/>
            <pc:sldMk cId="2438226618" sldId="358"/>
            <ac:spMk id="5" creationId="{6E48FADD-1DA7-7C03-94FD-9C5DCE01CA13}"/>
          </ac:spMkLst>
        </pc:spChg>
        <pc:spChg chg="mod">
          <ac:chgData name="Hanna Viklund" userId="4e0e2cf7-cba3-4ce7-ad0b-30acc56ca5a9" providerId="ADAL" clId="{D5B454C8-5280-435D-A6CF-E9C82B88B81A}" dt="2024-08-13T09:36:52.550" v="100769" actId="113"/>
          <ac:spMkLst>
            <pc:docMk/>
            <pc:sldMk cId="2438226618" sldId="358"/>
            <ac:spMk id="6" creationId="{FFAD435A-4B4A-8A67-4418-07A82F448255}"/>
          </ac:spMkLst>
        </pc:spChg>
        <pc:spChg chg="mod">
          <ac:chgData name="Hanna Viklund" userId="4e0e2cf7-cba3-4ce7-ad0b-30acc56ca5a9" providerId="ADAL" clId="{D5B454C8-5280-435D-A6CF-E9C82B88B81A}" dt="2024-08-22T06:17:23.310" v="154208" actId="20577"/>
          <ac:spMkLst>
            <pc:docMk/>
            <pc:sldMk cId="2438226618" sldId="358"/>
            <ac:spMk id="9" creationId="{325C15D5-85BA-EEEE-E9CB-BAE67B4BCB0F}"/>
          </ac:spMkLst>
        </pc:spChg>
        <pc:graphicFrameChg chg="add mod">
          <ac:chgData name="Hanna Viklund" userId="4e0e2cf7-cba3-4ce7-ad0b-30acc56ca5a9" providerId="ADAL" clId="{D5B454C8-5280-435D-A6CF-E9C82B88B81A}" dt="2024-08-22T06:18:12.231" v="154211" actId="1076"/>
          <ac:graphicFrameMkLst>
            <pc:docMk/>
            <pc:sldMk cId="2438226618" sldId="358"/>
            <ac:graphicFrameMk id="3" creationId="{BABD8535-8EC8-D82F-AA8E-14015E185CCD}"/>
          </ac:graphicFrameMkLst>
        </pc:graphicFrameChg>
        <pc:graphicFrameChg chg="del">
          <ac:chgData name="Hanna Viklund" userId="4e0e2cf7-cba3-4ce7-ad0b-30acc56ca5a9" providerId="ADAL" clId="{D5B454C8-5280-435D-A6CF-E9C82B88B81A}" dt="2024-08-08T13:13:44.811" v="79955" actId="478"/>
          <ac:graphicFrameMkLst>
            <pc:docMk/>
            <pc:sldMk cId="2438226618" sldId="358"/>
            <ac:graphicFrameMk id="14" creationId="{07C1E10F-2D22-6E30-7634-65F8611D6486}"/>
          </ac:graphicFrameMkLst>
        </pc:graphicFrameChg>
        <pc:picChg chg="del">
          <ac:chgData name="Hanna Viklund" userId="4e0e2cf7-cba3-4ce7-ad0b-30acc56ca5a9" providerId="ADAL" clId="{D5B454C8-5280-435D-A6CF-E9C82B88B81A}" dt="2024-08-13T09:36:44.087" v="100765" actId="478"/>
          <ac:picMkLst>
            <pc:docMk/>
            <pc:sldMk cId="2438226618" sldId="358"/>
            <ac:picMk id="4" creationId="{26590003-5BB9-C051-E52F-4536CB2EC6EE}"/>
          </ac:picMkLst>
        </pc:picChg>
        <pc:picChg chg="del">
          <ac:chgData name="Hanna Viklund" userId="4e0e2cf7-cba3-4ce7-ad0b-30acc56ca5a9" providerId="ADAL" clId="{D5B454C8-5280-435D-A6CF-E9C82B88B81A}" dt="2024-08-13T09:36:45.589" v="100766" actId="478"/>
          <ac:picMkLst>
            <pc:docMk/>
            <pc:sldMk cId="2438226618" sldId="358"/>
            <ac:picMk id="8" creationId="{3CA29A85-9584-19D4-B59B-C14E40BBE359}"/>
          </ac:picMkLst>
        </pc:picChg>
        <pc:cxnChg chg="add mod">
          <ac:chgData name="Hanna Viklund" userId="4e0e2cf7-cba3-4ce7-ad0b-30acc56ca5a9" providerId="ADAL" clId="{D5B454C8-5280-435D-A6CF-E9C82B88B81A}" dt="2024-08-13T09:20:40.038" v="100378"/>
          <ac:cxnSpMkLst>
            <pc:docMk/>
            <pc:sldMk cId="2438226618" sldId="358"/>
            <ac:cxnSpMk id="7" creationId="{98690685-85CE-ABD0-16D6-B3854491F406}"/>
          </ac:cxnSpMkLst>
        </pc:cxnChg>
      </pc:sldChg>
      <pc:sldChg chg="addSp delSp modSp add mod modNotesTx">
        <pc:chgData name="Hanna Viklund" userId="4e0e2cf7-cba3-4ce7-ad0b-30acc56ca5a9" providerId="ADAL" clId="{D5B454C8-5280-435D-A6CF-E9C82B88B81A}" dt="2024-08-22T06:49:48.355" v="154442" actId="27918"/>
        <pc:sldMkLst>
          <pc:docMk/>
          <pc:sldMk cId="3051438408" sldId="359"/>
        </pc:sldMkLst>
        <pc:spChg chg="mod">
          <ac:chgData name="Hanna Viklund" userId="4e0e2cf7-cba3-4ce7-ad0b-30acc56ca5a9" providerId="ADAL" clId="{D5B454C8-5280-435D-A6CF-E9C82B88B81A}" dt="2024-08-13T09:32:53.134" v="100594" actId="1076"/>
          <ac:spMkLst>
            <pc:docMk/>
            <pc:sldMk cId="3051438408" sldId="359"/>
            <ac:spMk id="2" creationId="{692B5862-9E10-CC12-69F8-6B9A27912066}"/>
          </ac:spMkLst>
        </pc:spChg>
        <pc:spChg chg="add mod ord">
          <ac:chgData name="Hanna Viklund" userId="4e0e2cf7-cba3-4ce7-ad0b-30acc56ca5a9" providerId="ADAL" clId="{D5B454C8-5280-435D-A6CF-E9C82B88B81A}" dt="2024-08-13T09:32:48.288" v="100593" actId="1076"/>
          <ac:spMkLst>
            <pc:docMk/>
            <pc:sldMk cId="3051438408" sldId="359"/>
            <ac:spMk id="5" creationId="{5A7A43AC-20EB-5B75-BD2C-A6832D8678EB}"/>
          </ac:spMkLst>
        </pc:spChg>
        <pc:spChg chg="mod">
          <ac:chgData name="Hanna Viklund" userId="4e0e2cf7-cba3-4ce7-ad0b-30acc56ca5a9" providerId="ADAL" clId="{D5B454C8-5280-435D-A6CF-E9C82B88B81A}" dt="2024-08-13T09:32:32.361" v="100587" actId="14100"/>
          <ac:spMkLst>
            <pc:docMk/>
            <pc:sldMk cId="3051438408" sldId="359"/>
            <ac:spMk id="6" creationId="{FFAD435A-4B4A-8A67-4418-07A82F448255}"/>
          </ac:spMkLst>
        </pc:spChg>
        <pc:spChg chg="mod">
          <ac:chgData name="Hanna Viklund" userId="4e0e2cf7-cba3-4ce7-ad0b-30acc56ca5a9" providerId="ADAL" clId="{D5B454C8-5280-435D-A6CF-E9C82B88B81A}" dt="2024-08-22T06:37:48.664" v="154421" actId="20577"/>
          <ac:spMkLst>
            <pc:docMk/>
            <pc:sldMk cId="3051438408" sldId="359"/>
            <ac:spMk id="9" creationId="{325C15D5-85BA-EEEE-E9CB-BAE67B4BCB0F}"/>
          </ac:spMkLst>
        </pc:spChg>
        <pc:graphicFrameChg chg="add mod">
          <ac:chgData name="Hanna Viklund" userId="4e0e2cf7-cba3-4ce7-ad0b-30acc56ca5a9" providerId="ADAL" clId="{D5B454C8-5280-435D-A6CF-E9C82B88B81A}" dt="2024-08-22T06:36:51.762" v="154419" actId="1076"/>
          <ac:graphicFrameMkLst>
            <pc:docMk/>
            <pc:sldMk cId="3051438408" sldId="359"/>
            <ac:graphicFrameMk id="3" creationId="{1F5EE483-D156-2B0C-B61B-7013989B431D}"/>
          </ac:graphicFrameMkLst>
        </pc:graphicFrameChg>
        <pc:picChg chg="del">
          <ac:chgData name="Hanna Viklund" userId="4e0e2cf7-cba3-4ce7-ad0b-30acc56ca5a9" providerId="ADAL" clId="{D5B454C8-5280-435D-A6CF-E9C82B88B81A}" dt="2024-08-13T09:31:45.594" v="100580" actId="478"/>
          <ac:picMkLst>
            <pc:docMk/>
            <pc:sldMk cId="3051438408" sldId="359"/>
            <ac:picMk id="4" creationId="{26590003-5BB9-C051-E52F-4536CB2EC6EE}"/>
          </ac:picMkLst>
        </pc:picChg>
        <pc:picChg chg="del">
          <ac:chgData name="Hanna Viklund" userId="4e0e2cf7-cba3-4ce7-ad0b-30acc56ca5a9" providerId="ADAL" clId="{D5B454C8-5280-435D-A6CF-E9C82B88B81A}" dt="2024-08-13T09:31:47.214" v="100581" actId="478"/>
          <ac:picMkLst>
            <pc:docMk/>
            <pc:sldMk cId="3051438408" sldId="359"/>
            <ac:picMk id="8" creationId="{3CA29A85-9584-19D4-B59B-C14E40BBE359}"/>
          </ac:picMkLst>
        </pc:picChg>
        <pc:cxnChg chg="add mod">
          <ac:chgData name="Hanna Viklund" userId="4e0e2cf7-cba3-4ce7-ad0b-30acc56ca5a9" providerId="ADAL" clId="{D5B454C8-5280-435D-A6CF-E9C82B88B81A}" dt="2024-08-13T09:32:46.280" v="100592" actId="1076"/>
          <ac:cxnSpMkLst>
            <pc:docMk/>
            <pc:sldMk cId="3051438408" sldId="359"/>
            <ac:cxnSpMk id="7" creationId="{C97CDC91-9527-AFEE-EA2E-23F23729E724}"/>
          </ac:cxnSpMkLst>
        </pc:cxnChg>
      </pc:sldChg>
      <pc:sldChg chg="addSp delSp modSp add mod modNotesTx">
        <pc:chgData name="Hanna Viklund" userId="4e0e2cf7-cba3-4ce7-ad0b-30acc56ca5a9" providerId="ADAL" clId="{D5B454C8-5280-435D-A6CF-E9C82B88B81A}" dt="2024-08-22T06:48:31.476" v="154437" actId="27918"/>
        <pc:sldMkLst>
          <pc:docMk/>
          <pc:sldMk cId="922189089" sldId="360"/>
        </pc:sldMkLst>
        <pc:spChg chg="mod">
          <ac:chgData name="Hanna Viklund" userId="4e0e2cf7-cba3-4ce7-ad0b-30acc56ca5a9" providerId="ADAL" clId="{D5B454C8-5280-435D-A6CF-E9C82B88B81A}" dt="2024-08-13T09:35:42.022" v="100701" actId="1076"/>
          <ac:spMkLst>
            <pc:docMk/>
            <pc:sldMk cId="922189089" sldId="360"/>
            <ac:spMk id="2" creationId="{692B5862-9E10-CC12-69F8-6B9A27912066}"/>
          </ac:spMkLst>
        </pc:spChg>
        <pc:spChg chg="add mod ord">
          <ac:chgData name="Hanna Viklund" userId="4e0e2cf7-cba3-4ce7-ad0b-30acc56ca5a9" providerId="ADAL" clId="{D5B454C8-5280-435D-A6CF-E9C82B88B81A}" dt="2024-08-13T09:35:21.790" v="100692" actId="167"/>
          <ac:spMkLst>
            <pc:docMk/>
            <pc:sldMk cId="922189089" sldId="360"/>
            <ac:spMk id="5" creationId="{C71B228D-8582-B1EC-D57E-CDB23A8A11CF}"/>
          </ac:spMkLst>
        </pc:spChg>
        <pc:spChg chg="mod">
          <ac:chgData name="Hanna Viklund" userId="4e0e2cf7-cba3-4ce7-ad0b-30acc56ca5a9" providerId="ADAL" clId="{D5B454C8-5280-435D-A6CF-E9C82B88B81A}" dt="2024-08-13T09:35:30.872" v="100697" actId="207"/>
          <ac:spMkLst>
            <pc:docMk/>
            <pc:sldMk cId="922189089" sldId="360"/>
            <ac:spMk id="6" creationId="{FFAD435A-4B4A-8A67-4418-07A82F448255}"/>
          </ac:spMkLst>
        </pc:spChg>
        <pc:spChg chg="mod">
          <ac:chgData name="Hanna Viklund" userId="4e0e2cf7-cba3-4ce7-ad0b-30acc56ca5a9" providerId="ADAL" clId="{D5B454C8-5280-435D-A6CF-E9C82B88B81A}" dt="2024-08-13T13:34:29.950" v="106195" actId="1076"/>
          <ac:spMkLst>
            <pc:docMk/>
            <pc:sldMk cId="922189089" sldId="360"/>
            <ac:spMk id="9" creationId="{325C15D5-85BA-EEEE-E9CB-BAE67B4BCB0F}"/>
          </ac:spMkLst>
        </pc:spChg>
        <pc:graphicFrameChg chg="add mod">
          <ac:chgData name="Hanna Viklund" userId="4e0e2cf7-cba3-4ce7-ad0b-30acc56ca5a9" providerId="ADAL" clId="{D5B454C8-5280-435D-A6CF-E9C82B88B81A}" dt="2024-08-22T06:18:20.455" v="154212" actId="1076"/>
          <ac:graphicFrameMkLst>
            <pc:docMk/>
            <pc:sldMk cId="922189089" sldId="360"/>
            <ac:graphicFrameMk id="3" creationId="{F6F7A106-55C1-9E22-5F73-EEED8BF03914}"/>
          </ac:graphicFrameMkLst>
        </pc:graphicFrameChg>
        <pc:picChg chg="del">
          <ac:chgData name="Hanna Viklund" userId="4e0e2cf7-cba3-4ce7-ad0b-30acc56ca5a9" providerId="ADAL" clId="{D5B454C8-5280-435D-A6CF-E9C82B88B81A}" dt="2024-08-13T09:35:23.333" v="100693" actId="478"/>
          <ac:picMkLst>
            <pc:docMk/>
            <pc:sldMk cId="922189089" sldId="360"/>
            <ac:picMk id="4" creationId="{26590003-5BB9-C051-E52F-4536CB2EC6EE}"/>
          </ac:picMkLst>
        </pc:picChg>
        <pc:picChg chg="del">
          <ac:chgData name="Hanna Viklund" userId="4e0e2cf7-cba3-4ce7-ad0b-30acc56ca5a9" providerId="ADAL" clId="{D5B454C8-5280-435D-A6CF-E9C82B88B81A}" dt="2024-08-13T09:35:24.825" v="100694" actId="478"/>
          <ac:picMkLst>
            <pc:docMk/>
            <pc:sldMk cId="922189089" sldId="360"/>
            <ac:picMk id="8" creationId="{3CA29A85-9584-19D4-B59B-C14E40BBE359}"/>
          </ac:picMkLst>
        </pc:picChg>
        <pc:cxnChg chg="add mod">
          <ac:chgData name="Hanna Viklund" userId="4e0e2cf7-cba3-4ce7-ad0b-30acc56ca5a9" providerId="ADAL" clId="{D5B454C8-5280-435D-A6CF-E9C82B88B81A}" dt="2024-08-13T09:20:41.628" v="100379"/>
          <ac:cxnSpMkLst>
            <pc:docMk/>
            <pc:sldMk cId="922189089" sldId="360"/>
            <ac:cxnSpMk id="7" creationId="{4EE85090-D7C6-8A1B-5120-E899E9498E1E}"/>
          </ac:cxnSpMkLst>
        </pc:cxnChg>
      </pc:sldChg>
      <pc:sldChg chg="addSp delSp modSp add mod modNotesTx">
        <pc:chgData name="Hanna Viklund" userId="4e0e2cf7-cba3-4ce7-ad0b-30acc56ca5a9" providerId="ADAL" clId="{D5B454C8-5280-435D-A6CF-E9C82B88B81A}" dt="2024-08-22T06:48:56.831" v="154439" actId="27918"/>
        <pc:sldMkLst>
          <pc:docMk/>
          <pc:sldMk cId="3092449682" sldId="361"/>
        </pc:sldMkLst>
        <pc:spChg chg="mod">
          <ac:chgData name="Hanna Viklund" userId="4e0e2cf7-cba3-4ce7-ad0b-30acc56ca5a9" providerId="ADAL" clId="{D5B454C8-5280-435D-A6CF-E9C82B88B81A}" dt="2024-08-13T13:32:50.400" v="106193" actId="14100"/>
          <ac:spMkLst>
            <pc:docMk/>
            <pc:sldMk cId="3092449682" sldId="361"/>
            <ac:spMk id="2" creationId="{692B5862-9E10-CC12-69F8-6B9A27912066}"/>
          </ac:spMkLst>
        </pc:spChg>
        <pc:spChg chg="add mod ord">
          <ac:chgData name="Hanna Viklund" userId="4e0e2cf7-cba3-4ce7-ad0b-30acc56ca5a9" providerId="ADAL" clId="{D5B454C8-5280-435D-A6CF-E9C82B88B81A}" dt="2024-08-13T09:33:39.998" v="100611" actId="167"/>
          <ac:spMkLst>
            <pc:docMk/>
            <pc:sldMk cId="3092449682" sldId="361"/>
            <ac:spMk id="5" creationId="{14C8DC37-5AD6-983A-7E69-39BD0600446E}"/>
          </ac:spMkLst>
        </pc:spChg>
        <pc:spChg chg="mod">
          <ac:chgData name="Hanna Viklund" userId="4e0e2cf7-cba3-4ce7-ad0b-30acc56ca5a9" providerId="ADAL" clId="{D5B454C8-5280-435D-A6CF-E9C82B88B81A}" dt="2024-08-13T09:33:49.281" v="100616" actId="207"/>
          <ac:spMkLst>
            <pc:docMk/>
            <pc:sldMk cId="3092449682" sldId="361"/>
            <ac:spMk id="6" creationId="{FFAD435A-4B4A-8A67-4418-07A82F448255}"/>
          </ac:spMkLst>
        </pc:spChg>
        <pc:spChg chg="mod">
          <ac:chgData name="Hanna Viklund" userId="4e0e2cf7-cba3-4ce7-ad0b-30acc56ca5a9" providerId="ADAL" clId="{D5B454C8-5280-435D-A6CF-E9C82B88B81A}" dt="2024-08-22T06:36:18.603" v="154394" actId="20577"/>
          <ac:spMkLst>
            <pc:docMk/>
            <pc:sldMk cId="3092449682" sldId="361"/>
            <ac:spMk id="9" creationId="{325C15D5-85BA-EEEE-E9CB-BAE67B4BCB0F}"/>
          </ac:spMkLst>
        </pc:spChg>
        <pc:graphicFrameChg chg="add mod">
          <ac:chgData name="Hanna Viklund" userId="4e0e2cf7-cba3-4ce7-ad0b-30acc56ca5a9" providerId="ADAL" clId="{D5B454C8-5280-435D-A6CF-E9C82B88B81A}" dt="2024-08-22T06:35:19.539" v="154370" actId="1076"/>
          <ac:graphicFrameMkLst>
            <pc:docMk/>
            <pc:sldMk cId="3092449682" sldId="361"/>
            <ac:graphicFrameMk id="3" creationId="{D70EEAAB-5AA2-D2D2-F47D-D3401053DBD0}"/>
          </ac:graphicFrameMkLst>
        </pc:graphicFrameChg>
        <pc:picChg chg="del">
          <ac:chgData name="Hanna Viklund" userId="4e0e2cf7-cba3-4ce7-ad0b-30acc56ca5a9" providerId="ADAL" clId="{D5B454C8-5280-435D-A6CF-E9C82B88B81A}" dt="2024-08-13T09:33:41.467" v="100612" actId="478"/>
          <ac:picMkLst>
            <pc:docMk/>
            <pc:sldMk cId="3092449682" sldId="361"/>
            <ac:picMk id="4" creationId="{26590003-5BB9-C051-E52F-4536CB2EC6EE}"/>
          </ac:picMkLst>
        </pc:picChg>
        <pc:picChg chg="del">
          <ac:chgData name="Hanna Viklund" userId="4e0e2cf7-cba3-4ce7-ad0b-30acc56ca5a9" providerId="ADAL" clId="{D5B454C8-5280-435D-A6CF-E9C82B88B81A}" dt="2024-08-13T09:33:42.810" v="100613" actId="478"/>
          <ac:picMkLst>
            <pc:docMk/>
            <pc:sldMk cId="3092449682" sldId="361"/>
            <ac:picMk id="8" creationId="{3CA29A85-9584-19D4-B59B-C14E40BBE359}"/>
          </ac:picMkLst>
        </pc:picChg>
        <pc:cxnChg chg="add mod">
          <ac:chgData name="Hanna Viklund" userId="4e0e2cf7-cba3-4ce7-ad0b-30acc56ca5a9" providerId="ADAL" clId="{D5B454C8-5280-435D-A6CF-E9C82B88B81A}" dt="2024-08-13T09:20:43.284" v="100380"/>
          <ac:cxnSpMkLst>
            <pc:docMk/>
            <pc:sldMk cId="3092449682" sldId="361"/>
            <ac:cxnSpMk id="7" creationId="{7B6FA008-1BC5-F657-A3E0-C5C6DB2F8A83}"/>
          </ac:cxnSpMkLst>
        </pc:cxnChg>
      </pc:sldChg>
      <pc:sldChg chg="addSp delSp modSp add mod modNotesTx">
        <pc:chgData name="Hanna Viklund" userId="4e0e2cf7-cba3-4ce7-ad0b-30acc56ca5a9" providerId="ADAL" clId="{D5B454C8-5280-435D-A6CF-E9C82B88B81A}" dt="2024-08-22T06:50:14.119" v="154444" actId="27918"/>
        <pc:sldMkLst>
          <pc:docMk/>
          <pc:sldMk cId="1035415697" sldId="362"/>
        </pc:sldMkLst>
        <pc:spChg chg="mod">
          <ac:chgData name="Hanna Viklund" userId="4e0e2cf7-cba3-4ce7-ad0b-30acc56ca5a9" providerId="ADAL" clId="{D5B454C8-5280-435D-A6CF-E9C82B88B81A}" dt="2024-08-13T09:30:34.522" v="100523" actId="1076"/>
          <ac:spMkLst>
            <pc:docMk/>
            <pc:sldMk cId="1035415697" sldId="362"/>
            <ac:spMk id="2" creationId="{692B5862-9E10-CC12-69F8-6B9A27912066}"/>
          </ac:spMkLst>
        </pc:spChg>
        <pc:spChg chg="add mod ord">
          <ac:chgData name="Hanna Viklund" userId="4e0e2cf7-cba3-4ce7-ad0b-30acc56ca5a9" providerId="ADAL" clId="{D5B454C8-5280-435D-A6CF-E9C82B88B81A}" dt="2024-08-13T09:30:05.625" v="100514" actId="167"/>
          <ac:spMkLst>
            <pc:docMk/>
            <pc:sldMk cId="1035415697" sldId="362"/>
            <ac:spMk id="5" creationId="{3EA3167D-B19A-07F8-155B-918355DDA277}"/>
          </ac:spMkLst>
        </pc:spChg>
        <pc:spChg chg="mod">
          <ac:chgData name="Hanna Viklund" userId="4e0e2cf7-cba3-4ce7-ad0b-30acc56ca5a9" providerId="ADAL" clId="{D5B454C8-5280-435D-A6CF-E9C82B88B81A}" dt="2024-08-13T09:30:15.664" v="100519" actId="207"/>
          <ac:spMkLst>
            <pc:docMk/>
            <pc:sldMk cId="1035415697" sldId="362"/>
            <ac:spMk id="6" creationId="{FFAD435A-4B4A-8A67-4418-07A82F448255}"/>
          </ac:spMkLst>
        </pc:spChg>
        <pc:spChg chg="mod">
          <ac:chgData name="Hanna Viklund" userId="4e0e2cf7-cba3-4ce7-ad0b-30acc56ca5a9" providerId="ADAL" clId="{D5B454C8-5280-435D-A6CF-E9C82B88B81A}" dt="2024-08-22T06:38:37.303" v="154428" actId="6549"/>
          <ac:spMkLst>
            <pc:docMk/>
            <pc:sldMk cId="1035415697" sldId="362"/>
            <ac:spMk id="9" creationId="{325C15D5-85BA-EEEE-E9CB-BAE67B4BCB0F}"/>
          </ac:spMkLst>
        </pc:spChg>
        <pc:graphicFrameChg chg="add mod">
          <ac:chgData name="Hanna Viklund" userId="4e0e2cf7-cba3-4ce7-ad0b-30acc56ca5a9" providerId="ADAL" clId="{D5B454C8-5280-435D-A6CF-E9C82B88B81A}" dt="2024-08-22T06:38:24.855" v="154426" actId="14100"/>
          <ac:graphicFrameMkLst>
            <pc:docMk/>
            <pc:sldMk cId="1035415697" sldId="362"/>
            <ac:graphicFrameMk id="3" creationId="{78E08B72-0520-2474-193B-C8980772EC3F}"/>
          </ac:graphicFrameMkLst>
        </pc:graphicFrameChg>
        <pc:picChg chg="del">
          <ac:chgData name="Hanna Viklund" userId="4e0e2cf7-cba3-4ce7-ad0b-30acc56ca5a9" providerId="ADAL" clId="{D5B454C8-5280-435D-A6CF-E9C82B88B81A}" dt="2024-08-13T09:30:07.256" v="100515" actId="478"/>
          <ac:picMkLst>
            <pc:docMk/>
            <pc:sldMk cId="1035415697" sldId="362"/>
            <ac:picMk id="4" creationId="{26590003-5BB9-C051-E52F-4536CB2EC6EE}"/>
          </ac:picMkLst>
        </pc:picChg>
        <pc:picChg chg="del">
          <ac:chgData name="Hanna Viklund" userId="4e0e2cf7-cba3-4ce7-ad0b-30acc56ca5a9" providerId="ADAL" clId="{D5B454C8-5280-435D-A6CF-E9C82B88B81A}" dt="2024-08-13T09:30:08.913" v="100516" actId="478"/>
          <ac:picMkLst>
            <pc:docMk/>
            <pc:sldMk cId="1035415697" sldId="362"/>
            <ac:picMk id="8" creationId="{3CA29A85-9584-19D4-B59B-C14E40BBE359}"/>
          </ac:picMkLst>
        </pc:picChg>
        <pc:cxnChg chg="add mod">
          <ac:chgData name="Hanna Viklund" userId="4e0e2cf7-cba3-4ce7-ad0b-30acc56ca5a9" providerId="ADAL" clId="{D5B454C8-5280-435D-A6CF-E9C82B88B81A}" dt="2024-08-13T09:20:46.873" v="100382"/>
          <ac:cxnSpMkLst>
            <pc:docMk/>
            <pc:sldMk cId="1035415697" sldId="362"/>
            <ac:cxnSpMk id="7" creationId="{7959FF44-3DC5-92F4-6FF3-B12D1B701B34}"/>
          </ac:cxnSpMkLst>
        </pc:cxnChg>
      </pc:sldChg>
      <pc:sldChg chg="addSp delSp modSp add mod modNotesTx">
        <pc:chgData name="Hanna Viklund" userId="4e0e2cf7-cba3-4ce7-ad0b-30acc56ca5a9" providerId="ADAL" clId="{D5B454C8-5280-435D-A6CF-E9C82B88B81A}" dt="2024-08-22T06:50:40.653" v="154446" actId="27918"/>
        <pc:sldMkLst>
          <pc:docMk/>
          <pc:sldMk cId="2119624474" sldId="363"/>
        </pc:sldMkLst>
        <pc:spChg chg="mod">
          <ac:chgData name="Hanna Viklund" userId="4e0e2cf7-cba3-4ce7-ad0b-30acc56ca5a9" providerId="ADAL" clId="{D5B454C8-5280-435D-A6CF-E9C82B88B81A}" dt="2024-08-13T09:29:08.884" v="100473" actId="1076"/>
          <ac:spMkLst>
            <pc:docMk/>
            <pc:sldMk cId="2119624474" sldId="363"/>
            <ac:spMk id="2" creationId="{692B5862-9E10-CC12-69F8-6B9A27912066}"/>
          </ac:spMkLst>
        </pc:spChg>
        <pc:spChg chg="add mod ord">
          <ac:chgData name="Hanna Viklund" userId="4e0e2cf7-cba3-4ce7-ad0b-30acc56ca5a9" providerId="ADAL" clId="{D5B454C8-5280-435D-A6CF-E9C82B88B81A}" dt="2024-08-13T09:28:32.732" v="100464" actId="167"/>
          <ac:spMkLst>
            <pc:docMk/>
            <pc:sldMk cId="2119624474" sldId="363"/>
            <ac:spMk id="5" creationId="{2685BDDE-1E08-A6B0-E3C4-3BC48646A1E9}"/>
          </ac:spMkLst>
        </pc:spChg>
        <pc:spChg chg="mod">
          <ac:chgData name="Hanna Viklund" userId="4e0e2cf7-cba3-4ce7-ad0b-30acc56ca5a9" providerId="ADAL" clId="{D5B454C8-5280-435D-A6CF-E9C82B88B81A}" dt="2024-08-13T09:28:47.605" v="100469" actId="207"/>
          <ac:spMkLst>
            <pc:docMk/>
            <pc:sldMk cId="2119624474" sldId="363"/>
            <ac:spMk id="6" creationId="{FFAD435A-4B4A-8A67-4418-07A82F448255}"/>
          </ac:spMkLst>
        </pc:spChg>
        <pc:spChg chg="mod">
          <ac:chgData name="Hanna Viklund" userId="4e0e2cf7-cba3-4ce7-ad0b-30acc56ca5a9" providerId="ADAL" clId="{D5B454C8-5280-435D-A6CF-E9C82B88B81A}" dt="2024-08-22T06:47:04.769" v="154432" actId="6549"/>
          <ac:spMkLst>
            <pc:docMk/>
            <pc:sldMk cId="2119624474" sldId="363"/>
            <ac:spMk id="9" creationId="{325C15D5-85BA-EEEE-E9CB-BAE67B4BCB0F}"/>
          </ac:spMkLst>
        </pc:spChg>
        <pc:graphicFrameChg chg="add mod">
          <ac:chgData name="Hanna Viklund" userId="4e0e2cf7-cba3-4ce7-ad0b-30acc56ca5a9" providerId="ADAL" clId="{D5B454C8-5280-435D-A6CF-E9C82B88B81A}" dt="2024-08-22T06:46:54.887" v="154431" actId="1076"/>
          <ac:graphicFrameMkLst>
            <pc:docMk/>
            <pc:sldMk cId="2119624474" sldId="363"/>
            <ac:graphicFrameMk id="3" creationId="{29382E1E-A614-B940-44F7-05C22EE434C8}"/>
          </ac:graphicFrameMkLst>
        </pc:graphicFrameChg>
        <pc:picChg chg="del">
          <ac:chgData name="Hanna Viklund" userId="4e0e2cf7-cba3-4ce7-ad0b-30acc56ca5a9" providerId="ADAL" clId="{D5B454C8-5280-435D-A6CF-E9C82B88B81A}" dt="2024-08-13T09:28:34.558" v="100465" actId="478"/>
          <ac:picMkLst>
            <pc:docMk/>
            <pc:sldMk cId="2119624474" sldId="363"/>
            <ac:picMk id="4" creationId="{26590003-5BB9-C051-E52F-4536CB2EC6EE}"/>
          </ac:picMkLst>
        </pc:picChg>
        <pc:picChg chg="del">
          <ac:chgData name="Hanna Viklund" userId="4e0e2cf7-cba3-4ce7-ad0b-30acc56ca5a9" providerId="ADAL" clId="{D5B454C8-5280-435D-A6CF-E9C82B88B81A}" dt="2024-08-13T09:28:36.240" v="100466" actId="478"/>
          <ac:picMkLst>
            <pc:docMk/>
            <pc:sldMk cId="2119624474" sldId="363"/>
            <ac:picMk id="8" creationId="{3CA29A85-9584-19D4-B59B-C14E40BBE359}"/>
          </ac:picMkLst>
        </pc:picChg>
        <pc:cxnChg chg="add mod">
          <ac:chgData name="Hanna Viklund" userId="4e0e2cf7-cba3-4ce7-ad0b-30acc56ca5a9" providerId="ADAL" clId="{D5B454C8-5280-435D-A6CF-E9C82B88B81A}" dt="2024-08-13T09:20:48.400" v="100383"/>
          <ac:cxnSpMkLst>
            <pc:docMk/>
            <pc:sldMk cId="2119624474" sldId="363"/>
            <ac:cxnSpMk id="7" creationId="{B95008CD-3DFD-0CD4-4D3D-2AA95E51F7F9}"/>
          </ac:cxnSpMkLst>
        </pc:cxnChg>
      </pc:sldChg>
      <pc:sldChg chg="addSp delSp modSp add mod modNotesTx">
        <pc:chgData name="Hanna Viklund" userId="4e0e2cf7-cba3-4ce7-ad0b-30acc56ca5a9" providerId="ADAL" clId="{D5B454C8-5280-435D-A6CF-E9C82B88B81A}" dt="2024-08-22T08:26:13.022" v="154505" actId="20577"/>
        <pc:sldMkLst>
          <pc:docMk/>
          <pc:sldMk cId="1393583397" sldId="364"/>
        </pc:sldMkLst>
        <pc:spChg chg="mod">
          <ac:chgData name="Hanna Viklund" userId="4e0e2cf7-cba3-4ce7-ad0b-30acc56ca5a9" providerId="ADAL" clId="{D5B454C8-5280-435D-A6CF-E9C82B88B81A}" dt="2024-08-22T08:09:40.815" v="154460" actId="1037"/>
          <ac:spMkLst>
            <pc:docMk/>
            <pc:sldMk cId="1393583397" sldId="364"/>
            <ac:spMk id="2" creationId="{692B5862-9E10-CC12-69F8-6B9A27912066}"/>
          </ac:spMkLst>
        </pc:spChg>
        <pc:spChg chg="add mod">
          <ac:chgData name="Hanna Viklund" userId="4e0e2cf7-cba3-4ce7-ad0b-30acc56ca5a9" providerId="ADAL" clId="{D5B454C8-5280-435D-A6CF-E9C82B88B81A}" dt="2024-08-22T08:19:19.206" v="154491" actId="1076"/>
          <ac:spMkLst>
            <pc:docMk/>
            <pc:sldMk cId="1393583397" sldId="364"/>
            <ac:spMk id="3" creationId="{3AD8ACD5-6617-2C07-B2D3-8E76CB5984C0}"/>
          </ac:spMkLst>
        </pc:spChg>
        <pc:spChg chg="add mod ord">
          <ac:chgData name="Hanna Viklund" userId="4e0e2cf7-cba3-4ce7-ad0b-30acc56ca5a9" providerId="ADAL" clId="{D5B454C8-5280-435D-A6CF-E9C82B88B81A}" dt="2024-08-13T09:21:50.961" v="100399" actId="167"/>
          <ac:spMkLst>
            <pc:docMk/>
            <pc:sldMk cId="1393583397" sldId="364"/>
            <ac:spMk id="5" creationId="{C702C82A-B079-FCEF-396F-CBA9087D2B76}"/>
          </ac:spMkLst>
        </pc:spChg>
        <pc:spChg chg="mod">
          <ac:chgData name="Hanna Viklund" userId="4e0e2cf7-cba3-4ce7-ad0b-30acc56ca5a9" providerId="ADAL" clId="{D5B454C8-5280-435D-A6CF-E9C82B88B81A}" dt="2024-08-13T09:22:02.758" v="100404" actId="207"/>
          <ac:spMkLst>
            <pc:docMk/>
            <pc:sldMk cId="1393583397" sldId="364"/>
            <ac:spMk id="6" creationId="{FFAD435A-4B4A-8A67-4418-07A82F448255}"/>
          </ac:spMkLst>
        </pc:spChg>
        <pc:spChg chg="add mod">
          <ac:chgData name="Hanna Viklund" userId="4e0e2cf7-cba3-4ce7-ad0b-30acc56ca5a9" providerId="ADAL" clId="{D5B454C8-5280-435D-A6CF-E9C82B88B81A}" dt="2024-08-22T08:26:13.022" v="154505" actId="20577"/>
          <ac:spMkLst>
            <pc:docMk/>
            <pc:sldMk cId="1393583397" sldId="364"/>
            <ac:spMk id="8" creationId="{6CF71AF0-81F3-09C4-F858-EED0327D4A63}"/>
          </ac:spMkLst>
        </pc:spChg>
        <pc:spChg chg="mod">
          <ac:chgData name="Hanna Viklund" userId="4e0e2cf7-cba3-4ce7-ad0b-30acc56ca5a9" providerId="ADAL" clId="{D5B454C8-5280-435D-A6CF-E9C82B88B81A}" dt="2024-08-22T08:09:53.664" v="154461" actId="6549"/>
          <ac:spMkLst>
            <pc:docMk/>
            <pc:sldMk cId="1393583397" sldId="364"/>
            <ac:spMk id="9" creationId="{325C15D5-85BA-EEEE-E9CB-BAE67B4BCB0F}"/>
          </ac:spMkLst>
        </pc:spChg>
        <pc:spChg chg="add mod">
          <ac:chgData name="Hanna Viklund" userId="4e0e2cf7-cba3-4ce7-ad0b-30acc56ca5a9" providerId="ADAL" clId="{D5B454C8-5280-435D-A6CF-E9C82B88B81A}" dt="2024-08-22T08:19:35.352" v="154493" actId="1076"/>
          <ac:spMkLst>
            <pc:docMk/>
            <pc:sldMk cId="1393583397" sldId="364"/>
            <ac:spMk id="10" creationId="{85400DA5-CD4F-39E3-45BE-5C54427B48F1}"/>
          </ac:spMkLst>
        </pc:spChg>
        <pc:graphicFrameChg chg="add del mod">
          <ac:chgData name="Hanna Viklund" userId="4e0e2cf7-cba3-4ce7-ad0b-30acc56ca5a9" providerId="ADAL" clId="{D5B454C8-5280-435D-A6CF-E9C82B88B81A}" dt="2024-08-19T08:42:52.406" v="137244" actId="478"/>
          <ac:graphicFrameMkLst>
            <pc:docMk/>
            <pc:sldMk cId="1393583397" sldId="364"/>
            <ac:graphicFrameMk id="3" creationId="{2B150BF7-0679-5CD3-D553-8ACF182798A4}"/>
          </ac:graphicFrameMkLst>
        </pc:graphicFrameChg>
        <pc:graphicFrameChg chg="add mod">
          <ac:chgData name="Hanna Viklund" userId="4e0e2cf7-cba3-4ce7-ad0b-30acc56ca5a9" providerId="ADAL" clId="{D5B454C8-5280-435D-A6CF-E9C82B88B81A}" dt="2024-08-20T13:32:57.207" v="142377"/>
          <ac:graphicFrameMkLst>
            <pc:docMk/>
            <pc:sldMk cId="1393583397" sldId="364"/>
            <ac:graphicFrameMk id="4" creationId="{A84D5E88-CE70-7328-C7F0-EBBE08A1BB46}"/>
          </ac:graphicFrameMkLst>
        </pc:graphicFrameChg>
        <pc:picChg chg="del">
          <ac:chgData name="Hanna Viklund" userId="4e0e2cf7-cba3-4ce7-ad0b-30acc56ca5a9" providerId="ADAL" clId="{D5B454C8-5280-435D-A6CF-E9C82B88B81A}" dt="2024-08-13T09:21:52.838" v="100400" actId="478"/>
          <ac:picMkLst>
            <pc:docMk/>
            <pc:sldMk cId="1393583397" sldId="364"/>
            <ac:picMk id="4" creationId="{26590003-5BB9-C051-E52F-4536CB2EC6EE}"/>
          </ac:picMkLst>
        </pc:picChg>
        <pc:picChg chg="del">
          <ac:chgData name="Hanna Viklund" userId="4e0e2cf7-cba3-4ce7-ad0b-30acc56ca5a9" providerId="ADAL" clId="{D5B454C8-5280-435D-A6CF-E9C82B88B81A}" dt="2024-08-13T09:21:54.895" v="100401" actId="478"/>
          <ac:picMkLst>
            <pc:docMk/>
            <pc:sldMk cId="1393583397" sldId="364"/>
            <ac:picMk id="8" creationId="{3CA29A85-9584-19D4-B59B-C14E40BBE359}"/>
          </ac:picMkLst>
        </pc:picChg>
        <pc:cxnChg chg="add mod">
          <ac:chgData name="Hanna Viklund" userId="4e0e2cf7-cba3-4ce7-ad0b-30acc56ca5a9" providerId="ADAL" clId="{D5B454C8-5280-435D-A6CF-E9C82B88B81A}" dt="2024-08-13T09:20:53.004" v="100385"/>
          <ac:cxnSpMkLst>
            <pc:docMk/>
            <pc:sldMk cId="1393583397" sldId="364"/>
            <ac:cxnSpMk id="7" creationId="{9410AB42-99F3-533C-E5FD-77107A0AF3D8}"/>
          </ac:cxnSpMkLst>
        </pc:cxnChg>
      </pc:sldChg>
      <pc:sldChg chg="addSp delSp modSp add mod modNotesTx">
        <pc:chgData name="Hanna Viklund" userId="4e0e2cf7-cba3-4ce7-ad0b-30acc56ca5a9" providerId="ADAL" clId="{D5B454C8-5280-435D-A6CF-E9C82B88B81A}" dt="2024-08-22T09:06:44.966" v="155116" actId="20577"/>
        <pc:sldMkLst>
          <pc:docMk/>
          <pc:sldMk cId="1298210276" sldId="365"/>
        </pc:sldMkLst>
        <pc:spChg chg="mod">
          <ac:chgData name="Hanna Viklund" userId="4e0e2cf7-cba3-4ce7-ad0b-30acc56ca5a9" providerId="ADAL" clId="{D5B454C8-5280-435D-A6CF-E9C82B88B81A}" dt="2024-08-13T09:21:24.977" v="100395" actId="1076"/>
          <ac:spMkLst>
            <pc:docMk/>
            <pc:sldMk cId="1298210276" sldId="365"/>
            <ac:spMk id="2" creationId="{692B5862-9E10-CC12-69F8-6B9A27912066}"/>
          </ac:spMkLst>
        </pc:spChg>
        <pc:spChg chg="add mod ord">
          <ac:chgData name="Hanna Viklund" userId="4e0e2cf7-cba3-4ce7-ad0b-30acc56ca5a9" providerId="ADAL" clId="{D5B454C8-5280-435D-A6CF-E9C82B88B81A}" dt="2024-08-13T09:20:58.758" v="100386" actId="167"/>
          <ac:spMkLst>
            <pc:docMk/>
            <pc:sldMk cId="1298210276" sldId="365"/>
            <ac:spMk id="3" creationId="{CACBEED4-767D-2B7C-7EF0-3A0CD02AE8C0}"/>
          </ac:spMkLst>
        </pc:spChg>
        <pc:spChg chg="add mod">
          <ac:chgData name="Hanna Viklund" userId="4e0e2cf7-cba3-4ce7-ad0b-30acc56ca5a9" providerId="ADAL" clId="{D5B454C8-5280-435D-A6CF-E9C82B88B81A}" dt="2024-08-22T08:26:19.711" v="154506"/>
          <ac:spMkLst>
            <pc:docMk/>
            <pc:sldMk cId="1298210276" sldId="365"/>
            <ac:spMk id="5" creationId="{C64BCBF1-FC2C-4994-9131-FDB6FA2C8C72}"/>
          </ac:spMkLst>
        </pc:spChg>
        <pc:spChg chg="mod">
          <ac:chgData name="Hanna Viklund" userId="4e0e2cf7-cba3-4ce7-ad0b-30acc56ca5a9" providerId="ADAL" clId="{D5B454C8-5280-435D-A6CF-E9C82B88B81A}" dt="2024-08-13T09:21:09.422" v="100391" actId="207"/>
          <ac:spMkLst>
            <pc:docMk/>
            <pc:sldMk cId="1298210276" sldId="365"/>
            <ac:spMk id="6" creationId="{FFAD435A-4B4A-8A67-4418-07A82F448255}"/>
          </ac:spMkLst>
        </pc:spChg>
        <pc:spChg chg="add mod">
          <ac:chgData name="Hanna Viklund" userId="4e0e2cf7-cba3-4ce7-ad0b-30acc56ca5a9" providerId="ADAL" clId="{D5B454C8-5280-435D-A6CF-E9C82B88B81A}" dt="2024-08-22T08:26:19.711" v="154506"/>
          <ac:spMkLst>
            <pc:docMk/>
            <pc:sldMk cId="1298210276" sldId="365"/>
            <ac:spMk id="8" creationId="{87B991B0-4714-BCE1-7969-E58E80848407}"/>
          </ac:spMkLst>
        </pc:spChg>
        <pc:spChg chg="mod">
          <ac:chgData name="Hanna Viklund" userId="4e0e2cf7-cba3-4ce7-ad0b-30acc56ca5a9" providerId="ADAL" clId="{D5B454C8-5280-435D-A6CF-E9C82B88B81A}" dt="2024-08-22T09:05:43.514" v="155109" actId="20577"/>
          <ac:spMkLst>
            <pc:docMk/>
            <pc:sldMk cId="1298210276" sldId="365"/>
            <ac:spMk id="9" creationId="{325C15D5-85BA-EEEE-E9CB-BAE67B4BCB0F}"/>
          </ac:spMkLst>
        </pc:spChg>
        <pc:spChg chg="add mod">
          <ac:chgData name="Hanna Viklund" userId="4e0e2cf7-cba3-4ce7-ad0b-30acc56ca5a9" providerId="ADAL" clId="{D5B454C8-5280-435D-A6CF-E9C82B88B81A}" dt="2024-08-22T08:26:31.147" v="154508" actId="1076"/>
          <ac:spMkLst>
            <pc:docMk/>
            <pc:sldMk cId="1298210276" sldId="365"/>
            <ac:spMk id="10" creationId="{56C1024F-6F1D-58F2-FA68-EAC57511F267}"/>
          </ac:spMkLst>
        </pc:spChg>
        <pc:spChg chg="add mod">
          <ac:chgData name="Hanna Viklund" userId="4e0e2cf7-cba3-4ce7-ad0b-30acc56ca5a9" providerId="ADAL" clId="{D5B454C8-5280-435D-A6CF-E9C82B88B81A}" dt="2024-08-22T08:26:43.692" v="154512" actId="1076"/>
          <ac:spMkLst>
            <pc:docMk/>
            <pc:sldMk cId="1298210276" sldId="365"/>
            <ac:spMk id="11" creationId="{D6BF627D-3343-E430-83E5-35DE701C672B}"/>
          </ac:spMkLst>
        </pc:spChg>
        <pc:graphicFrameChg chg="add del mod">
          <ac:chgData name="Hanna Viklund" userId="4e0e2cf7-cba3-4ce7-ad0b-30acc56ca5a9" providerId="ADAL" clId="{D5B454C8-5280-435D-A6CF-E9C82B88B81A}" dt="2024-08-09T07:06:58.108" v="80091" actId="478"/>
          <ac:graphicFrameMkLst>
            <pc:docMk/>
            <pc:sldMk cId="1298210276" sldId="365"/>
            <ac:graphicFrameMk id="3" creationId="{D9119C2F-9DC8-3235-AEF9-BF61FADE28F0}"/>
          </ac:graphicFrameMkLst>
        </pc:graphicFrameChg>
        <pc:graphicFrameChg chg="add mod">
          <ac:chgData name="Hanna Viklund" userId="4e0e2cf7-cba3-4ce7-ad0b-30acc56ca5a9" providerId="ADAL" clId="{D5B454C8-5280-435D-A6CF-E9C82B88B81A}" dt="2024-08-22T08:26:35.170" v="154510"/>
          <ac:graphicFrameMkLst>
            <pc:docMk/>
            <pc:sldMk cId="1298210276" sldId="365"/>
            <ac:graphicFrameMk id="4" creationId="{4A843882-C9F6-6A35-1D59-F16475764E23}"/>
          </ac:graphicFrameMkLst>
        </pc:graphicFrameChg>
        <pc:graphicFrameChg chg="add del mod">
          <ac:chgData name="Hanna Viklund" userId="4e0e2cf7-cba3-4ce7-ad0b-30acc56ca5a9" providerId="ADAL" clId="{D5B454C8-5280-435D-A6CF-E9C82B88B81A}" dt="2024-08-13T13:46:28.330" v="106217" actId="478"/>
          <ac:graphicFrameMkLst>
            <pc:docMk/>
            <pc:sldMk cId="1298210276" sldId="365"/>
            <ac:graphicFrameMk id="5" creationId="{D9119C2F-9DC8-3235-AEF9-BF61FADE28F0}"/>
          </ac:graphicFrameMkLst>
        </pc:graphicFrameChg>
        <pc:graphicFrameChg chg="add del mod">
          <ac:chgData name="Hanna Viklund" userId="4e0e2cf7-cba3-4ce7-ad0b-30acc56ca5a9" providerId="ADAL" clId="{D5B454C8-5280-435D-A6CF-E9C82B88B81A}" dt="2024-08-13T13:47:04.758" v="106238" actId="478"/>
          <ac:graphicFrameMkLst>
            <pc:docMk/>
            <pc:sldMk cId="1298210276" sldId="365"/>
            <ac:graphicFrameMk id="10" creationId="{4A843882-C9F6-6A35-1D59-F16475764E23}"/>
          </ac:graphicFrameMkLst>
        </pc:graphicFrameChg>
        <pc:graphicFrameChg chg="add del mod">
          <ac:chgData name="Hanna Viklund" userId="4e0e2cf7-cba3-4ce7-ad0b-30acc56ca5a9" providerId="ADAL" clId="{D5B454C8-5280-435D-A6CF-E9C82B88B81A}" dt="2024-08-19T08:40:36.615" v="137229" actId="478"/>
          <ac:graphicFrameMkLst>
            <pc:docMk/>
            <pc:sldMk cId="1298210276" sldId="365"/>
            <ac:graphicFrameMk id="11" creationId="{4A843882-C9F6-6A35-1D59-F16475764E23}"/>
          </ac:graphicFrameMkLst>
        </pc:graphicFrameChg>
        <pc:graphicFrameChg chg="add del mod">
          <ac:chgData name="Hanna Viklund" userId="4e0e2cf7-cba3-4ce7-ad0b-30acc56ca5a9" providerId="ADAL" clId="{D5B454C8-5280-435D-A6CF-E9C82B88B81A}" dt="2024-08-09T07:12:17.310" v="80246" actId="478"/>
          <ac:graphicFrameMkLst>
            <pc:docMk/>
            <pc:sldMk cId="1298210276" sldId="365"/>
            <ac:graphicFrameMk id="11" creationId="{BFE029C0-E63C-2CEE-38A6-63402A30A2C5}"/>
          </ac:graphicFrameMkLst>
        </pc:graphicFrameChg>
        <pc:picChg chg="del">
          <ac:chgData name="Hanna Viklund" userId="4e0e2cf7-cba3-4ce7-ad0b-30acc56ca5a9" providerId="ADAL" clId="{D5B454C8-5280-435D-A6CF-E9C82B88B81A}" dt="2024-08-13T09:21:01.220" v="100387" actId="478"/>
          <ac:picMkLst>
            <pc:docMk/>
            <pc:sldMk cId="1298210276" sldId="365"/>
            <ac:picMk id="4" creationId="{26590003-5BB9-C051-E52F-4536CB2EC6EE}"/>
          </ac:picMkLst>
        </pc:picChg>
        <pc:picChg chg="del">
          <ac:chgData name="Hanna Viklund" userId="4e0e2cf7-cba3-4ce7-ad0b-30acc56ca5a9" providerId="ADAL" clId="{D5B454C8-5280-435D-A6CF-E9C82B88B81A}" dt="2024-08-13T09:21:02.725" v="100388" actId="478"/>
          <ac:picMkLst>
            <pc:docMk/>
            <pc:sldMk cId="1298210276" sldId="365"/>
            <ac:picMk id="8" creationId="{3CA29A85-9584-19D4-B59B-C14E40BBE359}"/>
          </ac:picMkLst>
        </pc:picChg>
        <pc:cxnChg chg="add mod">
          <ac:chgData name="Hanna Viklund" userId="4e0e2cf7-cba3-4ce7-ad0b-30acc56ca5a9" providerId="ADAL" clId="{D5B454C8-5280-435D-A6CF-E9C82B88B81A}" dt="2024-08-13T09:20:50.321" v="100384"/>
          <ac:cxnSpMkLst>
            <pc:docMk/>
            <pc:sldMk cId="1298210276" sldId="365"/>
            <ac:cxnSpMk id="7" creationId="{7375E05C-BC1B-CA2B-9CE5-7104DFD02952}"/>
          </ac:cxnSpMkLst>
        </pc:cxnChg>
      </pc:sldChg>
      <pc:sldChg chg="addSp delSp modSp new del mod setBg">
        <pc:chgData name="Hanna Viklund" userId="4e0e2cf7-cba3-4ce7-ad0b-30acc56ca5a9" providerId="ADAL" clId="{D5B454C8-5280-435D-A6CF-E9C82B88B81A}" dt="2024-08-22T13:54:57.919" v="157984" actId="47"/>
        <pc:sldMkLst>
          <pc:docMk/>
          <pc:sldMk cId="3780514009" sldId="366"/>
        </pc:sldMkLst>
        <pc:spChg chg="del">
          <ac:chgData name="Hanna Viklund" userId="4e0e2cf7-cba3-4ce7-ad0b-30acc56ca5a9" providerId="ADAL" clId="{D5B454C8-5280-435D-A6CF-E9C82B88B81A}" dt="2024-08-21T13:59:59.591" v="153678" actId="478"/>
          <ac:spMkLst>
            <pc:docMk/>
            <pc:sldMk cId="3780514009" sldId="366"/>
            <ac:spMk id="2" creationId="{60093B42-5F9B-08B1-4551-24552A9A0938}"/>
          </ac:spMkLst>
        </pc:spChg>
        <pc:spChg chg="add mod ord">
          <ac:chgData name="Hanna Viklund" userId="4e0e2cf7-cba3-4ce7-ad0b-30acc56ca5a9" providerId="ADAL" clId="{D5B454C8-5280-435D-A6CF-E9C82B88B81A}" dt="2024-08-22T09:37:45.053" v="155286"/>
          <ac:spMkLst>
            <pc:docMk/>
            <pc:sldMk cId="3780514009" sldId="366"/>
            <ac:spMk id="2" creationId="{DD51B78A-1957-4537-3E33-0C93C26A0F86}"/>
          </ac:spMkLst>
        </pc:spChg>
        <pc:spChg chg="mod ord">
          <ac:chgData name="Hanna Viklund" userId="4e0e2cf7-cba3-4ce7-ad0b-30acc56ca5a9" providerId="ADAL" clId="{D5B454C8-5280-435D-A6CF-E9C82B88B81A}" dt="2024-08-22T09:46:03.100" v="155306" actId="1076"/>
          <ac:spMkLst>
            <pc:docMk/>
            <pc:sldMk cId="3780514009" sldId="366"/>
            <ac:spMk id="3" creationId="{E13C8C8E-C4FD-C128-6F18-14DEA36DCE2D}"/>
          </ac:spMkLst>
        </pc:spChg>
        <pc:spChg chg="add mod ord">
          <ac:chgData name="Hanna Viklund" userId="4e0e2cf7-cba3-4ce7-ad0b-30acc56ca5a9" providerId="ADAL" clId="{D5B454C8-5280-435D-A6CF-E9C82B88B81A}" dt="2024-08-22T09:25:57.876" v="155156" actId="167"/>
          <ac:spMkLst>
            <pc:docMk/>
            <pc:sldMk cId="3780514009" sldId="366"/>
            <ac:spMk id="4" creationId="{92DE479C-4B84-FCDC-C368-D5B11F46CEF2}"/>
          </ac:spMkLst>
        </pc:spChg>
        <pc:spChg chg="add mod">
          <ac:chgData name="Hanna Viklund" userId="4e0e2cf7-cba3-4ce7-ad0b-30acc56ca5a9" providerId="ADAL" clId="{D5B454C8-5280-435D-A6CF-E9C82B88B81A}" dt="2024-08-22T10:40:38.947" v="155442" actId="20577"/>
          <ac:spMkLst>
            <pc:docMk/>
            <pc:sldMk cId="3780514009" sldId="366"/>
            <ac:spMk id="6" creationId="{27AA37B6-7F98-7B8D-C10A-D6C8BACC3A86}"/>
          </ac:spMkLst>
        </pc:spChg>
        <pc:spChg chg="add mod">
          <ac:chgData name="Hanna Viklund" userId="4e0e2cf7-cba3-4ce7-ad0b-30acc56ca5a9" providerId="ADAL" clId="{D5B454C8-5280-435D-A6CF-E9C82B88B81A}" dt="2024-08-22T09:46:05.934" v="155307" actId="1076"/>
          <ac:spMkLst>
            <pc:docMk/>
            <pc:sldMk cId="3780514009" sldId="366"/>
            <ac:spMk id="9" creationId="{190C40CC-B2ED-152D-D58C-29D3D3DA9ABE}"/>
          </ac:spMkLst>
        </pc:spChg>
        <pc:spChg chg="add mod">
          <ac:chgData name="Hanna Viklund" userId="4e0e2cf7-cba3-4ce7-ad0b-30acc56ca5a9" providerId="ADAL" clId="{D5B454C8-5280-435D-A6CF-E9C82B88B81A}" dt="2024-08-22T09:54:50.783" v="155399" actId="20577"/>
          <ac:spMkLst>
            <pc:docMk/>
            <pc:sldMk cId="3780514009" sldId="366"/>
            <ac:spMk id="10" creationId="{1EEBB4DF-2982-1D7D-A263-3D82AD94CC5E}"/>
          </ac:spMkLst>
        </pc:spChg>
        <pc:spChg chg="add mod">
          <ac:chgData name="Hanna Viklund" userId="4e0e2cf7-cba3-4ce7-ad0b-30acc56ca5a9" providerId="ADAL" clId="{D5B454C8-5280-435D-A6CF-E9C82B88B81A}" dt="2024-08-22T09:46:57.648" v="155323" actId="1076"/>
          <ac:spMkLst>
            <pc:docMk/>
            <pc:sldMk cId="3780514009" sldId="366"/>
            <ac:spMk id="12" creationId="{D5C80363-6E8E-E1CC-7784-4C9BD3FE4826}"/>
          </ac:spMkLst>
        </pc:spChg>
        <pc:spChg chg="add del">
          <ac:chgData name="Hanna Viklund" userId="4e0e2cf7-cba3-4ce7-ad0b-30acc56ca5a9" providerId="ADAL" clId="{D5B454C8-5280-435D-A6CF-E9C82B88B81A}" dt="2024-08-21T14:02:43.952" v="153695" actId="26606"/>
          <ac:spMkLst>
            <pc:docMk/>
            <pc:sldMk cId="3780514009" sldId="366"/>
            <ac:spMk id="13" creationId="{593B4D24-F4A8-4141-A20A-E0575D199633}"/>
          </ac:spMkLst>
        </pc:spChg>
        <pc:spChg chg="add del">
          <ac:chgData name="Hanna Viklund" userId="4e0e2cf7-cba3-4ce7-ad0b-30acc56ca5a9" providerId="ADAL" clId="{D5B454C8-5280-435D-A6CF-E9C82B88B81A}" dt="2024-08-21T14:02:43.952" v="153695" actId="26606"/>
          <ac:spMkLst>
            <pc:docMk/>
            <pc:sldMk cId="3780514009" sldId="366"/>
            <ac:spMk id="15" creationId="{6D29C94F-5927-45DF-8984-3D8402CB3D7A}"/>
          </ac:spMkLst>
        </pc:spChg>
        <pc:spChg chg="add del">
          <ac:chgData name="Hanna Viklund" userId="4e0e2cf7-cba3-4ce7-ad0b-30acc56ca5a9" providerId="ADAL" clId="{D5B454C8-5280-435D-A6CF-E9C82B88B81A}" dt="2024-08-21T14:02:43.952" v="153695" actId="26606"/>
          <ac:spMkLst>
            <pc:docMk/>
            <pc:sldMk cId="3780514009" sldId="366"/>
            <ac:spMk id="17" creationId="{6F4F5563-BEC8-4A69-A657-AC9457F33C7D}"/>
          </ac:spMkLst>
        </pc:spChg>
        <pc:spChg chg="add del">
          <ac:chgData name="Hanna Viklund" userId="4e0e2cf7-cba3-4ce7-ad0b-30acc56ca5a9" providerId="ADAL" clId="{D5B454C8-5280-435D-A6CF-E9C82B88B81A}" dt="2024-08-21T14:02:43.952" v="153695" actId="26606"/>
          <ac:spMkLst>
            <pc:docMk/>
            <pc:sldMk cId="3780514009" sldId="366"/>
            <ac:spMk id="19" creationId="{CD45A2DC-2F6D-4746-B816-E638849B0D72}"/>
          </ac:spMkLst>
        </pc:spChg>
        <pc:spChg chg="add del">
          <ac:chgData name="Hanna Viklund" userId="4e0e2cf7-cba3-4ce7-ad0b-30acc56ca5a9" providerId="ADAL" clId="{D5B454C8-5280-435D-A6CF-E9C82B88B81A}" dt="2024-08-21T14:02:43.952" v="153695" actId="26606"/>
          <ac:spMkLst>
            <pc:docMk/>
            <pc:sldMk cId="3780514009" sldId="366"/>
            <ac:spMk id="21" creationId="{10D1245A-B861-4943-B538-8696E6C77C10}"/>
          </ac:spMkLst>
        </pc:spChg>
        <pc:spChg chg="add del">
          <ac:chgData name="Hanna Viklund" userId="4e0e2cf7-cba3-4ce7-ad0b-30acc56ca5a9" providerId="ADAL" clId="{D5B454C8-5280-435D-A6CF-E9C82B88B81A}" dt="2024-08-21T14:02:43.952" v="153695" actId="26606"/>
          <ac:spMkLst>
            <pc:docMk/>
            <pc:sldMk cId="3780514009" sldId="366"/>
            <ac:spMk id="23" creationId="{C03D20A8-4350-41F8-BED8-9E2FA91DF325}"/>
          </ac:spMkLst>
        </pc:spChg>
        <pc:spChg chg="add del">
          <ac:chgData name="Hanna Viklund" userId="4e0e2cf7-cba3-4ce7-ad0b-30acc56ca5a9" providerId="ADAL" clId="{D5B454C8-5280-435D-A6CF-E9C82B88B81A}" dt="2024-08-21T14:02:43.952" v="153695" actId="26606"/>
          <ac:spMkLst>
            <pc:docMk/>
            <pc:sldMk cId="3780514009" sldId="366"/>
            <ac:spMk id="25" creationId="{DEB58610-1B82-4AC6-AD98-3834A9F092B5}"/>
          </ac:spMkLst>
        </pc:spChg>
        <pc:spChg chg="add del">
          <ac:chgData name="Hanna Viklund" userId="4e0e2cf7-cba3-4ce7-ad0b-30acc56ca5a9" providerId="ADAL" clId="{D5B454C8-5280-435D-A6CF-E9C82B88B81A}" dt="2024-08-21T14:02:41.241" v="153693" actId="26606"/>
          <ac:spMkLst>
            <pc:docMk/>
            <pc:sldMk cId="3780514009" sldId="366"/>
            <ac:spMk id="30" creationId="{A016CB47-C4D4-4332-9ED0-DBB916252F76}"/>
          </ac:spMkLst>
        </pc:spChg>
        <pc:spChg chg="add del">
          <ac:chgData name="Hanna Viklund" userId="4e0e2cf7-cba3-4ce7-ad0b-30acc56ca5a9" providerId="ADAL" clId="{D5B454C8-5280-435D-A6CF-E9C82B88B81A}" dt="2024-08-21T14:02:41.241" v="153693" actId="26606"/>
          <ac:spMkLst>
            <pc:docMk/>
            <pc:sldMk cId="3780514009" sldId="366"/>
            <ac:spMk id="32" creationId="{95C8260E-968F-44E8-A823-ABB431311926}"/>
          </ac:spMkLst>
        </pc:spChg>
        <pc:spChg chg="add del">
          <ac:chgData name="Hanna Viklund" userId="4e0e2cf7-cba3-4ce7-ad0b-30acc56ca5a9" providerId="ADAL" clId="{D5B454C8-5280-435D-A6CF-E9C82B88B81A}" dt="2024-08-21T14:02:41.241" v="153693" actId="26606"/>
          <ac:spMkLst>
            <pc:docMk/>
            <pc:sldMk cId="3780514009" sldId="366"/>
            <ac:spMk id="34" creationId="{2C1BBA94-3F40-40AA-8BB9-E69E25E537C1}"/>
          </ac:spMkLst>
        </pc:spChg>
        <pc:spChg chg="add del">
          <ac:chgData name="Hanna Viklund" userId="4e0e2cf7-cba3-4ce7-ad0b-30acc56ca5a9" providerId="ADAL" clId="{D5B454C8-5280-435D-A6CF-E9C82B88B81A}" dt="2024-08-21T14:02:41.241" v="153693" actId="26606"/>
          <ac:spMkLst>
            <pc:docMk/>
            <pc:sldMk cId="3780514009" sldId="366"/>
            <ac:spMk id="36" creationId="{FE43805F-24A6-46A4-B19B-54F28347355C}"/>
          </ac:spMkLst>
        </pc:spChg>
        <pc:picChg chg="add mod ord">
          <ac:chgData name="Hanna Viklund" userId="4e0e2cf7-cba3-4ce7-ad0b-30acc56ca5a9" providerId="ADAL" clId="{D5B454C8-5280-435D-A6CF-E9C82B88B81A}" dt="2024-08-22T09:26:50.899" v="155167" actId="14100"/>
          <ac:picMkLst>
            <pc:docMk/>
            <pc:sldMk cId="3780514009" sldId="366"/>
            <ac:picMk id="5" creationId="{D6A5A670-891A-FDBD-DDCC-9A965A6BCD36}"/>
          </ac:picMkLst>
        </pc:picChg>
        <pc:picChg chg="add mod">
          <ac:chgData name="Hanna Viklund" userId="4e0e2cf7-cba3-4ce7-ad0b-30acc56ca5a9" providerId="ADAL" clId="{D5B454C8-5280-435D-A6CF-E9C82B88B81A}" dt="2024-08-22T09:26:41.783" v="155165" actId="14100"/>
          <ac:picMkLst>
            <pc:docMk/>
            <pc:sldMk cId="3780514009" sldId="366"/>
            <ac:picMk id="7" creationId="{08477DE4-5371-E091-DE84-82824753F39E}"/>
          </ac:picMkLst>
        </pc:picChg>
        <pc:picChg chg="add mod">
          <ac:chgData name="Hanna Viklund" userId="4e0e2cf7-cba3-4ce7-ad0b-30acc56ca5a9" providerId="ADAL" clId="{D5B454C8-5280-435D-A6CF-E9C82B88B81A}" dt="2024-08-21T14:03:48.262" v="153705" actId="14100"/>
          <ac:picMkLst>
            <pc:docMk/>
            <pc:sldMk cId="3780514009" sldId="366"/>
            <ac:picMk id="8" creationId="{2AEB9659-B4B7-E9FD-FAB1-1F0B96EAED48}"/>
          </ac:picMkLst>
        </pc:picChg>
      </pc:sldChg>
      <pc:sldChg chg="addSp delSp modSp add del mod">
        <pc:chgData name="Hanna Viklund" userId="4e0e2cf7-cba3-4ce7-ad0b-30acc56ca5a9" providerId="ADAL" clId="{D5B454C8-5280-435D-A6CF-E9C82B88B81A}" dt="2024-08-13T12:15:40.507" v="104587" actId="47"/>
        <pc:sldMkLst>
          <pc:docMk/>
          <pc:sldMk cId="3996730398" sldId="367"/>
        </pc:sldMkLst>
        <pc:spChg chg="mod">
          <ac:chgData name="Hanna Viklund" userId="4e0e2cf7-cba3-4ce7-ad0b-30acc56ca5a9" providerId="ADAL" clId="{D5B454C8-5280-435D-A6CF-E9C82B88B81A}" dt="2024-08-12T14:03:51.906" v="97483" actId="1076"/>
          <ac:spMkLst>
            <pc:docMk/>
            <pc:sldMk cId="3996730398" sldId="367"/>
            <ac:spMk id="2" creationId="{5B119E4E-8CA0-0C60-45B8-70E294CD113B}"/>
          </ac:spMkLst>
        </pc:spChg>
        <pc:spChg chg="mod">
          <ac:chgData name="Hanna Viklund" userId="4e0e2cf7-cba3-4ce7-ad0b-30acc56ca5a9" providerId="ADAL" clId="{D5B454C8-5280-435D-A6CF-E9C82B88B81A}" dt="2024-08-12T14:01:26.720" v="97469" actId="113"/>
          <ac:spMkLst>
            <pc:docMk/>
            <pc:sldMk cId="3996730398" sldId="367"/>
            <ac:spMk id="4" creationId="{4FFB1ADF-EC22-2CF7-DB6F-7FDF394CB996}"/>
          </ac:spMkLst>
        </pc:spChg>
        <pc:spChg chg="mod">
          <ac:chgData name="Hanna Viklund" userId="4e0e2cf7-cba3-4ce7-ad0b-30acc56ca5a9" providerId="ADAL" clId="{D5B454C8-5280-435D-A6CF-E9C82B88B81A}" dt="2024-08-12T14:21:07.837" v="97719" actId="27636"/>
          <ac:spMkLst>
            <pc:docMk/>
            <pc:sldMk cId="3996730398" sldId="367"/>
            <ac:spMk id="6" creationId="{3D60A09F-3186-EEEA-4989-9D8554AD2A06}"/>
          </ac:spMkLst>
        </pc:spChg>
        <pc:spChg chg="add mod ord">
          <ac:chgData name="Hanna Viklund" userId="4e0e2cf7-cba3-4ce7-ad0b-30acc56ca5a9" providerId="ADAL" clId="{D5B454C8-5280-435D-A6CF-E9C82B88B81A}" dt="2024-08-12T14:11:45.259" v="97529" actId="14100"/>
          <ac:spMkLst>
            <pc:docMk/>
            <pc:sldMk cId="3996730398" sldId="367"/>
            <ac:spMk id="9" creationId="{4DA9CFAD-A767-8013-0961-8A535ABDDDBC}"/>
          </ac:spMkLst>
        </pc:spChg>
        <pc:spChg chg="add del">
          <ac:chgData name="Hanna Viklund" userId="4e0e2cf7-cba3-4ce7-ad0b-30acc56ca5a9" providerId="ADAL" clId="{D5B454C8-5280-435D-A6CF-E9C82B88B81A}" dt="2024-08-12T14:00:39.469" v="97466" actId="478"/>
          <ac:spMkLst>
            <pc:docMk/>
            <pc:sldMk cId="3996730398" sldId="367"/>
            <ac:spMk id="10" creationId="{C1E6CA2C-7C02-3D40-534E-DDA369DAD8A4}"/>
          </ac:spMkLst>
        </pc:spChg>
        <pc:spChg chg="add mod">
          <ac:chgData name="Hanna Viklund" userId="4e0e2cf7-cba3-4ce7-ad0b-30acc56ca5a9" providerId="ADAL" clId="{D5B454C8-5280-435D-A6CF-E9C82B88B81A}" dt="2024-08-12T14:20:21.933" v="97713"/>
          <ac:spMkLst>
            <pc:docMk/>
            <pc:sldMk cId="3996730398" sldId="367"/>
            <ac:spMk id="18" creationId="{695FDE17-9F4E-2B27-36A4-19BF539675F7}"/>
          </ac:spMkLst>
        </pc:spChg>
        <pc:picChg chg="del">
          <ac:chgData name="Hanna Viklund" userId="4e0e2cf7-cba3-4ce7-ad0b-30acc56ca5a9" providerId="ADAL" clId="{D5B454C8-5280-435D-A6CF-E9C82B88B81A}" dt="2024-08-12T13:59:39.928" v="97462" actId="478"/>
          <ac:picMkLst>
            <pc:docMk/>
            <pc:sldMk cId="3996730398" sldId="367"/>
            <ac:picMk id="3" creationId="{9FBB169A-5506-9139-D9C5-9F813E0B04D4}"/>
          </ac:picMkLst>
        </pc:picChg>
        <pc:picChg chg="del">
          <ac:chgData name="Hanna Viklund" userId="4e0e2cf7-cba3-4ce7-ad0b-30acc56ca5a9" providerId="ADAL" clId="{D5B454C8-5280-435D-A6CF-E9C82B88B81A}" dt="2024-08-12T13:59:37.215" v="97461" actId="478"/>
          <ac:picMkLst>
            <pc:docMk/>
            <pc:sldMk cId="3996730398" sldId="367"/>
            <ac:picMk id="5" creationId="{8D89D029-ED9B-8D93-7A61-435B34A3841C}"/>
          </ac:picMkLst>
        </pc:picChg>
        <pc:picChg chg="add del mod">
          <ac:chgData name="Hanna Viklund" userId="4e0e2cf7-cba3-4ce7-ad0b-30acc56ca5a9" providerId="ADAL" clId="{D5B454C8-5280-435D-A6CF-E9C82B88B81A}" dt="2024-08-12T14:01:12.866" v="97468" actId="478"/>
          <ac:picMkLst>
            <pc:docMk/>
            <pc:sldMk cId="3996730398" sldId="367"/>
            <ac:picMk id="11" creationId="{F7948214-100D-FCBE-CDBF-E6479E0B5143}"/>
          </ac:picMkLst>
        </pc:picChg>
        <pc:cxnChg chg="add mod">
          <ac:chgData name="Hanna Viklund" userId="4e0e2cf7-cba3-4ce7-ad0b-30acc56ca5a9" providerId="ADAL" clId="{D5B454C8-5280-435D-A6CF-E9C82B88B81A}" dt="2024-08-12T14:02:43.719" v="97476" actId="693"/>
          <ac:cxnSpMkLst>
            <pc:docMk/>
            <pc:sldMk cId="3996730398" sldId="367"/>
            <ac:cxnSpMk id="13" creationId="{136B303A-027D-B802-8688-CF3260A253BD}"/>
          </ac:cxnSpMkLst>
        </pc:cxnChg>
        <pc:cxnChg chg="add mod">
          <ac:chgData name="Hanna Viklund" userId="4e0e2cf7-cba3-4ce7-ad0b-30acc56ca5a9" providerId="ADAL" clId="{D5B454C8-5280-435D-A6CF-E9C82B88B81A}" dt="2024-08-12T14:03:39.246" v="97481" actId="14100"/>
          <ac:cxnSpMkLst>
            <pc:docMk/>
            <pc:sldMk cId="3996730398" sldId="367"/>
            <ac:cxnSpMk id="15" creationId="{46E3AC41-7342-ADF4-2439-9B71453C102F}"/>
          </ac:cxnSpMkLst>
        </pc:cxnChg>
      </pc:sldChg>
      <pc:sldChg chg="add del ord">
        <pc:chgData name="Hanna Viklund" userId="4e0e2cf7-cba3-4ce7-ad0b-30acc56ca5a9" providerId="ADAL" clId="{D5B454C8-5280-435D-A6CF-E9C82B88B81A}" dt="2024-08-13T09:17:20.398" v="100357" actId="47"/>
        <pc:sldMkLst>
          <pc:docMk/>
          <pc:sldMk cId="273743637" sldId="368"/>
        </pc:sldMkLst>
      </pc:sldChg>
      <pc:sldChg chg="addSp delSp modSp add del mod">
        <pc:chgData name="Hanna Viklund" userId="4e0e2cf7-cba3-4ce7-ad0b-30acc56ca5a9" providerId="ADAL" clId="{D5B454C8-5280-435D-A6CF-E9C82B88B81A}" dt="2024-08-13T07:17:19.531" v="98546" actId="2696"/>
        <pc:sldMkLst>
          <pc:docMk/>
          <pc:sldMk cId="4147041941" sldId="368"/>
        </pc:sldMkLst>
        <pc:spChg chg="mod">
          <ac:chgData name="Hanna Viklund" userId="4e0e2cf7-cba3-4ce7-ad0b-30acc56ca5a9" providerId="ADAL" clId="{D5B454C8-5280-435D-A6CF-E9C82B88B81A}" dt="2024-08-13T06:42:59.633" v="98036" actId="1076"/>
          <ac:spMkLst>
            <pc:docMk/>
            <pc:sldMk cId="4147041941" sldId="368"/>
            <ac:spMk id="2" creationId="{5C75FFB0-65CD-2995-72A6-65385C577DFF}"/>
          </ac:spMkLst>
        </pc:spChg>
        <pc:spChg chg="add mod ord">
          <ac:chgData name="Hanna Viklund" userId="4e0e2cf7-cba3-4ce7-ad0b-30acc56ca5a9" providerId="ADAL" clId="{D5B454C8-5280-435D-A6CF-E9C82B88B81A}" dt="2024-08-13T06:28:42.287" v="97984" actId="14100"/>
          <ac:spMkLst>
            <pc:docMk/>
            <pc:sldMk cId="4147041941" sldId="368"/>
            <ac:spMk id="3" creationId="{1566F005-0F45-20D3-ABD3-2944FAD8F23C}"/>
          </ac:spMkLst>
        </pc:spChg>
        <pc:spChg chg="mod">
          <ac:chgData name="Hanna Viklund" userId="4e0e2cf7-cba3-4ce7-ad0b-30acc56ca5a9" providerId="ADAL" clId="{D5B454C8-5280-435D-A6CF-E9C82B88B81A}" dt="2024-08-13T06:42:50.130" v="98035" actId="13926"/>
          <ac:spMkLst>
            <pc:docMk/>
            <pc:sldMk cId="4147041941" sldId="368"/>
            <ac:spMk id="4" creationId="{B9F67D51-4E44-DD93-FE75-631A99C0AFCD}"/>
          </ac:spMkLst>
        </pc:spChg>
        <pc:spChg chg="mod">
          <ac:chgData name="Hanna Viklund" userId="4e0e2cf7-cba3-4ce7-ad0b-30acc56ca5a9" providerId="ADAL" clId="{D5B454C8-5280-435D-A6CF-E9C82B88B81A}" dt="2024-08-13T06:28:08.107" v="97983" actId="113"/>
          <ac:spMkLst>
            <pc:docMk/>
            <pc:sldMk cId="4147041941" sldId="368"/>
            <ac:spMk id="6" creationId="{482522AF-E97E-3B2A-45E5-ED1AB057DEFA}"/>
          </ac:spMkLst>
        </pc:spChg>
        <pc:picChg chg="del">
          <ac:chgData name="Hanna Viklund" userId="4e0e2cf7-cba3-4ce7-ad0b-30acc56ca5a9" providerId="ADAL" clId="{D5B454C8-5280-435D-A6CF-E9C82B88B81A}" dt="2024-08-12T14:04:50.070" v="97487" actId="478"/>
          <ac:picMkLst>
            <pc:docMk/>
            <pc:sldMk cId="4147041941" sldId="368"/>
            <ac:picMk id="5" creationId="{3E27A095-BB49-99D3-A87C-A88B2BE792C6}"/>
          </ac:picMkLst>
        </pc:picChg>
        <pc:picChg chg="del">
          <ac:chgData name="Hanna Viklund" userId="4e0e2cf7-cba3-4ce7-ad0b-30acc56ca5a9" providerId="ADAL" clId="{D5B454C8-5280-435D-A6CF-E9C82B88B81A}" dt="2024-08-12T14:04:51.171" v="97488" actId="478"/>
          <ac:picMkLst>
            <pc:docMk/>
            <pc:sldMk cId="4147041941" sldId="368"/>
            <ac:picMk id="7" creationId="{B984B8EB-8813-0EF0-5D2D-587028EEB927}"/>
          </ac:picMkLst>
        </pc:picChg>
        <pc:cxnChg chg="add del mod">
          <ac:chgData name="Hanna Viklund" userId="4e0e2cf7-cba3-4ce7-ad0b-30acc56ca5a9" providerId="ADAL" clId="{D5B454C8-5280-435D-A6CF-E9C82B88B81A}" dt="2024-08-13T06:33:40.039" v="97995" actId="478"/>
          <ac:cxnSpMkLst>
            <pc:docMk/>
            <pc:sldMk cId="4147041941" sldId="368"/>
            <ac:cxnSpMk id="5" creationId="{22E01FDA-67D6-4B86-4D18-9D0833A1E589}"/>
          </ac:cxnSpMkLst>
        </pc:cxnChg>
        <pc:cxnChg chg="add mod">
          <ac:chgData name="Hanna Viklund" userId="4e0e2cf7-cba3-4ce7-ad0b-30acc56ca5a9" providerId="ADAL" clId="{D5B454C8-5280-435D-A6CF-E9C82B88B81A}" dt="2024-08-13T06:34:00.573" v="97997" actId="693"/>
          <ac:cxnSpMkLst>
            <pc:docMk/>
            <pc:sldMk cId="4147041941" sldId="368"/>
            <ac:cxnSpMk id="7" creationId="{4DF54462-806B-4547-EA52-120B7A57BFB4}"/>
          </ac:cxnSpMkLst>
        </pc:cxnChg>
      </pc:sldChg>
      <pc:sldChg chg="addSp modSp add mod modNotesTx">
        <pc:chgData name="Hanna Viklund" userId="4e0e2cf7-cba3-4ce7-ad0b-30acc56ca5a9" providerId="ADAL" clId="{D5B454C8-5280-435D-A6CF-E9C82B88B81A}" dt="2024-08-20T09:40:43.601" v="141409" actId="20577"/>
        <pc:sldMkLst>
          <pc:docMk/>
          <pc:sldMk cId="18737321" sldId="369"/>
        </pc:sldMkLst>
        <pc:spChg chg="mod">
          <ac:chgData name="Hanna Viklund" userId="4e0e2cf7-cba3-4ce7-ad0b-30acc56ca5a9" providerId="ADAL" clId="{D5B454C8-5280-435D-A6CF-E9C82B88B81A}" dt="2024-08-13T07:25:20.068" v="98625" actId="20577"/>
          <ac:spMkLst>
            <pc:docMk/>
            <pc:sldMk cId="18737321" sldId="369"/>
            <ac:spMk id="2" creationId="{5C75FFB0-65CD-2995-72A6-65385C577DFF}"/>
          </ac:spMkLst>
        </pc:spChg>
        <pc:spChg chg="mod">
          <ac:chgData name="Hanna Viklund" userId="4e0e2cf7-cba3-4ce7-ad0b-30acc56ca5a9" providerId="ADAL" clId="{D5B454C8-5280-435D-A6CF-E9C82B88B81A}" dt="2024-08-20T09:40:43.601" v="141409" actId="20577"/>
          <ac:spMkLst>
            <pc:docMk/>
            <pc:sldMk cId="18737321" sldId="369"/>
            <ac:spMk id="4" creationId="{B9F67D51-4E44-DD93-FE75-631A99C0AFCD}"/>
          </ac:spMkLst>
        </pc:spChg>
        <pc:spChg chg="add mod">
          <ac:chgData name="Hanna Viklund" userId="4e0e2cf7-cba3-4ce7-ad0b-30acc56ca5a9" providerId="ADAL" clId="{D5B454C8-5280-435D-A6CF-E9C82B88B81A}" dt="2024-08-14T14:03:02.183" v="113036"/>
          <ac:spMkLst>
            <pc:docMk/>
            <pc:sldMk cId="18737321" sldId="369"/>
            <ac:spMk id="5" creationId="{9F203159-E552-50B8-FF2C-FA626FB7E8A9}"/>
          </ac:spMkLst>
        </pc:spChg>
        <pc:spChg chg="mod">
          <ac:chgData name="Hanna Viklund" userId="4e0e2cf7-cba3-4ce7-ad0b-30acc56ca5a9" providerId="ADAL" clId="{D5B454C8-5280-435D-A6CF-E9C82B88B81A}" dt="2024-08-13T07:27:47.839" v="98677" actId="255"/>
          <ac:spMkLst>
            <pc:docMk/>
            <pc:sldMk cId="18737321" sldId="369"/>
            <ac:spMk id="6" creationId="{482522AF-E97E-3B2A-45E5-ED1AB057DEFA}"/>
          </ac:spMkLst>
        </pc:spChg>
        <pc:spChg chg="add mod">
          <ac:chgData name="Hanna Viklund" userId="4e0e2cf7-cba3-4ce7-ad0b-30acc56ca5a9" providerId="ADAL" clId="{D5B454C8-5280-435D-A6CF-E9C82B88B81A}" dt="2024-08-14T14:03:02.183" v="113036"/>
          <ac:spMkLst>
            <pc:docMk/>
            <pc:sldMk cId="18737321" sldId="369"/>
            <ac:spMk id="9" creationId="{D61FB517-623F-EF55-E04D-2EB33AD4FF5C}"/>
          </ac:spMkLst>
        </pc:spChg>
        <pc:graphicFrameChg chg="mod">
          <ac:chgData name="Hanna Viklund" userId="4e0e2cf7-cba3-4ce7-ad0b-30acc56ca5a9" providerId="ADAL" clId="{D5B454C8-5280-435D-A6CF-E9C82B88B81A}" dt="2024-08-14T14:02:59.509" v="113035" actId="14100"/>
          <ac:graphicFrameMkLst>
            <pc:docMk/>
            <pc:sldMk cId="18737321" sldId="369"/>
            <ac:graphicFrameMk id="8" creationId="{A061953B-B06F-F63B-B158-84C946AA514A}"/>
          </ac:graphicFrameMkLst>
        </pc:graphicFrameChg>
      </pc:sldChg>
      <pc:sldChg chg="modSp add del mod">
        <pc:chgData name="Hanna Viklund" userId="4e0e2cf7-cba3-4ce7-ad0b-30acc56ca5a9" providerId="ADAL" clId="{D5B454C8-5280-435D-A6CF-E9C82B88B81A}" dt="2024-08-13T07:17:19.531" v="98546" actId="2696"/>
        <pc:sldMkLst>
          <pc:docMk/>
          <pc:sldMk cId="1309693730" sldId="369"/>
        </pc:sldMkLst>
        <pc:spChg chg="mod">
          <ac:chgData name="Hanna Viklund" userId="4e0e2cf7-cba3-4ce7-ad0b-30acc56ca5a9" providerId="ADAL" clId="{D5B454C8-5280-435D-A6CF-E9C82B88B81A}" dt="2024-08-13T07:15:42.503" v="98545" actId="20577"/>
          <ac:spMkLst>
            <pc:docMk/>
            <pc:sldMk cId="1309693730" sldId="369"/>
            <ac:spMk id="4" creationId="{B9F67D51-4E44-DD93-FE75-631A99C0AFCD}"/>
          </ac:spMkLst>
        </pc:spChg>
      </pc:sldChg>
      <pc:sldChg chg="addSp delSp modSp add mod modNotesTx">
        <pc:chgData name="Hanna Viklund" userId="4e0e2cf7-cba3-4ce7-ad0b-30acc56ca5a9" providerId="ADAL" clId="{D5B454C8-5280-435D-A6CF-E9C82B88B81A}" dt="2024-08-22T09:18:31.307" v="155153" actId="6549"/>
        <pc:sldMkLst>
          <pc:docMk/>
          <pc:sldMk cId="2276248281" sldId="370"/>
        </pc:sldMkLst>
        <pc:spChg chg="mod">
          <ac:chgData name="Hanna Viklund" userId="4e0e2cf7-cba3-4ce7-ad0b-30acc56ca5a9" providerId="ADAL" clId="{D5B454C8-5280-435D-A6CF-E9C82B88B81A}" dt="2024-08-13T13:40:44.823" v="106211" actId="20577"/>
          <ac:spMkLst>
            <pc:docMk/>
            <pc:sldMk cId="2276248281" sldId="370"/>
            <ac:spMk id="2" creationId="{DF32999F-F94C-235E-F0EA-FC5E56526A74}"/>
          </ac:spMkLst>
        </pc:spChg>
        <pc:spChg chg="add mod">
          <ac:chgData name="Hanna Viklund" userId="4e0e2cf7-cba3-4ce7-ad0b-30acc56ca5a9" providerId="ADAL" clId="{D5B454C8-5280-435D-A6CF-E9C82B88B81A}" dt="2024-08-22T09:07:04.798" v="155117"/>
          <ac:spMkLst>
            <pc:docMk/>
            <pc:sldMk cId="2276248281" sldId="370"/>
            <ac:spMk id="7" creationId="{78782155-1595-FC53-14FA-47B0D8FE78B0}"/>
          </ac:spMkLst>
        </pc:spChg>
        <pc:spChg chg="mod">
          <ac:chgData name="Hanna Viklund" userId="4e0e2cf7-cba3-4ce7-ad0b-30acc56ca5a9" providerId="ADAL" clId="{D5B454C8-5280-435D-A6CF-E9C82B88B81A}" dt="2024-08-22T09:18:24.313" v="155150" actId="20577"/>
          <ac:spMkLst>
            <pc:docMk/>
            <pc:sldMk cId="2276248281" sldId="370"/>
            <ac:spMk id="8" creationId="{0127FA38-7108-3D90-61DB-B5085D1423F3}"/>
          </ac:spMkLst>
        </pc:spChg>
        <pc:spChg chg="add mod">
          <ac:chgData name="Hanna Viklund" userId="4e0e2cf7-cba3-4ce7-ad0b-30acc56ca5a9" providerId="ADAL" clId="{D5B454C8-5280-435D-A6CF-E9C82B88B81A}" dt="2024-08-22T09:07:04.798" v="155117"/>
          <ac:spMkLst>
            <pc:docMk/>
            <pc:sldMk cId="2276248281" sldId="370"/>
            <ac:spMk id="9" creationId="{01FAD0DD-E692-9068-FD26-D2A12C06645F}"/>
          </ac:spMkLst>
        </pc:spChg>
        <pc:spChg chg="add mod">
          <ac:chgData name="Hanna Viklund" userId="4e0e2cf7-cba3-4ce7-ad0b-30acc56ca5a9" providerId="ADAL" clId="{D5B454C8-5280-435D-A6CF-E9C82B88B81A}" dt="2024-08-22T09:08:06.311" v="155130" actId="1076"/>
          <ac:spMkLst>
            <pc:docMk/>
            <pc:sldMk cId="2276248281" sldId="370"/>
            <ac:spMk id="10" creationId="{64C44ADC-D0D6-E9CA-58A4-9D04220B8274}"/>
          </ac:spMkLst>
        </pc:spChg>
        <pc:spChg chg="add mod">
          <ac:chgData name="Hanna Viklund" userId="4e0e2cf7-cba3-4ce7-ad0b-30acc56ca5a9" providerId="ADAL" clId="{D5B454C8-5280-435D-A6CF-E9C82B88B81A}" dt="2024-08-22T09:08:19.017" v="155138" actId="1035"/>
          <ac:spMkLst>
            <pc:docMk/>
            <pc:sldMk cId="2276248281" sldId="370"/>
            <ac:spMk id="11" creationId="{A40E4E30-0D40-6791-8148-C87859AD4C3E}"/>
          </ac:spMkLst>
        </pc:spChg>
        <pc:spChg chg="add mod">
          <ac:chgData name="Hanna Viklund" userId="4e0e2cf7-cba3-4ce7-ad0b-30acc56ca5a9" providerId="ADAL" clId="{D5B454C8-5280-435D-A6CF-E9C82B88B81A}" dt="2024-08-22T09:15:55.941" v="155143" actId="1076"/>
          <ac:spMkLst>
            <pc:docMk/>
            <pc:sldMk cId="2276248281" sldId="370"/>
            <ac:spMk id="12" creationId="{C40E354E-E025-5299-68A1-58CEFE2B6E57}"/>
          </ac:spMkLst>
        </pc:spChg>
        <pc:spChg chg="add mod">
          <ac:chgData name="Hanna Viklund" userId="4e0e2cf7-cba3-4ce7-ad0b-30acc56ca5a9" providerId="ADAL" clId="{D5B454C8-5280-435D-A6CF-E9C82B88B81A}" dt="2024-08-22T09:16:31.453" v="155147" actId="1076"/>
          <ac:spMkLst>
            <pc:docMk/>
            <pc:sldMk cId="2276248281" sldId="370"/>
            <ac:spMk id="13" creationId="{FEB4448C-858F-0F49-02F0-EFC7858129C8}"/>
          </ac:spMkLst>
        </pc:spChg>
        <pc:graphicFrameChg chg="add mod">
          <ac:chgData name="Hanna Viklund" userId="4e0e2cf7-cba3-4ce7-ad0b-30acc56ca5a9" providerId="ADAL" clId="{D5B454C8-5280-435D-A6CF-E9C82B88B81A}" dt="2024-08-22T09:16:16.755" v="155146" actId="1076"/>
          <ac:graphicFrameMkLst>
            <pc:docMk/>
            <pc:sldMk cId="2276248281" sldId="370"/>
            <ac:graphicFrameMk id="3" creationId="{65575F09-06E4-768E-B207-6A016757ABE3}"/>
          </ac:graphicFrameMkLst>
        </pc:graphicFrameChg>
        <pc:graphicFrameChg chg="del">
          <ac:chgData name="Hanna Viklund" userId="4e0e2cf7-cba3-4ce7-ad0b-30acc56ca5a9" providerId="ADAL" clId="{D5B454C8-5280-435D-A6CF-E9C82B88B81A}" dt="2024-08-13T13:41:00.071" v="106214" actId="478"/>
          <ac:graphicFrameMkLst>
            <pc:docMk/>
            <pc:sldMk cId="2276248281" sldId="370"/>
            <ac:graphicFrameMk id="10" creationId="{3D6DF41E-F54C-A18B-8DF1-9CB2332B3E60}"/>
          </ac:graphicFrameMkLst>
        </pc:graphicFrameChg>
      </pc:sldChg>
      <pc:sldChg chg="addSp delSp modSp new del mod">
        <pc:chgData name="Hanna Viklund" userId="4e0e2cf7-cba3-4ce7-ad0b-30acc56ca5a9" providerId="ADAL" clId="{D5B454C8-5280-435D-A6CF-E9C82B88B81A}" dt="2024-08-16T13:27:42.925" v="134866" actId="2696"/>
        <pc:sldMkLst>
          <pc:docMk/>
          <pc:sldMk cId="857260489" sldId="371"/>
        </pc:sldMkLst>
        <pc:spChg chg="del">
          <ac:chgData name="Hanna Viklund" userId="4e0e2cf7-cba3-4ce7-ad0b-30acc56ca5a9" providerId="ADAL" clId="{D5B454C8-5280-435D-A6CF-E9C82B88B81A}" dt="2024-08-15T11:49:23.173" v="118081" actId="478"/>
          <ac:spMkLst>
            <pc:docMk/>
            <pc:sldMk cId="857260489" sldId="371"/>
            <ac:spMk id="2" creationId="{9A909AD0-DE21-62D4-1B15-5D2FF5D3E108}"/>
          </ac:spMkLst>
        </pc:spChg>
        <pc:spChg chg="del">
          <ac:chgData name="Hanna Viklund" userId="4e0e2cf7-cba3-4ce7-ad0b-30acc56ca5a9" providerId="ADAL" clId="{D5B454C8-5280-435D-A6CF-E9C82B88B81A}" dt="2024-08-15T11:49:21.342" v="118080" actId="478"/>
          <ac:spMkLst>
            <pc:docMk/>
            <pc:sldMk cId="857260489" sldId="371"/>
            <ac:spMk id="3" creationId="{0BAEA008-4D01-E05F-043A-DBBFF1E12FB1}"/>
          </ac:spMkLst>
        </pc:spChg>
        <pc:spChg chg="add mod">
          <ac:chgData name="Hanna Viklund" userId="4e0e2cf7-cba3-4ce7-ad0b-30acc56ca5a9" providerId="ADAL" clId="{D5B454C8-5280-435D-A6CF-E9C82B88B81A}" dt="2024-08-15T12:00:46.011" v="118124"/>
          <ac:spMkLst>
            <pc:docMk/>
            <pc:sldMk cId="857260489" sldId="371"/>
            <ac:spMk id="4" creationId="{8105F56C-4297-33C4-E44A-9538A04D52F6}"/>
          </ac:spMkLst>
        </pc:spChg>
        <pc:spChg chg="add mod">
          <ac:chgData name="Hanna Viklund" userId="4e0e2cf7-cba3-4ce7-ad0b-30acc56ca5a9" providerId="ADAL" clId="{D5B454C8-5280-435D-A6CF-E9C82B88B81A}" dt="2024-08-15T11:49:18.400" v="118079"/>
          <ac:spMkLst>
            <pc:docMk/>
            <pc:sldMk cId="857260489" sldId="371"/>
            <ac:spMk id="5" creationId="{DA5C9B49-67B5-4D90-D2CB-614FC00EFDB5}"/>
          </ac:spMkLst>
        </pc:spChg>
        <pc:spChg chg="add mod">
          <ac:chgData name="Hanna Viklund" userId="4e0e2cf7-cba3-4ce7-ad0b-30acc56ca5a9" providerId="ADAL" clId="{D5B454C8-5280-435D-A6CF-E9C82B88B81A}" dt="2024-08-15T11:49:39.820" v="118091" actId="20577"/>
          <ac:spMkLst>
            <pc:docMk/>
            <pc:sldMk cId="857260489" sldId="371"/>
            <ac:spMk id="7" creationId="{CE9F4353-DDEC-AF60-9EF1-4FEBBD68437E}"/>
          </ac:spMkLst>
        </pc:spChg>
        <pc:spChg chg="add mod">
          <ac:chgData name="Hanna Viklund" userId="4e0e2cf7-cba3-4ce7-ad0b-30acc56ca5a9" providerId="ADAL" clId="{D5B454C8-5280-435D-A6CF-E9C82B88B81A}" dt="2024-08-15T12:01:18.752" v="118144" actId="27636"/>
          <ac:spMkLst>
            <pc:docMk/>
            <pc:sldMk cId="857260489" sldId="371"/>
            <ac:spMk id="8" creationId="{FAC43AC0-31CC-9E8E-3FFE-A8385824DA8D}"/>
          </ac:spMkLst>
        </pc:spChg>
        <pc:cxnChg chg="add mod">
          <ac:chgData name="Hanna Viklund" userId="4e0e2cf7-cba3-4ce7-ad0b-30acc56ca5a9" providerId="ADAL" clId="{D5B454C8-5280-435D-A6CF-E9C82B88B81A}" dt="2024-08-15T11:49:18.400" v="118079"/>
          <ac:cxnSpMkLst>
            <pc:docMk/>
            <pc:sldMk cId="857260489" sldId="371"/>
            <ac:cxnSpMk id="6" creationId="{AAA41F58-8AF7-66FA-43E9-C09AE18C1FB7}"/>
          </ac:cxnSpMkLst>
        </pc:cxnChg>
      </pc:sldChg>
      <pc:sldChg chg="addSp delSp modSp add mod ord modNotesTx">
        <pc:chgData name="Hanna Viklund" userId="4e0e2cf7-cba3-4ce7-ad0b-30acc56ca5a9" providerId="ADAL" clId="{D5B454C8-5280-435D-A6CF-E9C82B88B81A}" dt="2024-08-22T13:46:27.122" v="157732" actId="14100"/>
        <pc:sldMkLst>
          <pc:docMk/>
          <pc:sldMk cId="2841560037" sldId="371"/>
        </pc:sldMkLst>
        <pc:spChg chg="add mod ord">
          <ac:chgData name="Hanna Viklund" userId="4e0e2cf7-cba3-4ce7-ad0b-30acc56ca5a9" providerId="ADAL" clId="{D5B454C8-5280-435D-A6CF-E9C82B88B81A}" dt="2024-08-22T11:56:45.670" v="156509" actId="1036"/>
          <ac:spMkLst>
            <pc:docMk/>
            <pc:sldMk cId="2841560037" sldId="371"/>
            <ac:spMk id="2" creationId="{051B7EFE-14C2-21C6-6120-50619EE5C9DF}"/>
          </ac:spMkLst>
        </pc:spChg>
        <pc:spChg chg="del">
          <ac:chgData name="Hanna Viklund" userId="4e0e2cf7-cba3-4ce7-ad0b-30acc56ca5a9" providerId="ADAL" clId="{D5B454C8-5280-435D-A6CF-E9C82B88B81A}" dt="2024-08-22T11:44:52.325" v="156424" actId="478"/>
          <ac:spMkLst>
            <pc:docMk/>
            <pc:sldMk cId="2841560037" sldId="371"/>
            <ac:spMk id="4" creationId="{8105F56C-4297-33C4-E44A-9538A04D52F6}"/>
          </ac:spMkLst>
        </pc:spChg>
        <pc:spChg chg="del mod">
          <ac:chgData name="Hanna Viklund" userId="4e0e2cf7-cba3-4ce7-ad0b-30acc56ca5a9" providerId="ADAL" clId="{D5B454C8-5280-435D-A6CF-E9C82B88B81A}" dt="2024-08-22T13:46:12.088" v="157728" actId="478"/>
          <ac:spMkLst>
            <pc:docMk/>
            <pc:sldMk cId="2841560037" sldId="371"/>
            <ac:spMk id="7" creationId="{CE9F4353-DDEC-AF60-9EF1-4FEBBD68437E}"/>
          </ac:spMkLst>
        </pc:spChg>
        <pc:spChg chg="mod">
          <ac:chgData name="Hanna Viklund" userId="4e0e2cf7-cba3-4ce7-ad0b-30acc56ca5a9" providerId="ADAL" clId="{D5B454C8-5280-435D-A6CF-E9C82B88B81A}" dt="2024-08-22T13:46:27.122" v="157732" actId="14100"/>
          <ac:spMkLst>
            <pc:docMk/>
            <pc:sldMk cId="2841560037" sldId="371"/>
            <ac:spMk id="8" creationId="{FAC43AC0-31CC-9E8E-3FFE-A8385824DA8D}"/>
          </ac:spMkLst>
        </pc:spChg>
        <pc:spChg chg="add mod">
          <ac:chgData name="Hanna Viklund" userId="4e0e2cf7-cba3-4ce7-ad0b-30acc56ca5a9" providerId="ADAL" clId="{D5B454C8-5280-435D-A6CF-E9C82B88B81A}" dt="2024-08-22T13:46:23.645" v="157731" actId="1076"/>
          <ac:spMkLst>
            <pc:docMk/>
            <pc:sldMk cId="2841560037" sldId="371"/>
            <ac:spMk id="10" creationId="{E5D59C92-0DE6-9E39-179F-1629C4931540}"/>
          </ac:spMkLst>
        </pc:spChg>
        <pc:spChg chg="add del mod">
          <ac:chgData name="Hanna Viklund" userId="4e0e2cf7-cba3-4ce7-ad0b-30acc56ca5a9" providerId="ADAL" clId="{D5B454C8-5280-435D-A6CF-E9C82B88B81A}" dt="2024-08-22T13:46:15.132" v="157729" actId="478"/>
          <ac:spMkLst>
            <pc:docMk/>
            <pc:sldMk cId="2841560037" sldId="371"/>
            <ac:spMk id="12" creationId="{D160315E-BDF3-B326-5EE1-2A4BB6581575}"/>
          </ac:spMkLst>
        </pc:spChg>
        <pc:spChg chg="add mod">
          <ac:chgData name="Hanna Viklund" userId="4e0e2cf7-cba3-4ce7-ad0b-30acc56ca5a9" providerId="ADAL" clId="{D5B454C8-5280-435D-A6CF-E9C82B88B81A}" dt="2024-08-22T13:46:15.941" v="157730"/>
          <ac:spMkLst>
            <pc:docMk/>
            <pc:sldMk cId="2841560037" sldId="371"/>
            <ac:spMk id="14" creationId="{DFD6F045-9523-9D31-4599-1293222EBABF}"/>
          </ac:spMkLst>
        </pc:spChg>
        <pc:picChg chg="add mod">
          <ac:chgData name="Hanna Viklund" userId="4e0e2cf7-cba3-4ce7-ad0b-30acc56ca5a9" providerId="ADAL" clId="{D5B454C8-5280-435D-A6CF-E9C82B88B81A}" dt="2024-08-22T11:44:47.497" v="156423"/>
          <ac:picMkLst>
            <pc:docMk/>
            <pc:sldMk cId="2841560037" sldId="371"/>
            <ac:picMk id="3" creationId="{52E7748F-0FFB-7003-9422-DECC7EFCB2E1}"/>
          </ac:picMkLst>
        </pc:picChg>
        <pc:picChg chg="add mod">
          <ac:chgData name="Hanna Viklund" userId="4e0e2cf7-cba3-4ce7-ad0b-30acc56ca5a9" providerId="ADAL" clId="{D5B454C8-5280-435D-A6CF-E9C82B88B81A}" dt="2024-08-22T11:44:47.497" v="156423"/>
          <ac:picMkLst>
            <pc:docMk/>
            <pc:sldMk cId="2841560037" sldId="371"/>
            <ac:picMk id="9" creationId="{BA3071E8-9C3A-D12D-DA79-FAD881F319DD}"/>
          </ac:picMkLst>
        </pc:picChg>
        <pc:cxnChg chg="del mod">
          <ac:chgData name="Hanna Viklund" userId="4e0e2cf7-cba3-4ce7-ad0b-30acc56ca5a9" providerId="ADAL" clId="{D5B454C8-5280-435D-A6CF-E9C82B88B81A}" dt="2024-08-22T13:46:08.541" v="157727" actId="478"/>
          <ac:cxnSpMkLst>
            <pc:docMk/>
            <pc:sldMk cId="2841560037" sldId="371"/>
            <ac:cxnSpMk id="6" creationId="{AAA41F58-8AF7-66FA-43E9-C09AE18C1FB7}"/>
          </ac:cxnSpMkLst>
        </pc:cxnChg>
        <pc:cxnChg chg="add mod">
          <ac:chgData name="Hanna Viklund" userId="4e0e2cf7-cba3-4ce7-ad0b-30acc56ca5a9" providerId="ADAL" clId="{D5B454C8-5280-435D-A6CF-E9C82B88B81A}" dt="2024-08-22T13:46:15.941" v="157730"/>
          <ac:cxnSpMkLst>
            <pc:docMk/>
            <pc:sldMk cId="2841560037" sldId="371"/>
            <ac:cxnSpMk id="13" creationId="{3D459800-1F79-8390-4EFA-C11CF71048F6}"/>
          </ac:cxnSpMkLst>
        </pc:cxnChg>
      </pc:sldChg>
      <pc:sldChg chg="modSp add del mod ord">
        <pc:chgData name="Hanna Viklund" userId="4e0e2cf7-cba3-4ce7-ad0b-30acc56ca5a9" providerId="ADAL" clId="{D5B454C8-5280-435D-A6CF-E9C82B88B81A}" dt="2024-08-15T12:24:41.151" v="118474" actId="2696"/>
        <pc:sldMkLst>
          <pc:docMk/>
          <pc:sldMk cId="714252762" sldId="372"/>
        </pc:sldMkLst>
        <pc:spChg chg="mod">
          <ac:chgData name="Hanna Viklund" userId="4e0e2cf7-cba3-4ce7-ad0b-30acc56ca5a9" providerId="ADAL" clId="{D5B454C8-5280-435D-A6CF-E9C82B88B81A}" dt="2024-08-15T12:01:56.720" v="118153" actId="6549"/>
          <ac:spMkLst>
            <pc:docMk/>
            <pc:sldMk cId="714252762" sldId="372"/>
            <ac:spMk id="5" creationId="{DA5C9B49-67B5-4D90-D2CB-614FC00EFDB5}"/>
          </ac:spMkLst>
        </pc:spChg>
        <pc:spChg chg="mod">
          <ac:chgData name="Hanna Viklund" userId="4e0e2cf7-cba3-4ce7-ad0b-30acc56ca5a9" providerId="ADAL" clId="{D5B454C8-5280-435D-A6CF-E9C82B88B81A}" dt="2024-08-15T12:20:51.295" v="118467" actId="20577"/>
          <ac:spMkLst>
            <pc:docMk/>
            <pc:sldMk cId="714252762" sldId="372"/>
            <ac:spMk id="8" creationId="{FAC43AC0-31CC-9E8E-3FFE-A8385824DA8D}"/>
          </ac:spMkLst>
        </pc:spChg>
      </pc:sldChg>
      <pc:sldChg chg="addSp delSp modSp add mod ord modNotesTx">
        <pc:chgData name="Hanna Viklund" userId="4e0e2cf7-cba3-4ce7-ad0b-30acc56ca5a9" providerId="ADAL" clId="{D5B454C8-5280-435D-A6CF-E9C82B88B81A}" dt="2024-08-22T13:46:00.795" v="157726"/>
        <pc:sldMkLst>
          <pc:docMk/>
          <pc:sldMk cId="3615653558" sldId="372"/>
        </pc:sldMkLst>
        <pc:spChg chg="add mod ord">
          <ac:chgData name="Hanna Viklund" userId="4e0e2cf7-cba3-4ce7-ad0b-30acc56ca5a9" providerId="ADAL" clId="{D5B454C8-5280-435D-A6CF-E9C82B88B81A}" dt="2024-08-22T11:56:52.459" v="156510" actId="1036"/>
          <ac:spMkLst>
            <pc:docMk/>
            <pc:sldMk cId="3615653558" sldId="372"/>
            <ac:spMk id="2" creationId="{CD56A87B-BCE5-0FFD-B6A8-EAE1ECACEE6E}"/>
          </ac:spMkLst>
        </pc:spChg>
        <pc:spChg chg="del">
          <ac:chgData name="Hanna Viklund" userId="4e0e2cf7-cba3-4ce7-ad0b-30acc56ca5a9" providerId="ADAL" clId="{D5B454C8-5280-435D-A6CF-E9C82B88B81A}" dt="2024-08-22T11:31:59.349" v="156235" actId="478"/>
          <ac:spMkLst>
            <pc:docMk/>
            <pc:sldMk cId="3615653558" sldId="372"/>
            <ac:spMk id="4" creationId="{8105F56C-4297-33C4-E44A-9538A04D52F6}"/>
          </ac:spMkLst>
        </pc:spChg>
        <pc:spChg chg="del mod">
          <ac:chgData name="Hanna Viklund" userId="4e0e2cf7-cba3-4ce7-ad0b-30acc56ca5a9" providerId="ADAL" clId="{D5B454C8-5280-435D-A6CF-E9C82B88B81A}" dt="2024-08-22T13:45:54.175" v="157724" actId="478"/>
          <ac:spMkLst>
            <pc:docMk/>
            <pc:sldMk cId="3615653558" sldId="372"/>
            <ac:spMk id="7" creationId="{CE9F4353-DDEC-AF60-9EF1-4FEBBD68437E}"/>
          </ac:spMkLst>
        </pc:spChg>
        <pc:spChg chg="add del mod">
          <ac:chgData name="Hanna Viklund" userId="4e0e2cf7-cba3-4ce7-ad0b-30acc56ca5a9" providerId="ADAL" clId="{D5B454C8-5280-435D-A6CF-E9C82B88B81A}" dt="2024-08-22T11:44:26.912" v="156422" actId="20577"/>
          <ac:spMkLst>
            <pc:docMk/>
            <pc:sldMk cId="3615653558" sldId="372"/>
            <ac:spMk id="8" creationId="{FAC43AC0-31CC-9E8E-3FFE-A8385824DA8D}"/>
          </ac:spMkLst>
        </pc:spChg>
        <pc:spChg chg="add mod">
          <ac:chgData name="Hanna Viklund" userId="4e0e2cf7-cba3-4ce7-ad0b-30acc56ca5a9" providerId="ADAL" clId="{D5B454C8-5280-435D-A6CF-E9C82B88B81A}" dt="2024-08-22T12:14:39.825" v="157235" actId="14100"/>
          <ac:spMkLst>
            <pc:docMk/>
            <pc:sldMk cId="3615653558" sldId="372"/>
            <ac:spMk id="10" creationId="{108CBC2B-07B1-6856-ABA1-DF11F0B4AF36}"/>
          </ac:spMkLst>
        </pc:spChg>
        <pc:spChg chg="add del mod">
          <ac:chgData name="Hanna Viklund" userId="4e0e2cf7-cba3-4ce7-ad0b-30acc56ca5a9" providerId="ADAL" clId="{D5B454C8-5280-435D-A6CF-E9C82B88B81A}" dt="2024-08-22T13:45:59.971" v="157725" actId="478"/>
          <ac:spMkLst>
            <pc:docMk/>
            <pc:sldMk cId="3615653558" sldId="372"/>
            <ac:spMk id="12" creationId="{27ECE783-7697-66E7-3F5C-EFA088A02984}"/>
          </ac:spMkLst>
        </pc:spChg>
        <pc:spChg chg="add mod">
          <ac:chgData name="Hanna Viklund" userId="4e0e2cf7-cba3-4ce7-ad0b-30acc56ca5a9" providerId="ADAL" clId="{D5B454C8-5280-435D-A6CF-E9C82B88B81A}" dt="2024-08-22T13:46:00.795" v="157726"/>
          <ac:spMkLst>
            <pc:docMk/>
            <pc:sldMk cId="3615653558" sldId="372"/>
            <ac:spMk id="14" creationId="{23D91303-236B-3A27-F82A-DED3F9042FB1}"/>
          </ac:spMkLst>
        </pc:spChg>
        <pc:picChg chg="add mod">
          <ac:chgData name="Hanna Viklund" userId="4e0e2cf7-cba3-4ce7-ad0b-30acc56ca5a9" providerId="ADAL" clId="{D5B454C8-5280-435D-A6CF-E9C82B88B81A}" dt="2024-08-22T11:31:57.210" v="156234"/>
          <ac:picMkLst>
            <pc:docMk/>
            <pc:sldMk cId="3615653558" sldId="372"/>
            <ac:picMk id="3" creationId="{905ED1BB-7DA1-F141-CA92-B75DE10D921A}"/>
          </ac:picMkLst>
        </pc:picChg>
        <pc:picChg chg="add mod">
          <ac:chgData name="Hanna Viklund" userId="4e0e2cf7-cba3-4ce7-ad0b-30acc56ca5a9" providerId="ADAL" clId="{D5B454C8-5280-435D-A6CF-E9C82B88B81A}" dt="2024-08-22T11:31:57.210" v="156234"/>
          <ac:picMkLst>
            <pc:docMk/>
            <pc:sldMk cId="3615653558" sldId="372"/>
            <ac:picMk id="9" creationId="{F6663048-42ED-A879-9996-CED5B2346F92}"/>
          </ac:picMkLst>
        </pc:picChg>
        <pc:cxnChg chg="del mod">
          <ac:chgData name="Hanna Viklund" userId="4e0e2cf7-cba3-4ce7-ad0b-30acc56ca5a9" providerId="ADAL" clId="{D5B454C8-5280-435D-A6CF-E9C82B88B81A}" dt="2024-08-22T13:45:54.175" v="157724" actId="478"/>
          <ac:cxnSpMkLst>
            <pc:docMk/>
            <pc:sldMk cId="3615653558" sldId="372"/>
            <ac:cxnSpMk id="6" creationId="{AAA41F58-8AF7-66FA-43E9-C09AE18C1FB7}"/>
          </ac:cxnSpMkLst>
        </pc:cxnChg>
        <pc:cxnChg chg="add mod">
          <ac:chgData name="Hanna Viklund" userId="4e0e2cf7-cba3-4ce7-ad0b-30acc56ca5a9" providerId="ADAL" clId="{D5B454C8-5280-435D-A6CF-E9C82B88B81A}" dt="2024-08-22T13:46:00.795" v="157726"/>
          <ac:cxnSpMkLst>
            <pc:docMk/>
            <pc:sldMk cId="3615653558" sldId="372"/>
            <ac:cxnSpMk id="13" creationId="{2AFC5E50-F025-9852-93BE-3B9B6CB613D1}"/>
          </ac:cxnSpMkLst>
        </pc:cxnChg>
      </pc:sldChg>
      <pc:sldChg chg="modSp add del mod ord">
        <pc:chgData name="Hanna Viklund" userId="4e0e2cf7-cba3-4ce7-ad0b-30acc56ca5a9" providerId="ADAL" clId="{D5B454C8-5280-435D-A6CF-E9C82B88B81A}" dt="2024-08-15T12:56:20.035" v="119083" actId="2696"/>
        <pc:sldMkLst>
          <pc:docMk/>
          <pc:sldMk cId="870697812" sldId="373"/>
        </pc:sldMkLst>
        <pc:spChg chg="mod">
          <ac:chgData name="Hanna Viklund" userId="4e0e2cf7-cba3-4ce7-ad0b-30acc56ca5a9" providerId="ADAL" clId="{D5B454C8-5280-435D-A6CF-E9C82B88B81A}" dt="2024-08-15T12:02:35.815" v="118171" actId="20577"/>
          <ac:spMkLst>
            <pc:docMk/>
            <pc:sldMk cId="870697812" sldId="373"/>
            <ac:spMk id="5" creationId="{DA5C9B49-67B5-4D90-D2CB-614FC00EFDB5}"/>
          </ac:spMkLst>
        </pc:spChg>
        <pc:spChg chg="mod">
          <ac:chgData name="Hanna Viklund" userId="4e0e2cf7-cba3-4ce7-ad0b-30acc56ca5a9" providerId="ADAL" clId="{D5B454C8-5280-435D-A6CF-E9C82B88B81A}" dt="2024-08-15T12:56:15.267" v="119080" actId="12"/>
          <ac:spMkLst>
            <pc:docMk/>
            <pc:sldMk cId="870697812" sldId="373"/>
            <ac:spMk id="8" creationId="{FAC43AC0-31CC-9E8E-3FFE-A8385824DA8D}"/>
          </ac:spMkLst>
        </pc:spChg>
      </pc:sldChg>
      <pc:sldChg chg="add del">
        <pc:chgData name="Hanna Viklund" userId="4e0e2cf7-cba3-4ce7-ad0b-30acc56ca5a9" providerId="ADAL" clId="{D5B454C8-5280-435D-A6CF-E9C82B88B81A}" dt="2024-08-15T12:02:21.400" v="118159"/>
        <pc:sldMkLst>
          <pc:docMk/>
          <pc:sldMk cId="2226569176" sldId="373"/>
        </pc:sldMkLst>
      </pc:sldChg>
      <pc:sldChg chg="modSp add del mod ord">
        <pc:chgData name="Hanna Viklund" userId="4e0e2cf7-cba3-4ce7-ad0b-30acc56ca5a9" providerId="ADAL" clId="{D5B454C8-5280-435D-A6CF-E9C82B88B81A}" dt="2024-08-16T06:08:57.853" v="120447" actId="2696"/>
        <pc:sldMkLst>
          <pc:docMk/>
          <pc:sldMk cId="3849412430" sldId="373"/>
        </pc:sldMkLst>
        <pc:spChg chg="mod">
          <ac:chgData name="Hanna Viklund" userId="4e0e2cf7-cba3-4ce7-ad0b-30acc56ca5a9" providerId="ADAL" clId="{D5B454C8-5280-435D-A6CF-E9C82B88B81A}" dt="2024-08-16T06:07:37.893" v="120444" actId="20577"/>
          <ac:spMkLst>
            <pc:docMk/>
            <pc:sldMk cId="3849412430" sldId="373"/>
            <ac:spMk id="8" creationId="{FAC43AC0-31CC-9E8E-3FFE-A8385824DA8D}"/>
          </ac:spMkLst>
        </pc:spChg>
      </pc:sldChg>
      <pc:sldChg chg="addSp delSp modSp add mod modNotesTx">
        <pc:chgData name="Hanna Viklund" userId="4e0e2cf7-cba3-4ce7-ad0b-30acc56ca5a9" providerId="ADAL" clId="{D5B454C8-5280-435D-A6CF-E9C82B88B81A}" dt="2024-08-22T13:45:47.845" v="157723"/>
        <pc:sldMkLst>
          <pc:docMk/>
          <pc:sldMk cId="3917814368" sldId="373"/>
        </pc:sldMkLst>
        <pc:spChg chg="add mod ord">
          <ac:chgData name="Hanna Viklund" userId="4e0e2cf7-cba3-4ce7-ad0b-30acc56ca5a9" providerId="ADAL" clId="{D5B454C8-5280-435D-A6CF-E9C82B88B81A}" dt="2024-08-22T11:56:57.060" v="156511" actId="1036"/>
          <ac:spMkLst>
            <pc:docMk/>
            <pc:sldMk cId="3917814368" sldId="373"/>
            <ac:spMk id="2" creationId="{68B3C541-8709-EF73-042C-6AA00CCEBD23}"/>
          </ac:spMkLst>
        </pc:spChg>
        <pc:spChg chg="del">
          <ac:chgData name="Hanna Viklund" userId="4e0e2cf7-cba3-4ce7-ad0b-30acc56ca5a9" providerId="ADAL" clId="{D5B454C8-5280-435D-A6CF-E9C82B88B81A}" dt="2024-08-22T11:27:49.977" v="156023" actId="478"/>
          <ac:spMkLst>
            <pc:docMk/>
            <pc:sldMk cId="3917814368" sldId="373"/>
            <ac:spMk id="4" creationId="{8105F56C-4297-33C4-E44A-9538A04D52F6}"/>
          </ac:spMkLst>
        </pc:spChg>
        <pc:spChg chg="del mod">
          <ac:chgData name="Hanna Viklund" userId="4e0e2cf7-cba3-4ce7-ad0b-30acc56ca5a9" providerId="ADAL" clId="{D5B454C8-5280-435D-A6CF-E9C82B88B81A}" dt="2024-08-22T13:45:42.059" v="157721" actId="478"/>
          <ac:spMkLst>
            <pc:docMk/>
            <pc:sldMk cId="3917814368" sldId="373"/>
            <ac:spMk id="7" creationId="{CE9F4353-DDEC-AF60-9EF1-4FEBBD68437E}"/>
          </ac:spMkLst>
        </pc:spChg>
        <pc:spChg chg="mod">
          <ac:chgData name="Hanna Viklund" userId="4e0e2cf7-cba3-4ce7-ad0b-30acc56ca5a9" providerId="ADAL" clId="{D5B454C8-5280-435D-A6CF-E9C82B88B81A}" dt="2024-08-22T13:06:07.996" v="157241" actId="14100"/>
          <ac:spMkLst>
            <pc:docMk/>
            <pc:sldMk cId="3917814368" sldId="373"/>
            <ac:spMk id="8" creationId="{FAC43AC0-31CC-9E8E-3FFE-A8385824DA8D}"/>
          </ac:spMkLst>
        </pc:spChg>
        <pc:spChg chg="add mod">
          <ac:chgData name="Hanna Viklund" userId="4e0e2cf7-cba3-4ce7-ad0b-30acc56ca5a9" providerId="ADAL" clId="{D5B454C8-5280-435D-A6CF-E9C82B88B81A}" dt="2024-08-22T13:06:01.461" v="157240" actId="14100"/>
          <ac:spMkLst>
            <pc:docMk/>
            <pc:sldMk cId="3917814368" sldId="373"/>
            <ac:spMk id="10" creationId="{11EC8577-29BB-1AE5-136E-1612306955BB}"/>
          </ac:spMkLst>
        </pc:spChg>
        <pc:spChg chg="add del mod">
          <ac:chgData name="Hanna Viklund" userId="4e0e2cf7-cba3-4ce7-ad0b-30acc56ca5a9" providerId="ADAL" clId="{D5B454C8-5280-435D-A6CF-E9C82B88B81A}" dt="2024-08-22T13:45:47.143" v="157722" actId="478"/>
          <ac:spMkLst>
            <pc:docMk/>
            <pc:sldMk cId="3917814368" sldId="373"/>
            <ac:spMk id="12" creationId="{34834943-528C-9B52-1D4E-FCE756A3D649}"/>
          </ac:spMkLst>
        </pc:spChg>
        <pc:spChg chg="add mod">
          <ac:chgData name="Hanna Viklund" userId="4e0e2cf7-cba3-4ce7-ad0b-30acc56ca5a9" providerId="ADAL" clId="{D5B454C8-5280-435D-A6CF-E9C82B88B81A}" dt="2024-08-22T13:45:47.845" v="157723"/>
          <ac:spMkLst>
            <pc:docMk/>
            <pc:sldMk cId="3917814368" sldId="373"/>
            <ac:spMk id="14" creationId="{48D0ACDE-9420-AA12-B9A5-9BB676CF13CF}"/>
          </ac:spMkLst>
        </pc:spChg>
        <pc:picChg chg="add mod">
          <ac:chgData name="Hanna Viklund" userId="4e0e2cf7-cba3-4ce7-ad0b-30acc56ca5a9" providerId="ADAL" clId="{D5B454C8-5280-435D-A6CF-E9C82B88B81A}" dt="2024-08-22T11:27:51.188" v="156024"/>
          <ac:picMkLst>
            <pc:docMk/>
            <pc:sldMk cId="3917814368" sldId="373"/>
            <ac:picMk id="3" creationId="{B2FFFE17-80E5-2FFD-F143-2528BA746C86}"/>
          </ac:picMkLst>
        </pc:picChg>
        <pc:picChg chg="add mod">
          <ac:chgData name="Hanna Viklund" userId="4e0e2cf7-cba3-4ce7-ad0b-30acc56ca5a9" providerId="ADAL" clId="{D5B454C8-5280-435D-A6CF-E9C82B88B81A}" dt="2024-08-22T11:27:51.188" v="156024"/>
          <ac:picMkLst>
            <pc:docMk/>
            <pc:sldMk cId="3917814368" sldId="373"/>
            <ac:picMk id="9" creationId="{F7CD3946-320F-F8F5-DB44-4D7B3FF92076}"/>
          </ac:picMkLst>
        </pc:picChg>
        <pc:cxnChg chg="del mod">
          <ac:chgData name="Hanna Viklund" userId="4e0e2cf7-cba3-4ce7-ad0b-30acc56ca5a9" providerId="ADAL" clId="{D5B454C8-5280-435D-A6CF-E9C82B88B81A}" dt="2024-08-22T13:45:42.059" v="157721" actId="478"/>
          <ac:cxnSpMkLst>
            <pc:docMk/>
            <pc:sldMk cId="3917814368" sldId="373"/>
            <ac:cxnSpMk id="6" creationId="{AAA41F58-8AF7-66FA-43E9-C09AE18C1FB7}"/>
          </ac:cxnSpMkLst>
        </pc:cxnChg>
        <pc:cxnChg chg="add mod">
          <ac:chgData name="Hanna Viklund" userId="4e0e2cf7-cba3-4ce7-ad0b-30acc56ca5a9" providerId="ADAL" clId="{D5B454C8-5280-435D-A6CF-E9C82B88B81A}" dt="2024-08-22T13:45:47.845" v="157723"/>
          <ac:cxnSpMkLst>
            <pc:docMk/>
            <pc:sldMk cId="3917814368" sldId="373"/>
            <ac:cxnSpMk id="13" creationId="{B48E2D7D-E099-F966-E2B7-DBBD9B445C55}"/>
          </ac:cxnSpMkLst>
        </pc:cxnChg>
      </pc:sldChg>
      <pc:sldChg chg="addSp delSp modSp add mod ord modNotesTx">
        <pc:chgData name="Hanna Viklund" userId="4e0e2cf7-cba3-4ce7-ad0b-30acc56ca5a9" providerId="ADAL" clId="{D5B454C8-5280-435D-A6CF-E9C82B88B81A}" dt="2024-08-22T13:45:37.192" v="157720" actId="27636"/>
        <pc:sldMkLst>
          <pc:docMk/>
          <pc:sldMk cId="23095491" sldId="374"/>
        </pc:sldMkLst>
        <pc:spChg chg="add mod ord">
          <ac:chgData name="Hanna Viklund" userId="4e0e2cf7-cba3-4ce7-ad0b-30acc56ca5a9" providerId="ADAL" clId="{D5B454C8-5280-435D-A6CF-E9C82B88B81A}" dt="2024-08-22T11:57:04.420" v="156514" actId="1036"/>
          <ac:spMkLst>
            <pc:docMk/>
            <pc:sldMk cId="23095491" sldId="374"/>
            <ac:spMk id="2" creationId="{863EC160-BB01-1AE6-CF1A-A69B011D2FD6}"/>
          </ac:spMkLst>
        </pc:spChg>
        <pc:spChg chg="del">
          <ac:chgData name="Hanna Viklund" userId="4e0e2cf7-cba3-4ce7-ad0b-30acc56ca5a9" providerId="ADAL" clId="{D5B454C8-5280-435D-A6CF-E9C82B88B81A}" dt="2024-08-22T11:23:28.916" v="155812" actId="478"/>
          <ac:spMkLst>
            <pc:docMk/>
            <pc:sldMk cId="23095491" sldId="374"/>
            <ac:spMk id="4" creationId="{8105F56C-4297-33C4-E44A-9538A04D52F6}"/>
          </ac:spMkLst>
        </pc:spChg>
        <pc:spChg chg="mod">
          <ac:chgData name="Hanna Viklund" userId="4e0e2cf7-cba3-4ce7-ad0b-30acc56ca5a9" providerId="ADAL" clId="{D5B454C8-5280-435D-A6CF-E9C82B88B81A}" dt="2024-08-22T13:29:51.225" v="157480" actId="14100"/>
          <ac:spMkLst>
            <pc:docMk/>
            <pc:sldMk cId="23095491" sldId="374"/>
            <ac:spMk id="8" creationId="{FAC43AC0-31CC-9E8E-3FFE-A8385824DA8D}"/>
          </ac:spMkLst>
        </pc:spChg>
        <pc:spChg chg="add mod">
          <ac:chgData name="Hanna Viklund" userId="4e0e2cf7-cba3-4ce7-ad0b-30acc56ca5a9" providerId="ADAL" clId="{D5B454C8-5280-435D-A6CF-E9C82B88B81A}" dt="2024-08-22T13:31:17.073" v="157528" actId="6549"/>
          <ac:spMkLst>
            <pc:docMk/>
            <pc:sldMk cId="23095491" sldId="374"/>
            <ac:spMk id="10" creationId="{7F7F7215-9DD5-22B7-4D91-A849E9E0CA8A}"/>
          </ac:spMkLst>
        </pc:spChg>
        <pc:spChg chg="add mod">
          <ac:chgData name="Hanna Viklund" userId="4e0e2cf7-cba3-4ce7-ad0b-30acc56ca5a9" providerId="ADAL" clId="{D5B454C8-5280-435D-A6CF-E9C82B88B81A}" dt="2024-08-22T13:45:37.192" v="157720" actId="27636"/>
          <ac:spMkLst>
            <pc:docMk/>
            <pc:sldMk cId="23095491" sldId="374"/>
            <ac:spMk id="12" creationId="{C6BE3629-0161-A449-99E9-76CE253F8382}"/>
          </ac:spMkLst>
        </pc:spChg>
        <pc:picChg chg="add mod">
          <ac:chgData name="Hanna Viklund" userId="4e0e2cf7-cba3-4ce7-ad0b-30acc56ca5a9" providerId="ADAL" clId="{D5B454C8-5280-435D-A6CF-E9C82B88B81A}" dt="2024-08-22T11:23:30.393" v="155813"/>
          <ac:picMkLst>
            <pc:docMk/>
            <pc:sldMk cId="23095491" sldId="374"/>
            <ac:picMk id="3" creationId="{A0FD6AB6-8E12-F4DD-5714-C2CFC5B36EE9}"/>
          </ac:picMkLst>
        </pc:picChg>
        <pc:picChg chg="add mod">
          <ac:chgData name="Hanna Viklund" userId="4e0e2cf7-cba3-4ce7-ad0b-30acc56ca5a9" providerId="ADAL" clId="{D5B454C8-5280-435D-A6CF-E9C82B88B81A}" dt="2024-08-22T11:23:30.393" v="155813"/>
          <ac:picMkLst>
            <pc:docMk/>
            <pc:sldMk cId="23095491" sldId="374"/>
            <ac:picMk id="9" creationId="{D07C5D39-DF24-B4BE-0AF7-BE21E6E25523}"/>
          </ac:picMkLst>
        </pc:picChg>
        <pc:cxnChg chg="add mod">
          <ac:chgData name="Hanna Viklund" userId="4e0e2cf7-cba3-4ce7-ad0b-30acc56ca5a9" providerId="ADAL" clId="{D5B454C8-5280-435D-A6CF-E9C82B88B81A}" dt="2024-08-22T13:45:37.151" v="157719"/>
          <ac:cxnSpMkLst>
            <pc:docMk/>
            <pc:sldMk cId="23095491" sldId="374"/>
            <ac:cxnSpMk id="11" creationId="{ADD121AA-A43D-2567-BC56-9F3B9253F558}"/>
          </ac:cxnSpMkLst>
        </pc:cxnChg>
      </pc:sldChg>
      <pc:sldChg chg="modSp add del mod">
        <pc:chgData name="Hanna Viklund" userId="4e0e2cf7-cba3-4ce7-ad0b-30acc56ca5a9" providerId="ADAL" clId="{D5B454C8-5280-435D-A6CF-E9C82B88B81A}" dt="2024-08-16T06:09:06.482" v="120449" actId="2696"/>
        <pc:sldMkLst>
          <pc:docMk/>
          <pc:sldMk cId="574565854" sldId="374"/>
        </pc:sldMkLst>
        <pc:spChg chg="mod">
          <ac:chgData name="Hanna Viklund" userId="4e0e2cf7-cba3-4ce7-ad0b-30acc56ca5a9" providerId="ADAL" clId="{D5B454C8-5280-435D-A6CF-E9C82B88B81A}" dt="2024-08-15T12:02:52.648" v="118184" actId="20577"/>
          <ac:spMkLst>
            <pc:docMk/>
            <pc:sldMk cId="574565854" sldId="374"/>
            <ac:spMk id="5" creationId="{DA5C9B49-67B5-4D90-D2CB-614FC00EFDB5}"/>
          </ac:spMkLst>
        </pc:spChg>
      </pc:sldChg>
      <pc:sldChg chg="addSp delSp modSp add mod ord modNotesTx">
        <pc:chgData name="Hanna Viklund" userId="4e0e2cf7-cba3-4ce7-ad0b-30acc56ca5a9" providerId="ADAL" clId="{D5B454C8-5280-435D-A6CF-E9C82B88B81A}" dt="2024-08-26T07:23:30.259" v="158905" actId="1076"/>
        <pc:sldMkLst>
          <pc:docMk/>
          <pc:sldMk cId="509672218" sldId="375"/>
        </pc:sldMkLst>
        <pc:spChg chg="add mod ord">
          <ac:chgData name="Hanna Viklund" userId="4e0e2cf7-cba3-4ce7-ad0b-30acc56ca5a9" providerId="ADAL" clId="{D5B454C8-5280-435D-A6CF-E9C82B88B81A}" dt="2024-08-22T11:57:15.849" v="156518" actId="1036"/>
          <ac:spMkLst>
            <pc:docMk/>
            <pc:sldMk cId="509672218" sldId="375"/>
            <ac:spMk id="2" creationId="{48E30EE2-8855-535B-24A4-D19DDBB1578A}"/>
          </ac:spMkLst>
        </pc:spChg>
        <pc:spChg chg="del">
          <ac:chgData name="Hanna Viklund" userId="4e0e2cf7-cba3-4ce7-ad0b-30acc56ca5a9" providerId="ADAL" clId="{D5B454C8-5280-435D-A6CF-E9C82B88B81A}" dt="2024-08-22T11:07:32.343" v="155636" actId="478"/>
          <ac:spMkLst>
            <pc:docMk/>
            <pc:sldMk cId="509672218" sldId="375"/>
            <ac:spMk id="4" creationId="{8105F56C-4297-33C4-E44A-9538A04D52F6}"/>
          </ac:spMkLst>
        </pc:spChg>
        <pc:spChg chg="mod">
          <ac:chgData name="Hanna Viklund" userId="4e0e2cf7-cba3-4ce7-ad0b-30acc56ca5a9" providerId="ADAL" clId="{D5B454C8-5280-435D-A6CF-E9C82B88B81A}" dt="2024-08-26T07:23:30.259" v="158905" actId="1076"/>
          <ac:spMkLst>
            <pc:docMk/>
            <pc:sldMk cId="509672218" sldId="375"/>
            <ac:spMk id="5" creationId="{DA5C9B49-67B5-4D90-D2CB-614FC00EFDB5}"/>
          </ac:spMkLst>
        </pc:spChg>
        <pc:spChg chg="del mod">
          <ac:chgData name="Hanna Viklund" userId="4e0e2cf7-cba3-4ce7-ad0b-30acc56ca5a9" providerId="ADAL" clId="{D5B454C8-5280-435D-A6CF-E9C82B88B81A}" dt="2024-08-22T13:45:28.393" v="157715" actId="478"/>
          <ac:spMkLst>
            <pc:docMk/>
            <pc:sldMk cId="509672218" sldId="375"/>
            <ac:spMk id="7" creationId="{CE9F4353-DDEC-AF60-9EF1-4FEBBD68437E}"/>
          </ac:spMkLst>
        </pc:spChg>
        <pc:spChg chg="mod">
          <ac:chgData name="Hanna Viklund" userId="4e0e2cf7-cba3-4ce7-ad0b-30acc56ca5a9" providerId="ADAL" clId="{D5B454C8-5280-435D-A6CF-E9C82B88B81A}" dt="2024-08-22T12:04:13.959" v="156691" actId="20577"/>
          <ac:spMkLst>
            <pc:docMk/>
            <pc:sldMk cId="509672218" sldId="375"/>
            <ac:spMk id="8" creationId="{FAC43AC0-31CC-9E8E-3FFE-A8385824DA8D}"/>
          </ac:spMkLst>
        </pc:spChg>
        <pc:spChg chg="add mod">
          <ac:chgData name="Hanna Viklund" userId="4e0e2cf7-cba3-4ce7-ad0b-30acc56ca5a9" providerId="ADAL" clId="{D5B454C8-5280-435D-A6CF-E9C82B88B81A}" dt="2024-08-22T13:33:25.467" v="157577" actId="20577"/>
          <ac:spMkLst>
            <pc:docMk/>
            <pc:sldMk cId="509672218" sldId="375"/>
            <ac:spMk id="10" creationId="{7430915B-F0E1-29FF-5073-F1285085799B}"/>
          </ac:spMkLst>
        </pc:spChg>
        <pc:spChg chg="add del mod">
          <ac:chgData name="Hanna Viklund" userId="4e0e2cf7-cba3-4ce7-ad0b-30acc56ca5a9" providerId="ADAL" clId="{D5B454C8-5280-435D-A6CF-E9C82B88B81A}" dt="2024-08-22T13:45:31.177" v="157716" actId="478"/>
          <ac:spMkLst>
            <pc:docMk/>
            <pc:sldMk cId="509672218" sldId="375"/>
            <ac:spMk id="12" creationId="{3CE600EB-D59C-CEAD-8AB1-10C4677CC3D3}"/>
          </ac:spMkLst>
        </pc:spChg>
        <pc:spChg chg="add mod">
          <ac:chgData name="Hanna Viklund" userId="4e0e2cf7-cba3-4ce7-ad0b-30acc56ca5a9" providerId="ADAL" clId="{D5B454C8-5280-435D-A6CF-E9C82B88B81A}" dt="2024-08-22T13:45:34.132" v="157718"/>
          <ac:spMkLst>
            <pc:docMk/>
            <pc:sldMk cId="509672218" sldId="375"/>
            <ac:spMk id="14" creationId="{DB255B96-BB23-AFFD-622E-527ECFC466DC}"/>
          </ac:spMkLst>
        </pc:spChg>
        <pc:picChg chg="add mod">
          <ac:chgData name="Hanna Viklund" userId="4e0e2cf7-cba3-4ce7-ad0b-30acc56ca5a9" providerId="ADAL" clId="{D5B454C8-5280-435D-A6CF-E9C82B88B81A}" dt="2024-08-22T11:07:30.143" v="155635"/>
          <ac:picMkLst>
            <pc:docMk/>
            <pc:sldMk cId="509672218" sldId="375"/>
            <ac:picMk id="3" creationId="{99C78371-30DC-73DE-B326-9BFC33B1F09C}"/>
          </ac:picMkLst>
        </pc:picChg>
        <pc:picChg chg="add mod">
          <ac:chgData name="Hanna Viklund" userId="4e0e2cf7-cba3-4ce7-ad0b-30acc56ca5a9" providerId="ADAL" clId="{D5B454C8-5280-435D-A6CF-E9C82B88B81A}" dt="2024-08-22T11:07:30.143" v="155635"/>
          <ac:picMkLst>
            <pc:docMk/>
            <pc:sldMk cId="509672218" sldId="375"/>
            <ac:picMk id="9" creationId="{7DF83969-EAC7-357B-07F9-7182FE55560F}"/>
          </ac:picMkLst>
        </pc:picChg>
        <pc:cxnChg chg="del mod">
          <ac:chgData name="Hanna Viklund" userId="4e0e2cf7-cba3-4ce7-ad0b-30acc56ca5a9" providerId="ADAL" clId="{D5B454C8-5280-435D-A6CF-E9C82B88B81A}" dt="2024-08-22T13:45:33.245" v="157717" actId="478"/>
          <ac:cxnSpMkLst>
            <pc:docMk/>
            <pc:sldMk cId="509672218" sldId="375"/>
            <ac:cxnSpMk id="6" creationId="{AAA41F58-8AF7-66FA-43E9-C09AE18C1FB7}"/>
          </ac:cxnSpMkLst>
        </pc:cxnChg>
        <pc:cxnChg chg="add mod">
          <ac:chgData name="Hanna Viklund" userId="4e0e2cf7-cba3-4ce7-ad0b-30acc56ca5a9" providerId="ADAL" clId="{D5B454C8-5280-435D-A6CF-E9C82B88B81A}" dt="2024-08-22T13:45:34.132" v="157718"/>
          <ac:cxnSpMkLst>
            <pc:docMk/>
            <pc:sldMk cId="509672218" sldId="375"/>
            <ac:cxnSpMk id="13" creationId="{00D09107-21D1-8325-3F18-BF721AB3B346}"/>
          </ac:cxnSpMkLst>
        </pc:cxnChg>
      </pc:sldChg>
      <pc:sldChg chg="addSp delSp modSp add mod ord modNotesTx">
        <pc:chgData name="Hanna Viklund" userId="4e0e2cf7-cba3-4ce7-ad0b-30acc56ca5a9" providerId="ADAL" clId="{D5B454C8-5280-435D-A6CF-E9C82B88B81A}" dt="2024-08-23T05:53:15.222" v="158124" actId="1035"/>
        <pc:sldMkLst>
          <pc:docMk/>
          <pc:sldMk cId="173766392" sldId="376"/>
        </pc:sldMkLst>
        <pc:spChg chg="add mod ord">
          <ac:chgData name="Hanna Viklund" userId="4e0e2cf7-cba3-4ce7-ad0b-30acc56ca5a9" providerId="ADAL" clId="{D5B454C8-5280-435D-A6CF-E9C82B88B81A}" dt="2024-08-22T11:03:59.450" v="155539" actId="167"/>
          <ac:spMkLst>
            <pc:docMk/>
            <pc:sldMk cId="173766392" sldId="376"/>
            <ac:spMk id="2" creationId="{780F0422-DDB0-B507-895E-404782868414}"/>
          </ac:spMkLst>
        </pc:spChg>
        <pc:spChg chg="del mod">
          <ac:chgData name="Hanna Viklund" userId="4e0e2cf7-cba3-4ce7-ad0b-30acc56ca5a9" providerId="ADAL" clId="{D5B454C8-5280-435D-A6CF-E9C82B88B81A}" dt="2024-08-22T11:04:02.031" v="155540" actId="478"/>
          <ac:spMkLst>
            <pc:docMk/>
            <pc:sldMk cId="173766392" sldId="376"/>
            <ac:spMk id="4" creationId="{8105F56C-4297-33C4-E44A-9538A04D52F6}"/>
          </ac:spMkLst>
        </pc:spChg>
        <pc:spChg chg="mod">
          <ac:chgData name="Hanna Viklund" userId="4e0e2cf7-cba3-4ce7-ad0b-30acc56ca5a9" providerId="ADAL" clId="{D5B454C8-5280-435D-A6CF-E9C82B88B81A}" dt="2024-08-15T12:03:06.076" v="118200" actId="20577"/>
          <ac:spMkLst>
            <pc:docMk/>
            <pc:sldMk cId="173766392" sldId="376"/>
            <ac:spMk id="5" creationId="{DA5C9B49-67B5-4D90-D2CB-614FC00EFDB5}"/>
          </ac:spMkLst>
        </pc:spChg>
        <pc:spChg chg="mod">
          <ac:chgData name="Hanna Viklund" userId="4e0e2cf7-cba3-4ce7-ad0b-30acc56ca5a9" providerId="ADAL" clId="{D5B454C8-5280-435D-A6CF-E9C82B88B81A}" dt="2024-08-22T13:42:09.740" v="157659" actId="1076"/>
          <ac:spMkLst>
            <pc:docMk/>
            <pc:sldMk cId="173766392" sldId="376"/>
            <ac:spMk id="7" creationId="{CE9F4353-DDEC-AF60-9EF1-4FEBBD68437E}"/>
          </ac:spMkLst>
        </pc:spChg>
        <pc:spChg chg="mod">
          <ac:chgData name="Hanna Viklund" userId="4e0e2cf7-cba3-4ce7-ad0b-30acc56ca5a9" providerId="ADAL" clId="{D5B454C8-5280-435D-A6CF-E9C82B88B81A}" dt="2024-08-22T13:42:13.273" v="157661" actId="1076"/>
          <ac:spMkLst>
            <pc:docMk/>
            <pc:sldMk cId="173766392" sldId="376"/>
            <ac:spMk id="8" creationId="{FAC43AC0-31CC-9E8E-3FFE-A8385824DA8D}"/>
          </ac:spMkLst>
        </pc:spChg>
        <pc:spChg chg="add mod">
          <ac:chgData name="Hanna Viklund" userId="4e0e2cf7-cba3-4ce7-ad0b-30acc56ca5a9" providerId="ADAL" clId="{D5B454C8-5280-435D-A6CF-E9C82B88B81A}" dt="2024-08-22T13:47:12.743" v="157763" actId="20577"/>
          <ac:spMkLst>
            <pc:docMk/>
            <pc:sldMk cId="173766392" sldId="376"/>
            <ac:spMk id="10" creationId="{1D3BBFA2-20AE-685E-E7F7-A20DA0DA8E3C}"/>
          </ac:spMkLst>
        </pc:spChg>
        <pc:picChg chg="add mod ord">
          <ac:chgData name="Hanna Viklund" userId="4e0e2cf7-cba3-4ce7-ad0b-30acc56ca5a9" providerId="ADAL" clId="{D5B454C8-5280-435D-A6CF-E9C82B88B81A}" dt="2024-08-23T05:53:15.222" v="158124" actId="1035"/>
          <ac:picMkLst>
            <pc:docMk/>
            <pc:sldMk cId="173766392" sldId="376"/>
            <ac:picMk id="3" creationId="{F2FE7300-8800-825A-B859-330317856445}"/>
          </ac:picMkLst>
        </pc:picChg>
        <pc:picChg chg="add mod ord">
          <ac:chgData name="Hanna Viklund" userId="4e0e2cf7-cba3-4ce7-ad0b-30acc56ca5a9" providerId="ADAL" clId="{D5B454C8-5280-435D-A6CF-E9C82B88B81A}" dt="2024-08-22T11:03:59.450" v="155539" actId="167"/>
          <ac:picMkLst>
            <pc:docMk/>
            <pc:sldMk cId="173766392" sldId="376"/>
            <ac:picMk id="9" creationId="{AE14ADFF-E55C-6E58-399D-530615F9D443}"/>
          </ac:picMkLst>
        </pc:picChg>
        <pc:cxnChg chg="mod">
          <ac:chgData name="Hanna Viklund" userId="4e0e2cf7-cba3-4ce7-ad0b-30acc56ca5a9" providerId="ADAL" clId="{D5B454C8-5280-435D-A6CF-E9C82B88B81A}" dt="2024-08-22T13:42:16.986" v="157662" actId="1076"/>
          <ac:cxnSpMkLst>
            <pc:docMk/>
            <pc:sldMk cId="173766392" sldId="376"/>
            <ac:cxnSpMk id="6" creationId="{AAA41F58-8AF7-66FA-43E9-C09AE18C1FB7}"/>
          </ac:cxnSpMkLst>
        </pc:cxnChg>
      </pc:sldChg>
      <pc:sldChg chg="addSp delSp modSp add mod ord modNotesTx">
        <pc:chgData name="Hanna Viklund" userId="4e0e2cf7-cba3-4ce7-ad0b-30acc56ca5a9" providerId="ADAL" clId="{D5B454C8-5280-435D-A6CF-E9C82B88B81A}" dt="2024-08-23T05:58:33.397" v="158137" actId="1076"/>
        <pc:sldMkLst>
          <pc:docMk/>
          <pc:sldMk cId="1902640267" sldId="377"/>
        </pc:sldMkLst>
        <pc:spChg chg="add mod">
          <ac:chgData name="Hanna Viklund" userId="4e0e2cf7-cba3-4ce7-ad0b-30acc56ca5a9" providerId="ADAL" clId="{D5B454C8-5280-435D-A6CF-E9C82B88B81A}" dt="2024-08-23T05:58:33.397" v="158137" actId="1076"/>
          <ac:spMkLst>
            <pc:docMk/>
            <pc:sldMk cId="1902640267" sldId="377"/>
            <ac:spMk id="2" creationId="{7A796D3F-7CE5-7820-7396-C2A75745E10A}"/>
          </ac:spMkLst>
        </pc:spChg>
        <pc:spChg chg="add mod">
          <ac:chgData name="Hanna Viklund" userId="4e0e2cf7-cba3-4ce7-ad0b-30acc56ca5a9" providerId="ADAL" clId="{D5B454C8-5280-435D-A6CF-E9C82B88B81A}" dt="2024-08-23T05:58:09.646" v="158136" actId="1076"/>
          <ac:spMkLst>
            <pc:docMk/>
            <pc:sldMk cId="1902640267" sldId="377"/>
            <ac:spMk id="3" creationId="{05B086FE-BAB7-B855-0A04-6725F5E04C63}"/>
          </ac:spMkLst>
        </pc:spChg>
        <pc:spChg chg="del">
          <ac:chgData name="Hanna Viklund" userId="4e0e2cf7-cba3-4ce7-ad0b-30acc56ca5a9" providerId="ADAL" clId="{D5B454C8-5280-435D-A6CF-E9C82B88B81A}" dt="2024-08-22T10:57:34.810" v="155477" actId="478"/>
          <ac:spMkLst>
            <pc:docMk/>
            <pc:sldMk cId="1902640267" sldId="377"/>
            <ac:spMk id="4" creationId="{8105F56C-4297-33C4-E44A-9538A04D52F6}"/>
          </ac:spMkLst>
        </pc:spChg>
        <pc:spChg chg="mod">
          <ac:chgData name="Hanna Viklund" userId="4e0e2cf7-cba3-4ce7-ad0b-30acc56ca5a9" providerId="ADAL" clId="{D5B454C8-5280-435D-A6CF-E9C82B88B81A}" dt="2024-08-15T12:03:12.040" v="118206" actId="20577"/>
          <ac:spMkLst>
            <pc:docMk/>
            <pc:sldMk cId="1902640267" sldId="377"/>
            <ac:spMk id="5" creationId="{DA5C9B49-67B5-4D90-D2CB-614FC00EFDB5}"/>
          </ac:spMkLst>
        </pc:spChg>
        <pc:spChg chg="del mod">
          <ac:chgData name="Hanna Viklund" userId="4e0e2cf7-cba3-4ce7-ad0b-30acc56ca5a9" providerId="ADAL" clId="{D5B454C8-5280-435D-A6CF-E9C82B88B81A}" dt="2024-08-22T13:42:33.301" v="157664" actId="478"/>
          <ac:spMkLst>
            <pc:docMk/>
            <pc:sldMk cId="1902640267" sldId="377"/>
            <ac:spMk id="7" creationId="{CE9F4353-DDEC-AF60-9EF1-4FEBBD68437E}"/>
          </ac:spMkLst>
        </pc:spChg>
        <pc:spChg chg="del mod">
          <ac:chgData name="Hanna Viklund" userId="4e0e2cf7-cba3-4ce7-ad0b-30acc56ca5a9" providerId="ADAL" clId="{D5B454C8-5280-435D-A6CF-E9C82B88B81A}" dt="2024-08-22T10:59:22.632" v="155499" actId="478"/>
          <ac:spMkLst>
            <pc:docMk/>
            <pc:sldMk cId="1902640267" sldId="377"/>
            <ac:spMk id="8" creationId="{FAC43AC0-31CC-9E8E-3FFE-A8385824DA8D}"/>
          </ac:spMkLst>
        </pc:spChg>
        <pc:spChg chg="add mod ord">
          <ac:chgData name="Hanna Viklund" userId="4e0e2cf7-cba3-4ce7-ad0b-30acc56ca5a9" providerId="ADAL" clId="{D5B454C8-5280-435D-A6CF-E9C82B88B81A}" dt="2024-08-22T10:58:31.954" v="155487" actId="20578"/>
          <ac:spMkLst>
            <pc:docMk/>
            <pc:sldMk cId="1902640267" sldId="377"/>
            <ac:spMk id="11" creationId="{2A836E36-CE6A-0892-6B99-5A3F5FCAE5B8}"/>
          </ac:spMkLst>
        </pc:spChg>
        <pc:spChg chg="add del mod">
          <ac:chgData name="Hanna Viklund" userId="4e0e2cf7-cba3-4ce7-ad0b-30acc56ca5a9" providerId="ADAL" clId="{D5B454C8-5280-435D-A6CF-E9C82B88B81A}" dt="2024-08-22T13:42:37.335" v="157665" actId="478"/>
          <ac:spMkLst>
            <pc:docMk/>
            <pc:sldMk cId="1902640267" sldId="377"/>
            <ac:spMk id="13" creationId="{A7C4D3D6-E615-D8F3-F7E6-4A2C92566272}"/>
          </ac:spMkLst>
        </pc:spChg>
        <pc:spChg chg="add mod">
          <ac:chgData name="Hanna Viklund" userId="4e0e2cf7-cba3-4ce7-ad0b-30acc56ca5a9" providerId="ADAL" clId="{D5B454C8-5280-435D-A6CF-E9C82B88B81A}" dt="2024-08-22T13:42:38.270" v="157666"/>
          <ac:spMkLst>
            <pc:docMk/>
            <pc:sldMk cId="1902640267" sldId="377"/>
            <ac:spMk id="15" creationId="{DCAC06D7-5F7C-89A4-3AC8-A92C0F142741}"/>
          </ac:spMkLst>
        </pc:spChg>
        <pc:picChg chg="add mod">
          <ac:chgData name="Hanna Viklund" userId="4e0e2cf7-cba3-4ce7-ad0b-30acc56ca5a9" providerId="ADAL" clId="{D5B454C8-5280-435D-A6CF-E9C82B88B81A}" dt="2024-08-23T05:58:00.266" v="158135" actId="1076"/>
          <ac:picMkLst>
            <pc:docMk/>
            <pc:sldMk cId="1902640267" sldId="377"/>
            <ac:picMk id="9" creationId="{AC118FD3-CFAF-21CC-3E81-6E35911BADB1}"/>
          </ac:picMkLst>
        </pc:picChg>
        <pc:picChg chg="add mod">
          <ac:chgData name="Hanna Viklund" userId="4e0e2cf7-cba3-4ce7-ad0b-30acc56ca5a9" providerId="ADAL" clId="{D5B454C8-5280-435D-A6CF-E9C82B88B81A}" dt="2024-08-23T05:58:00.266" v="158135" actId="1076"/>
          <ac:picMkLst>
            <pc:docMk/>
            <pc:sldMk cId="1902640267" sldId="377"/>
            <ac:picMk id="10" creationId="{4F833601-9649-1C47-6A58-CF367E45164F}"/>
          </ac:picMkLst>
        </pc:picChg>
        <pc:cxnChg chg="del mod">
          <ac:chgData name="Hanna Viklund" userId="4e0e2cf7-cba3-4ce7-ad0b-30acc56ca5a9" providerId="ADAL" clId="{D5B454C8-5280-435D-A6CF-E9C82B88B81A}" dt="2024-08-22T13:42:30.193" v="157663" actId="478"/>
          <ac:cxnSpMkLst>
            <pc:docMk/>
            <pc:sldMk cId="1902640267" sldId="377"/>
            <ac:cxnSpMk id="6" creationId="{AAA41F58-8AF7-66FA-43E9-C09AE18C1FB7}"/>
          </ac:cxnSpMkLst>
        </pc:cxnChg>
        <pc:cxnChg chg="add mod">
          <ac:chgData name="Hanna Viklund" userId="4e0e2cf7-cba3-4ce7-ad0b-30acc56ca5a9" providerId="ADAL" clId="{D5B454C8-5280-435D-A6CF-E9C82B88B81A}" dt="2024-08-22T13:42:38.270" v="157666"/>
          <ac:cxnSpMkLst>
            <pc:docMk/>
            <pc:sldMk cId="1902640267" sldId="377"/>
            <ac:cxnSpMk id="14" creationId="{43E6244A-ADB7-39A7-B32F-933286D46301}"/>
          </ac:cxnSpMkLst>
        </pc:cxnChg>
      </pc:sldChg>
      <pc:sldChg chg="addSp delSp modSp add mod ord modNotesTx">
        <pc:chgData name="Hanna Viklund" userId="4e0e2cf7-cba3-4ce7-ad0b-30acc56ca5a9" providerId="ADAL" clId="{D5B454C8-5280-435D-A6CF-E9C82B88B81A}" dt="2024-08-23T05:52:52.944" v="158101" actId="1035"/>
        <pc:sldMkLst>
          <pc:docMk/>
          <pc:sldMk cId="2912406809" sldId="378"/>
        </pc:sldMkLst>
        <pc:spChg chg="add del mod">
          <ac:chgData name="Hanna Viklund" userId="4e0e2cf7-cba3-4ce7-ad0b-30acc56ca5a9" providerId="ADAL" clId="{D5B454C8-5280-435D-A6CF-E9C82B88B81A}" dt="2024-08-19T12:54:58.381" v="138143"/>
          <ac:spMkLst>
            <pc:docMk/>
            <pc:sldMk cId="2912406809" sldId="378"/>
            <ac:spMk id="2" creationId="{745DAA3F-0FA7-F94A-B88B-1D1525F0F473}"/>
          </ac:spMkLst>
        </pc:spChg>
        <pc:spChg chg="add del mod">
          <ac:chgData name="Hanna Viklund" userId="4e0e2cf7-cba3-4ce7-ad0b-30acc56ca5a9" providerId="ADAL" clId="{D5B454C8-5280-435D-A6CF-E9C82B88B81A}" dt="2024-08-21T13:42:03.768" v="153276"/>
          <ac:spMkLst>
            <pc:docMk/>
            <pc:sldMk cId="2912406809" sldId="378"/>
            <ac:spMk id="2" creationId="{922B6A48-373E-6607-F2A4-D5A25EDE50FF}"/>
          </ac:spMkLst>
        </pc:spChg>
        <pc:spChg chg="add del mod">
          <ac:chgData name="Hanna Viklund" userId="4e0e2cf7-cba3-4ce7-ad0b-30acc56ca5a9" providerId="ADAL" clId="{D5B454C8-5280-435D-A6CF-E9C82B88B81A}" dt="2024-08-21T09:49:56.670" v="150417" actId="478"/>
          <ac:spMkLst>
            <pc:docMk/>
            <pc:sldMk cId="2912406809" sldId="378"/>
            <ac:spMk id="3" creationId="{9E6A4523-0BBA-3996-F9C0-4665240F4F5C}"/>
          </ac:spMkLst>
        </pc:spChg>
        <pc:spChg chg="add mod">
          <ac:chgData name="Hanna Viklund" userId="4e0e2cf7-cba3-4ce7-ad0b-30acc56ca5a9" providerId="ADAL" clId="{D5B454C8-5280-435D-A6CF-E9C82B88B81A}" dt="2024-08-22T11:05:32.337" v="155607" actId="6549"/>
          <ac:spMkLst>
            <pc:docMk/>
            <pc:sldMk cId="2912406809" sldId="378"/>
            <ac:spMk id="3" creationId="{CBCD989F-E2BC-5B7E-580E-FF8C9E8FD97F}"/>
          </ac:spMkLst>
        </pc:spChg>
        <pc:spChg chg="mod">
          <ac:chgData name="Hanna Viklund" userId="4e0e2cf7-cba3-4ce7-ad0b-30acc56ca5a9" providerId="ADAL" clId="{D5B454C8-5280-435D-A6CF-E9C82B88B81A}" dt="2024-08-22T10:51:15.256" v="155455" actId="207"/>
          <ac:spMkLst>
            <pc:docMk/>
            <pc:sldMk cId="2912406809" sldId="378"/>
            <ac:spMk id="4" creationId="{8105F56C-4297-33C4-E44A-9538A04D52F6}"/>
          </ac:spMkLst>
        </pc:spChg>
        <pc:spChg chg="mod">
          <ac:chgData name="Hanna Viklund" userId="4e0e2cf7-cba3-4ce7-ad0b-30acc56ca5a9" providerId="ADAL" clId="{D5B454C8-5280-435D-A6CF-E9C82B88B81A}" dt="2024-08-15T12:03:20.173" v="118218" actId="20577"/>
          <ac:spMkLst>
            <pc:docMk/>
            <pc:sldMk cId="2912406809" sldId="378"/>
            <ac:spMk id="5" creationId="{DA5C9B49-67B5-4D90-D2CB-614FC00EFDB5}"/>
          </ac:spMkLst>
        </pc:spChg>
        <pc:spChg chg="del mod">
          <ac:chgData name="Hanna Viklund" userId="4e0e2cf7-cba3-4ce7-ad0b-30acc56ca5a9" providerId="ADAL" clId="{D5B454C8-5280-435D-A6CF-E9C82B88B81A}" dt="2024-08-22T13:44:51.294" v="157709" actId="478"/>
          <ac:spMkLst>
            <pc:docMk/>
            <pc:sldMk cId="2912406809" sldId="378"/>
            <ac:spMk id="7" creationId="{CE9F4353-DDEC-AF60-9EF1-4FEBBD68437E}"/>
          </ac:spMkLst>
        </pc:spChg>
        <pc:spChg chg="mod ord">
          <ac:chgData name="Hanna Viklund" userId="4e0e2cf7-cba3-4ce7-ad0b-30acc56ca5a9" providerId="ADAL" clId="{D5B454C8-5280-435D-A6CF-E9C82B88B81A}" dt="2024-08-22T13:54:40.006" v="157983" actId="20577"/>
          <ac:spMkLst>
            <pc:docMk/>
            <pc:sldMk cId="2912406809" sldId="378"/>
            <ac:spMk id="8" creationId="{FAC43AC0-31CC-9E8E-3FFE-A8385824DA8D}"/>
          </ac:spMkLst>
        </pc:spChg>
        <pc:spChg chg="add del mod ord">
          <ac:chgData name="Hanna Viklund" userId="4e0e2cf7-cba3-4ce7-ad0b-30acc56ca5a9" providerId="ADAL" clId="{D5B454C8-5280-435D-A6CF-E9C82B88B81A}" dt="2024-08-21T09:49:32.643" v="150413" actId="478"/>
          <ac:spMkLst>
            <pc:docMk/>
            <pc:sldMk cId="2912406809" sldId="378"/>
            <ac:spMk id="9" creationId="{F6502B3D-5FFC-6125-C9A1-F68154A9E5BA}"/>
          </ac:spMkLst>
        </pc:spChg>
        <pc:spChg chg="add del mod">
          <ac:chgData name="Hanna Viklund" userId="4e0e2cf7-cba3-4ce7-ad0b-30acc56ca5a9" providerId="ADAL" clId="{D5B454C8-5280-435D-A6CF-E9C82B88B81A}" dt="2024-08-21T09:49:57.455" v="150418" actId="478"/>
          <ac:spMkLst>
            <pc:docMk/>
            <pc:sldMk cId="2912406809" sldId="378"/>
            <ac:spMk id="10" creationId="{CB486515-1FCF-91BD-B623-D559428E01D5}"/>
          </ac:spMkLst>
        </pc:spChg>
        <pc:spChg chg="add del mod">
          <ac:chgData name="Hanna Viklund" userId="4e0e2cf7-cba3-4ce7-ad0b-30acc56ca5a9" providerId="ADAL" clId="{D5B454C8-5280-435D-A6CF-E9C82B88B81A}" dt="2024-08-22T13:44:53.764" v="157710" actId="478"/>
          <ac:spMkLst>
            <pc:docMk/>
            <pc:sldMk cId="2912406809" sldId="378"/>
            <ac:spMk id="13" creationId="{8034791A-C4BD-A8FF-14EC-D120CE636495}"/>
          </ac:spMkLst>
        </pc:spChg>
        <pc:spChg chg="add del">
          <ac:chgData name="Hanna Viklund" userId="4e0e2cf7-cba3-4ce7-ad0b-30acc56ca5a9" providerId="ADAL" clId="{D5B454C8-5280-435D-A6CF-E9C82B88B81A}" dt="2024-08-22T13:44:57.458" v="157712" actId="22"/>
          <ac:spMkLst>
            <pc:docMk/>
            <pc:sldMk cId="2912406809" sldId="378"/>
            <ac:spMk id="15" creationId="{A4619519-95A1-74FF-D426-DBE8D303860A}"/>
          </ac:spMkLst>
        </pc:spChg>
        <pc:spChg chg="add mod">
          <ac:chgData name="Hanna Viklund" userId="4e0e2cf7-cba3-4ce7-ad0b-30acc56ca5a9" providerId="ADAL" clId="{D5B454C8-5280-435D-A6CF-E9C82B88B81A}" dt="2024-08-22T13:45:06.573" v="157713"/>
          <ac:spMkLst>
            <pc:docMk/>
            <pc:sldMk cId="2912406809" sldId="378"/>
            <ac:spMk id="16" creationId="{713461D7-606D-D248-9B3B-0947FCF3AE6E}"/>
          </ac:spMkLst>
        </pc:spChg>
        <pc:spChg chg="add mod">
          <ac:chgData name="Hanna Viklund" userId="4e0e2cf7-cba3-4ce7-ad0b-30acc56ca5a9" providerId="ADAL" clId="{D5B454C8-5280-435D-A6CF-E9C82B88B81A}" dt="2024-08-22T13:45:06.573" v="157713"/>
          <ac:spMkLst>
            <pc:docMk/>
            <pc:sldMk cId="2912406809" sldId="378"/>
            <ac:spMk id="18" creationId="{B47CF0DD-E2F2-3224-B8AA-BF6B1BF8C0ED}"/>
          </ac:spMkLst>
        </pc:spChg>
        <pc:spChg chg="add mod">
          <ac:chgData name="Hanna Viklund" userId="4e0e2cf7-cba3-4ce7-ad0b-30acc56ca5a9" providerId="ADAL" clId="{D5B454C8-5280-435D-A6CF-E9C82B88B81A}" dt="2024-08-22T13:45:20.162" v="157714"/>
          <ac:spMkLst>
            <pc:docMk/>
            <pc:sldMk cId="2912406809" sldId="378"/>
            <ac:spMk id="20" creationId="{13A3D25C-3DBC-5802-9AE5-FFC7D2A52560}"/>
          </ac:spMkLst>
        </pc:spChg>
        <pc:picChg chg="add mod">
          <ac:chgData name="Hanna Viklund" userId="4e0e2cf7-cba3-4ce7-ad0b-30acc56ca5a9" providerId="ADAL" clId="{D5B454C8-5280-435D-A6CF-E9C82B88B81A}" dt="2024-08-23T05:52:52.944" v="158101" actId="1035"/>
          <ac:picMkLst>
            <pc:docMk/>
            <pc:sldMk cId="2912406809" sldId="378"/>
            <ac:picMk id="9" creationId="{055430A0-FB20-BB88-AD60-3DA97B104CA5}"/>
          </ac:picMkLst>
        </pc:picChg>
        <pc:picChg chg="add mod">
          <ac:chgData name="Hanna Viklund" userId="4e0e2cf7-cba3-4ce7-ad0b-30acc56ca5a9" providerId="ADAL" clId="{D5B454C8-5280-435D-A6CF-E9C82B88B81A}" dt="2024-08-22T10:51:32.529" v="155457" actId="208"/>
          <ac:picMkLst>
            <pc:docMk/>
            <pc:sldMk cId="2912406809" sldId="378"/>
            <ac:picMk id="10" creationId="{294B5CB4-C07A-58DA-8DA2-ABA2A5107983}"/>
          </ac:picMkLst>
        </pc:picChg>
        <pc:cxnChg chg="del mod">
          <ac:chgData name="Hanna Viklund" userId="4e0e2cf7-cba3-4ce7-ad0b-30acc56ca5a9" providerId="ADAL" clId="{D5B454C8-5280-435D-A6CF-E9C82B88B81A}" dt="2024-08-22T10:49:30.282" v="155446" actId="478"/>
          <ac:cxnSpMkLst>
            <pc:docMk/>
            <pc:sldMk cId="2912406809" sldId="378"/>
            <ac:cxnSpMk id="6" creationId="{AAA41F58-8AF7-66FA-43E9-C09AE18C1FB7}"/>
          </ac:cxnSpMkLst>
        </pc:cxnChg>
        <pc:cxnChg chg="add del mod">
          <ac:chgData name="Hanna Viklund" userId="4e0e2cf7-cba3-4ce7-ad0b-30acc56ca5a9" providerId="ADAL" clId="{D5B454C8-5280-435D-A6CF-E9C82B88B81A}" dt="2024-08-22T13:44:51.294" v="157709" actId="478"/>
          <ac:cxnSpMkLst>
            <pc:docMk/>
            <pc:sldMk cId="2912406809" sldId="378"/>
            <ac:cxnSpMk id="11" creationId="{F254EFAD-2009-2EA7-AE35-61A2561CF017}"/>
          </ac:cxnSpMkLst>
        </pc:cxnChg>
        <pc:cxnChg chg="add mod">
          <ac:chgData name="Hanna Viklund" userId="4e0e2cf7-cba3-4ce7-ad0b-30acc56ca5a9" providerId="ADAL" clId="{D5B454C8-5280-435D-A6CF-E9C82B88B81A}" dt="2024-08-22T13:45:06.573" v="157713"/>
          <ac:cxnSpMkLst>
            <pc:docMk/>
            <pc:sldMk cId="2912406809" sldId="378"/>
            <ac:cxnSpMk id="17" creationId="{CDD2A3E6-481E-877C-5EEE-6349F8380261}"/>
          </ac:cxnSpMkLst>
        </pc:cxnChg>
        <pc:cxnChg chg="add mod">
          <ac:chgData name="Hanna Viklund" userId="4e0e2cf7-cba3-4ce7-ad0b-30acc56ca5a9" providerId="ADAL" clId="{D5B454C8-5280-435D-A6CF-E9C82B88B81A}" dt="2024-08-22T13:45:20.162" v="157714"/>
          <ac:cxnSpMkLst>
            <pc:docMk/>
            <pc:sldMk cId="2912406809" sldId="378"/>
            <ac:cxnSpMk id="19" creationId="{95709338-4254-FBD4-154C-8B2055CEA325}"/>
          </ac:cxnSpMkLst>
        </pc:cxnChg>
      </pc:sldChg>
      <pc:sldChg chg="addSp modSp add ord">
        <pc:chgData name="Hanna Viklund" userId="4e0e2cf7-cba3-4ce7-ad0b-30acc56ca5a9" providerId="ADAL" clId="{D5B454C8-5280-435D-A6CF-E9C82B88B81A}" dt="2024-08-23T06:20:42.761" v="158153"/>
        <pc:sldMkLst>
          <pc:docMk/>
          <pc:sldMk cId="1170107839" sldId="379"/>
        </pc:sldMkLst>
        <pc:picChg chg="add mod">
          <ac:chgData name="Hanna Viklund" userId="4e0e2cf7-cba3-4ce7-ad0b-30acc56ca5a9" providerId="ADAL" clId="{D5B454C8-5280-435D-A6CF-E9C82B88B81A}" dt="2024-08-22T10:01:49.902" v="155421"/>
          <ac:picMkLst>
            <pc:docMk/>
            <pc:sldMk cId="1170107839" sldId="379"/>
            <ac:picMk id="2" creationId="{94481A52-A478-1912-8EC1-1C3CC2F8AB55}"/>
          </ac:picMkLst>
        </pc:picChg>
        <pc:picChg chg="add mod">
          <ac:chgData name="Hanna Viklund" userId="4e0e2cf7-cba3-4ce7-ad0b-30acc56ca5a9" providerId="ADAL" clId="{D5B454C8-5280-435D-A6CF-E9C82B88B81A}" dt="2024-08-22T10:01:49.902" v="155421"/>
          <ac:picMkLst>
            <pc:docMk/>
            <pc:sldMk cId="1170107839" sldId="379"/>
            <ac:picMk id="9" creationId="{546EDE2E-DD96-9014-A569-774204DFDF7F}"/>
          </ac:picMkLst>
        </pc:picChg>
      </pc:sldChg>
      <pc:sldChg chg="delSp modSp add del mod modNotesTx">
        <pc:chgData name="Hanna Viklund" userId="4e0e2cf7-cba3-4ce7-ad0b-30acc56ca5a9" providerId="ADAL" clId="{D5B454C8-5280-435D-A6CF-E9C82B88B81A}" dt="2024-08-21T10:42:55.544" v="150708" actId="47"/>
        <pc:sldMkLst>
          <pc:docMk/>
          <pc:sldMk cId="2493639065" sldId="379"/>
        </pc:sldMkLst>
        <pc:spChg chg="mod">
          <ac:chgData name="Hanna Viklund" userId="4e0e2cf7-cba3-4ce7-ad0b-30acc56ca5a9" providerId="ADAL" clId="{D5B454C8-5280-435D-A6CF-E9C82B88B81A}" dt="2024-08-21T06:00:04.939" v="142603" actId="6549"/>
          <ac:spMkLst>
            <pc:docMk/>
            <pc:sldMk cId="2493639065" sldId="379"/>
            <ac:spMk id="3" creationId="{9E6A4523-0BBA-3996-F9C0-4665240F4F5C}"/>
          </ac:spMkLst>
        </pc:spChg>
        <pc:spChg chg="mod">
          <ac:chgData name="Hanna Viklund" userId="4e0e2cf7-cba3-4ce7-ad0b-30acc56ca5a9" providerId="ADAL" clId="{D5B454C8-5280-435D-A6CF-E9C82B88B81A}" dt="2024-08-19T13:29:47.114" v="138157" actId="14100"/>
          <ac:spMkLst>
            <pc:docMk/>
            <pc:sldMk cId="2493639065" sldId="379"/>
            <ac:spMk id="4" creationId="{8105F56C-4297-33C4-E44A-9538A04D52F6}"/>
          </ac:spMkLst>
        </pc:spChg>
        <pc:spChg chg="mod">
          <ac:chgData name="Hanna Viklund" userId="4e0e2cf7-cba3-4ce7-ad0b-30acc56ca5a9" providerId="ADAL" clId="{D5B454C8-5280-435D-A6CF-E9C82B88B81A}" dt="2024-08-21T05:51:56.088" v="142501" actId="1076"/>
          <ac:spMkLst>
            <pc:docMk/>
            <pc:sldMk cId="2493639065" sldId="379"/>
            <ac:spMk id="8" creationId="{FAC43AC0-31CC-9E8E-3FFE-A8385824DA8D}"/>
          </ac:spMkLst>
        </pc:spChg>
        <pc:spChg chg="del">
          <ac:chgData name="Hanna Viklund" userId="4e0e2cf7-cba3-4ce7-ad0b-30acc56ca5a9" providerId="ADAL" clId="{D5B454C8-5280-435D-A6CF-E9C82B88B81A}" dt="2024-08-19T13:29:53.092" v="138159" actId="478"/>
          <ac:spMkLst>
            <pc:docMk/>
            <pc:sldMk cId="2493639065" sldId="379"/>
            <ac:spMk id="9" creationId="{F6502B3D-5FFC-6125-C9A1-F68154A9E5BA}"/>
          </ac:spMkLst>
        </pc:spChg>
      </pc:sldChg>
      <pc:sldChg chg="addSp delSp modSp add mod modNotesTx">
        <pc:chgData name="Hanna Viklund" userId="4e0e2cf7-cba3-4ce7-ad0b-30acc56ca5a9" providerId="ADAL" clId="{D5B454C8-5280-435D-A6CF-E9C82B88B81A}" dt="2024-08-26T11:22:03.498" v="161870" actId="20577"/>
        <pc:sldMkLst>
          <pc:docMk/>
          <pc:sldMk cId="1778706303" sldId="1230"/>
        </pc:sldMkLst>
        <pc:spChg chg="mod">
          <ac:chgData name="Hanna Viklund" userId="4e0e2cf7-cba3-4ce7-ad0b-30acc56ca5a9" providerId="ADAL" clId="{D5B454C8-5280-435D-A6CF-E9C82B88B81A}" dt="2024-08-26T11:05:04.817" v="161071" actId="20577"/>
          <ac:spMkLst>
            <pc:docMk/>
            <pc:sldMk cId="1778706303" sldId="1230"/>
            <ac:spMk id="2" creationId="{46230490-6356-7094-0AD0-0E7FAC641854}"/>
          </ac:spMkLst>
        </pc:spChg>
        <pc:spChg chg="del">
          <ac:chgData name="Hanna Viklund" userId="4e0e2cf7-cba3-4ce7-ad0b-30acc56ca5a9" providerId="ADAL" clId="{D5B454C8-5280-435D-A6CF-E9C82B88B81A}" dt="2024-08-26T06:49:31.324" v="158756" actId="478"/>
          <ac:spMkLst>
            <pc:docMk/>
            <pc:sldMk cId="1778706303" sldId="1230"/>
            <ac:spMk id="3" creationId="{26AD10D6-318F-E418-50B1-B1A808DFDEE2}"/>
          </ac:spMkLst>
        </pc:spChg>
        <pc:spChg chg="add mod ord">
          <ac:chgData name="Hanna Viklund" userId="4e0e2cf7-cba3-4ce7-ad0b-30acc56ca5a9" providerId="ADAL" clId="{D5B454C8-5280-435D-A6CF-E9C82B88B81A}" dt="2024-08-26T06:49:36.536" v="158757" actId="171"/>
          <ac:spMkLst>
            <pc:docMk/>
            <pc:sldMk cId="1778706303" sldId="1230"/>
            <ac:spMk id="4" creationId="{74A92E95-B09A-EAFD-A9DD-1BA86BE69C3B}"/>
          </ac:spMkLst>
        </pc:spChg>
        <pc:spChg chg="mod">
          <ac:chgData name="Hanna Viklund" userId="4e0e2cf7-cba3-4ce7-ad0b-30acc56ca5a9" providerId="ADAL" clId="{D5B454C8-5280-435D-A6CF-E9C82B88B81A}" dt="2024-08-26T06:49:48.067" v="158760" actId="14100"/>
          <ac:spMkLst>
            <pc:docMk/>
            <pc:sldMk cId="1778706303" sldId="1230"/>
            <ac:spMk id="6" creationId="{F375B59F-036B-C03A-4BAD-D0F363FD8747}"/>
          </ac:spMkLst>
        </pc:spChg>
        <pc:spChg chg="add mod">
          <ac:chgData name="Hanna Viklund" userId="4e0e2cf7-cba3-4ce7-ad0b-30acc56ca5a9" providerId="ADAL" clId="{D5B454C8-5280-435D-A6CF-E9C82B88B81A}" dt="2024-08-26T06:59:06.473" v="158821" actId="1076"/>
          <ac:spMkLst>
            <pc:docMk/>
            <pc:sldMk cId="1778706303" sldId="1230"/>
            <ac:spMk id="7" creationId="{66182579-F54D-FBAA-B62A-9031324DB166}"/>
          </ac:spMkLst>
        </pc:spChg>
        <pc:spChg chg="add mod">
          <ac:chgData name="Hanna Viklund" userId="4e0e2cf7-cba3-4ce7-ad0b-30acc56ca5a9" providerId="ADAL" clId="{D5B454C8-5280-435D-A6CF-E9C82B88B81A}" dt="2024-08-26T09:50:43.230" v="159947" actId="1076"/>
          <ac:spMkLst>
            <pc:docMk/>
            <pc:sldMk cId="1778706303" sldId="1230"/>
            <ac:spMk id="8" creationId="{E2447F38-295C-E154-D6EA-B05B99F520BC}"/>
          </ac:spMkLst>
        </pc:spChg>
        <pc:spChg chg="add mod">
          <ac:chgData name="Hanna Viklund" userId="4e0e2cf7-cba3-4ce7-ad0b-30acc56ca5a9" providerId="ADAL" clId="{D5B454C8-5280-435D-A6CF-E9C82B88B81A}" dt="2024-08-26T09:52:42.163" v="160067" actId="20577"/>
          <ac:spMkLst>
            <pc:docMk/>
            <pc:sldMk cId="1778706303" sldId="1230"/>
            <ac:spMk id="9" creationId="{86280397-4E2C-CEBA-9CED-BB71D094206F}"/>
          </ac:spMkLst>
        </pc:spChg>
        <pc:spChg chg="add mod">
          <ac:chgData name="Hanna Viklund" userId="4e0e2cf7-cba3-4ce7-ad0b-30acc56ca5a9" providerId="ADAL" clId="{D5B454C8-5280-435D-A6CF-E9C82B88B81A}" dt="2024-08-26T10:00:06.251" v="160282" actId="1076"/>
          <ac:spMkLst>
            <pc:docMk/>
            <pc:sldMk cId="1778706303" sldId="1230"/>
            <ac:spMk id="10" creationId="{AF29B8DA-55E1-4EDF-2FF6-A25D0F3F6EFB}"/>
          </ac:spMkLst>
        </pc:spChg>
        <pc:spChg chg="add mod">
          <ac:chgData name="Hanna Viklund" userId="4e0e2cf7-cba3-4ce7-ad0b-30acc56ca5a9" providerId="ADAL" clId="{D5B454C8-5280-435D-A6CF-E9C82B88B81A}" dt="2024-08-26T10:00:45.375" v="160311" actId="1037"/>
          <ac:spMkLst>
            <pc:docMk/>
            <pc:sldMk cId="1778706303" sldId="1230"/>
            <ac:spMk id="11" creationId="{9EB1D333-8F4C-7F4A-B900-0CD2726AC614}"/>
          </ac:spMkLst>
        </pc:spChg>
        <pc:spChg chg="add mod">
          <ac:chgData name="Hanna Viklund" userId="4e0e2cf7-cba3-4ce7-ad0b-30acc56ca5a9" providerId="ADAL" clId="{D5B454C8-5280-435D-A6CF-E9C82B88B81A}" dt="2024-08-26T10:00:48.343" v="160314" actId="1036"/>
          <ac:spMkLst>
            <pc:docMk/>
            <pc:sldMk cId="1778706303" sldId="1230"/>
            <ac:spMk id="12" creationId="{0654DE6F-DC74-FB14-6A79-7D5BB1A33A14}"/>
          </ac:spMkLst>
        </pc:spChg>
        <pc:spChg chg="add mod">
          <ac:chgData name="Hanna Viklund" userId="4e0e2cf7-cba3-4ce7-ad0b-30acc56ca5a9" providerId="ADAL" clId="{D5B454C8-5280-435D-A6CF-E9C82B88B81A}" dt="2024-08-26T10:00:25.788" v="160285" actId="1076"/>
          <ac:spMkLst>
            <pc:docMk/>
            <pc:sldMk cId="1778706303" sldId="1230"/>
            <ac:spMk id="13" creationId="{30E802A1-57BF-BA9C-EC54-FA20FC1356DB}"/>
          </ac:spMkLst>
        </pc:spChg>
        <pc:spChg chg="add mod">
          <ac:chgData name="Hanna Viklund" userId="4e0e2cf7-cba3-4ce7-ad0b-30acc56ca5a9" providerId="ADAL" clId="{D5B454C8-5280-435D-A6CF-E9C82B88B81A}" dt="2024-08-26T09:51:14.241" v="159955" actId="1076"/>
          <ac:spMkLst>
            <pc:docMk/>
            <pc:sldMk cId="1778706303" sldId="1230"/>
            <ac:spMk id="14" creationId="{5C46C700-CFE6-A085-F3BF-06B4516C0489}"/>
          </ac:spMkLst>
        </pc:spChg>
        <pc:spChg chg="add mod">
          <ac:chgData name="Hanna Viklund" userId="4e0e2cf7-cba3-4ce7-ad0b-30acc56ca5a9" providerId="ADAL" clId="{D5B454C8-5280-435D-A6CF-E9C82B88B81A}" dt="2024-08-26T10:00:29.723" v="160286" actId="1076"/>
          <ac:spMkLst>
            <pc:docMk/>
            <pc:sldMk cId="1778706303" sldId="1230"/>
            <ac:spMk id="15" creationId="{C76D455E-4FC1-6398-8C86-CC7AFC0569FB}"/>
          </ac:spMkLst>
        </pc:spChg>
        <pc:spChg chg="add mod">
          <ac:chgData name="Hanna Viklund" userId="4e0e2cf7-cba3-4ce7-ad0b-30acc56ca5a9" providerId="ADAL" clId="{D5B454C8-5280-435D-A6CF-E9C82B88B81A}" dt="2024-08-26T10:00:40.316" v="160307" actId="1036"/>
          <ac:spMkLst>
            <pc:docMk/>
            <pc:sldMk cId="1778706303" sldId="1230"/>
            <ac:spMk id="16" creationId="{F8ECBDF8-6363-2CB0-74FF-9CB4B68992FC}"/>
          </ac:spMkLst>
        </pc:spChg>
        <pc:spChg chg="add mod">
          <ac:chgData name="Hanna Viklund" userId="4e0e2cf7-cba3-4ce7-ad0b-30acc56ca5a9" providerId="ADAL" clId="{D5B454C8-5280-435D-A6CF-E9C82B88B81A}" dt="2024-08-26T11:12:58.278" v="161305" actId="20577"/>
          <ac:spMkLst>
            <pc:docMk/>
            <pc:sldMk cId="1778706303" sldId="1230"/>
            <ac:spMk id="17" creationId="{5E363DAD-EA74-48FB-0773-842D38190E24}"/>
          </ac:spMkLst>
        </pc:spChg>
        <pc:graphicFrameChg chg="mod">
          <ac:chgData name="Hanna Viklund" userId="4e0e2cf7-cba3-4ce7-ad0b-30acc56ca5a9" providerId="ADAL" clId="{D5B454C8-5280-435D-A6CF-E9C82B88B81A}" dt="2024-08-26T11:07:53.534" v="161161" actId="14100"/>
          <ac:graphicFrameMkLst>
            <pc:docMk/>
            <pc:sldMk cId="1778706303" sldId="1230"/>
            <ac:graphicFrameMk id="5" creationId="{7F5D3669-6F50-EF3B-1E4E-64FE89C653A3}"/>
          </ac:graphicFrameMkLst>
        </pc:graphicFrameChg>
      </pc:sldChg>
      <pc:sldChg chg="addSp delSp modSp add mod ord addAnim delAnim modAnim modNotesTx">
        <pc:chgData name="Hanna Viklund" userId="4e0e2cf7-cba3-4ce7-ad0b-30acc56ca5a9" providerId="ADAL" clId="{D5B454C8-5280-435D-A6CF-E9C82B88B81A}" dt="2024-08-26T11:26:18.107" v="161892" actId="20577"/>
        <pc:sldMkLst>
          <pc:docMk/>
          <pc:sldMk cId="1780876666" sldId="1231"/>
        </pc:sldMkLst>
        <pc:spChg chg="add del mod">
          <ac:chgData name="Hanna Viklund" userId="4e0e2cf7-cba3-4ce7-ad0b-30acc56ca5a9" providerId="ADAL" clId="{D5B454C8-5280-435D-A6CF-E9C82B88B81A}" dt="2024-08-26T09:25:20.155" v="159242" actId="1076"/>
          <ac:spMkLst>
            <pc:docMk/>
            <pc:sldMk cId="1780876666" sldId="1231"/>
            <ac:spMk id="2" creationId="{526ADF21-D1FE-4E3B-B8A9-03EFEB38DEB8}"/>
          </ac:spMkLst>
        </pc:spChg>
        <pc:spChg chg="add mod ord">
          <ac:chgData name="Hanna Viklund" userId="4e0e2cf7-cba3-4ce7-ad0b-30acc56ca5a9" providerId="ADAL" clId="{D5B454C8-5280-435D-A6CF-E9C82B88B81A}" dt="2024-08-26T06:47:51.115" v="158712" actId="14100"/>
          <ac:spMkLst>
            <pc:docMk/>
            <pc:sldMk cId="1780876666" sldId="1231"/>
            <ac:spMk id="3" creationId="{9D8AE493-EF19-84F3-8D82-DADAA3818226}"/>
          </ac:spMkLst>
        </pc:spChg>
        <pc:spChg chg="del">
          <ac:chgData name="Hanna Viklund" userId="4e0e2cf7-cba3-4ce7-ad0b-30acc56ca5a9" providerId="ADAL" clId="{D5B454C8-5280-435D-A6CF-E9C82B88B81A}" dt="2024-08-26T06:47:53.653" v="158713" actId="478"/>
          <ac:spMkLst>
            <pc:docMk/>
            <pc:sldMk cId="1780876666" sldId="1231"/>
            <ac:spMk id="6" creationId="{18C687A9-AA7B-3CE8-7561-1B5C1282EDEF}"/>
          </ac:spMkLst>
        </pc:spChg>
        <pc:spChg chg="mod">
          <ac:chgData name="Hanna Viklund" userId="4e0e2cf7-cba3-4ce7-ad0b-30acc56ca5a9" providerId="ADAL" clId="{D5B454C8-5280-435D-A6CF-E9C82B88B81A}" dt="2024-08-26T06:48:18.187" v="158715" actId="14100"/>
          <ac:spMkLst>
            <pc:docMk/>
            <pc:sldMk cId="1780876666" sldId="1231"/>
            <ac:spMk id="7" creationId="{D1643F76-82D2-6E39-09A0-3823085E5894}"/>
          </ac:spMkLst>
        </pc:spChg>
        <pc:spChg chg="add del mod">
          <ac:chgData name="Hanna Viklund" userId="4e0e2cf7-cba3-4ce7-ad0b-30acc56ca5a9" providerId="ADAL" clId="{D5B454C8-5280-435D-A6CF-E9C82B88B81A}" dt="2024-08-26T06:48:42.906" v="158717" actId="478"/>
          <ac:spMkLst>
            <pc:docMk/>
            <pc:sldMk cId="1780876666" sldId="1231"/>
            <ac:spMk id="8" creationId="{0105141C-9137-F50E-01B2-E00385E6B189}"/>
          </ac:spMkLst>
        </pc:spChg>
        <pc:spChg chg="add mod">
          <ac:chgData name="Hanna Viklund" userId="4e0e2cf7-cba3-4ce7-ad0b-30acc56ca5a9" providerId="ADAL" clId="{D5B454C8-5280-435D-A6CF-E9C82B88B81A}" dt="2024-08-26T06:58:59.801" v="158820" actId="1076"/>
          <ac:spMkLst>
            <pc:docMk/>
            <pc:sldMk cId="1780876666" sldId="1231"/>
            <ac:spMk id="9" creationId="{4FA7B1B7-998C-D9AE-81D0-1B6D3D61D6B7}"/>
          </ac:spMkLst>
        </pc:spChg>
        <pc:spChg chg="add mod">
          <ac:chgData name="Hanna Viklund" userId="4e0e2cf7-cba3-4ce7-ad0b-30acc56ca5a9" providerId="ADAL" clId="{D5B454C8-5280-435D-A6CF-E9C82B88B81A}" dt="2024-08-26T09:18:33.514" v="159054" actId="1076"/>
          <ac:spMkLst>
            <pc:docMk/>
            <pc:sldMk cId="1780876666" sldId="1231"/>
            <ac:spMk id="10" creationId="{A49849E6-D1FA-0DE5-BB24-D2A1A301ACAB}"/>
          </ac:spMkLst>
        </pc:spChg>
        <pc:spChg chg="add mod">
          <ac:chgData name="Hanna Viklund" userId="4e0e2cf7-cba3-4ce7-ad0b-30acc56ca5a9" providerId="ADAL" clId="{D5B454C8-5280-435D-A6CF-E9C82B88B81A}" dt="2024-08-26T09:18:33.514" v="159054" actId="1076"/>
          <ac:spMkLst>
            <pc:docMk/>
            <pc:sldMk cId="1780876666" sldId="1231"/>
            <ac:spMk id="11" creationId="{95627FF0-3356-C137-561F-0C871BDA6F43}"/>
          </ac:spMkLst>
        </pc:spChg>
        <pc:spChg chg="add mod">
          <ac:chgData name="Hanna Viklund" userId="4e0e2cf7-cba3-4ce7-ad0b-30acc56ca5a9" providerId="ADAL" clId="{D5B454C8-5280-435D-A6CF-E9C82B88B81A}" dt="2024-08-26T09:24:36.671" v="159174" actId="1076"/>
          <ac:spMkLst>
            <pc:docMk/>
            <pc:sldMk cId="1780876666" sldId="1231"/>
            <ac:spMk id="12" creationId="{D1148D54-FD6C-3DC5-2E54-BE76B274E7E0}"/>
          </ac:spMkLst>
        </pc:spChg>
        <pc:spChg chg="add mod">
          <ac:chgData name="Hanna Viklund" userId="4e0e2cf7-cba3-4ce7-ad0b-30acc56ca5a9" providerId="ADAL" clId="{D5B454C8-5280-435D-A6CF-E9C82B88B81A}" dt="2024-08-26T09:24:31.926" v="159173" actId="1076"/>
          <ac:spMkLst>
            <pc:docMk/>
            <pc:sldMk cId="1780876666" sldId="1231"/>
            <ac:spMk id="13" creationId="{8D0913B6-21FA-7B24-63A9-B2C03B52DC17}"/>
          </ac:spMkLst>
        </pc:spChg>
        <pc:spChg chg="add mod">
          <ac:chgData name="Hanna Viklund" userId="4e0e2cf7-cba3-4ce7-ad0b-30acc56ca5a9" providerId="ADAL" clId="{D5B454C8-5280-435D-A6CF-E9C82B88B81A}" dt="2024-08-26T09:24:27.471" v="159172" actId="1076"/>
          <ac:spMkLst>
            <pc:docMk/>
            <pc:sldMk cId="1780876666" sldId="1231"/>
            <ac:spMk id="14" creationId="{C73A8214-00EA-87CC-238F-D9AC13C0B735}"/>
          </ac:spMkLst>
        </pc:spChg>
        <pc:spChg chg="add mod">
          <ac:chgData name="Hanna Viklund" userId="4e0e2cf7-cba3-4ce7-ad0b-30acc56ca5a9" providerId="ADAL" clId="{D5B454C8-5280-435D-A6CF-E9C82B88B81A}" dt="2024-08-26T09:24:19.896" v="159171" actId="1076"/>
          <ac:spMkLst>
            <pc:docMk/>
            <pc:sldMk cId="1780876666" sldId="1231"/>
            <ac:spMk id="15" creationId="{E054B09C-E7DC-4D43-1ADD-C6FD2495BEE5}"/>
          </ac:spMkLst>
        </pc:spChg>
        <pc:spChg chg="add mod">
          <ac:chgData name="Hanna Viklund" userId="4e0e2cf7-cba3-4ce7-ad0b-30acc56ca5a9" providerId="ADAL" clId="{D5B454C8-5280-435D-A6CF-E9C82B88B81A}" dt="2024-08-26T09:24:11.857" v="159170" actId="1076"/>
          <ac:spMkLst>
            <pc:docMk/>
            <pc:sldMk cId="1780876666" sldId="1231"/>
            <ac:spMk id="16" creationId="{3442F61E-D8D1-3AB5-A2A3-80AB8DC8F10F}"/>
          </ac:spMkLst>
        </pc:spChg>
        <pc:graphicFrameChg chg="add del mod">
          <ac:chgData name="Hanna Viklund" userId="4e0e2cf7-cba3-4ce7-ad0b-30acc56ca5a9" providerId="ADAL" clId="{D5B454C8-5280-435D-A6CF-E9C82B88B81A}" dt="2024-08-26T09:24:06.753" v="159169" actId="14100"/>
          <ac:graphicFrameMkLst>
            <pc:docMk/>
            <pc:sldMk cId="1780876666" sldId="1231"/>
            <ac:graphicFrameMk id="5" creationId="{3DDE6A17-33F2-9830-B14F-C9460D52AC49}"/>
          </ac:graphicFrameMkLst>
        </pc:graphicFrameChg>
      </pc:sldChg>
      <pc:sldChg chg="addSp delSp modSp add mod modNotesTx">
        <pc:chgData name="Hanna Viklund" userId="4e0e2cf7-cba3-4ce7-ad0b-30acc56ca5a9" providerId="ADAL" clId="{D5B454C8-5280-435D-A6CF-E9C82B88B81A}" dt="2024-08-26T09:39:24.905" v="159751" actId="14100"/>
        <pc:sldMkLst>
          <pc:docMk/>
          <pc:sldMk cId="1340538214" sldId="1232"/>
        </pc:sldMkLst>
        <pc:spChg chg="mod">
          <ac:chgData name="Hanna Viklund" userId="4e0e2cf7-cba3-4ce7-ad0b-30acc56ca5a9" providerId="ADAL" clId="{D5B454C8-5280-435D-A6CF-E9C82B88B81A}" dt="2024-08-26T09:39:17.448" v="159750" actId="20577"/>
          <ac:spMkLst>
            <pc:docMk/>
            <pc:sldMk cId="1340538214" sldId="1232"/>
            <ac:spMk id="2" creationId="{00000000-0000-0000-0000-000000000000}"/>
          </ac:spMkLst>
        </pc:spChg>
        <pc:spChg chg="mod">
          <ac:chgData name="Hanna Viklund" userId="4e0e2cf7-cba3-4ce7-ad0b-30acc56ca5a9" providerId="ADAL" clId="{D5B454C8-5280-435D-A6CF-E9C82B88B81A}" dt="2024-08-26T09:39:24.905" v="159751" actId="14100"/>
          <ac:spMkLst>
            <pc:docMk/>
            <pc:sldMk cId="1340538214" sldId="1232"/>
            <ac:spMk id="3" creationId="{00000000-0000-0000-0000-000000000000}"/>
          </ac:spMkLst>
        </pc:spChg>
        <pc:spChg chg="del">
          <ac:chgData name="Hanna Viklund" userId="4e0e2cf7-cba3-4ce7-ad0b-30acc56ca5a9" providerId="ADAL" clId="{D5B454C8-5280-435D-A6CF-E9C82B88B81A}" dt="2024-08-26T06:50:28.637" v="158763" actId="478"/>
          <ac:spMkLst>
            <pc:docMk/>
            <pc:sldMk cId="1340538214" sldId="1232"/>
            <ac:spMk id="4" creationId="{DDD4E6C5-36E6-F8CE-C497-0A6049CA76BF}"/>
          </ac:spMkLst>
        </pc:spChg>
        <pc:spChg chg="add mod ord">
          <ac:chgData name="Hanna Viklund" userId="4e0e2cf7-cba3-4ce7-ad0b-30acc56ca5a9" providerId="ADAL" clId="{D5B454C8-5280-435D-A6CF-E9C82B88B81A}" dt="2024-08-26T06:50:31.782" v="158764" actId="167"/>
          <ac:spMkLst>
            <pc:docMk/>
            <pc:sldMk cId="1340538214" sldId="1232"/>
            <ac:spMk id="6" creationId="{25BEF096-C218-F446-C8D0-2FC38FAA7F30}"/>
          </ac:spMkLst>
        </pc:spChg>
        <pc:spChg chg="mod">
          <ac:chgData name="Hanna Viklund" userId="4e0e2cf7-cba3-4ce7-ad0b-30acc56ca5a9" providerId="ADAL" clId="{D5B454C8-5280-435D-A6CF-E9C82B88B81A}" dt="2024-08-26T09:39:04.275" v="159748" actId="1076"/>
          <ac:spMkLst>
            <pc:docMk/>
            <pc:sldMk cId="1340538214" sldId="1232"/>
            <ac:spMk id="8" creationId="{D3A0B706-21CB-3AE9-071F-5AC9BB68D3DC}"/>
          </ac:spMkLst>
        </pc:spChg>
        <pc:spChg chg="mod">
          <ac:chgData name="Hanna Viklund" userId="4e0e2cf7-cba3-4ce7-ad0b-30acc56ca5a9" providerId="ADAL" clId="{D5B454C8-5280-435D-A6CF-E9C82B88B81A}" dt="2024-08-26T06:50:46.107" v="158768" actId="1076"/>
          <ac:spMkLst>
            <pc:docMk/>
            <pc:sldMk cId="1340538214" sldId="1232"/>
            <ac:spMk id="9" creationId="{3A65967E-848E-D07A-43A1-5685306AE651}"/>
          </ac:spMkLst>
        </pc:spChg>
      </pc:sldChg>
      <pc:sldChg chg="delSp modSp add mod delAnim">
        <pc:chgData name="Hanna Viklund" userId="4e0e2cf7-cba3-4ce7-ad0b-30acc56ca5a9" providerId="ADAL" clId="{D5B454C8-5280-435D-A6CF-E9C82B88B81A}" dt="2024-08-26T06:50:14.769" v="158761" actId="12100"/>
        <pc:sldMkLst>
          <pc:docMk/>
          <pc:sldMk cId="3942624262" sldId="1237"/>
        </pc:sldMkLst>
        <pc:spChg chg="mod">
          <ac:chgData name="Hanna Viklund" userId="4e0e2cf7-cba3-4ce7-ad0b-30acc56ca5a9" providerId="ADAL" clId="{D5B454C8-5280-435D-A6CF-E9C82B88B81A}" dt="2024-08-23T06:19:40.534" v="158146" actId="27636"/>
          <ac:spMkLst>
            <pc:docMk/>
            <pc:sldMk cId="3942624262" sldId="1237"/>
            <ac:spMk id="2" creationId="{614CBC60-6E8C-8BE1-E3B9-8AB72B78C911}"/>
          </ac:spMkLst>
        </pc:spChg>
        <pc:spChg chg="del">
          <ac:chgData name="Hanna Viklund" userId="4e0e2cf7-cba3-4ce7-ad0b-30acc56ca5a9" providerId="ADAL" clId="{D5B454C8-5280-435D-A6CF-E9C82B88B81A}" dt="2024-08-23T06:19:45.218" v="158148" actId="478"/>
          <ac:spMkLst>
            <pc:docMk/>
            <pc:sldMk cId="3942624262" sldId="1237"/>
            <ac:spMk id="3" creationId="{D985298D-7351-D964-A286-FAC31E0FBC07}"/>
          </ac:spMkLst>
        </pc:spChg>
        <pc:spChg chg="del">
          <ac:chgData name="Hanna Viklund" userId="4e0e2cf7-cba3-4ce7-ad0b-30acc56ca5a9" providerId="ADAL" clId="{D5B454C8-5280-435D-A6CF-E9C82B88B81A}" dt="2024-08-23T06:19:43.524" v="158147" actId="478"/>
          <ac:spMkLst>
            <pc:docMk/>
            <pc:sldMk cId="3942624262" sldId="1237"/>
            <ac:spMk id="4" creationId="{1A631382-511B-0FBD-28AD-E54B2F835927}"/>
          </ac:spMkLst>
        </pc:spChg>
        <pc:spChg chg="del">
          <ac:chgData name="Hanna Viklund" userId="4e0e2cf7-cba3-4ce7-ad0b-30acc56ca5a9" providerId="ADAL" clId="{D5B454C8-5280-435D-A6CF-E9C82B88B81A}" dt="2024-08-23T06:19:47.211" v="158149" actId="478"/>
          <ac:spMkLst>
            <pc:docMk/>
            <pc:sldMk cId="3942624262" sldId="1237"/>
            <ac:spMk id="6" creationId="{3F04BA3E-5A0C-5B6E-61A2-ED7BE30A5339}"/>
          </ac:spMkLst>
        </pc:spChg>
        <pc:spChg chg="del">
          <ac:chgData name="Hanna Viklund" userId="4e0e2cf7-cba3-4ce7-ad0b-30acc56ca5a9" providerId="ADAL" clId="{D5B454C8-5280-435D-A6CF-E9C82B88B81A}" dt="2024-08-23T06:19:48.830" v="158150" actId="478"/>
          <ac:spMkLst>
            <pc:docMk/>
            <pc:sldMk cId="3942624262" sldId="1237"/>
            <ac:spMk id="7" creationId="{7E41BE67-BA6F-C213-B61F-2EE26F733A9F}"/>
          </ac:spMkLst>
        </pc:spChg>
        <pc:graphicFrameChg chg="mod">
          <ac:chgData name="Hanna Viklund" userId="4e0e2cf7-cba3-4ce7-ad0b-30acc56ca5a9" providerId="ADAL" clId="{D5B454C8-5280-435D-A6CF-E9C82B88B81A}" dt="2024-08-26T06:50:14.769" v="158761" actId="12100"/>
          <ac:graphicFrameMkLst>
            <pc:docMk/>
            <pc:sldMk cId="3942624262" sldId="1237"/>
            <ac:graphicFrameMk id="5" creationId="{C28F690E-BAF8-3CF3-1DA2-F728151BB0C2}"/>
          </ac:graphicFrameMkLst>
        </pc:graphicFrameChg>
      </pc:sldChg>
      <pc:sldChg chg="new">
        <pc:chgData name="Hanna Viklund" userId="4e0e2cf7-cba3-4ce7-ad0b-30acc56ca5a9" providerId="ADAL" clId="{D5B454C8-5280-435D-A6CF-E9C82B88B81A}" dt="2024-08-23T06:20:47.521" v="158154" actId="680"/>
        <pc:sldMkLst>
          <pc:docMk/>
          <pc:sldMk cId="3602361805" sldId="1238"/>
        </pc:sldMkLst>
      </pc:sldChg>
      <pc:sldChg chg="addSp delSp modSp new del mod">
        <pc:chgData name="Hanna Viklund" userId="4e0e2cf7-cba3-4ce7-ad0b-30acc56ca5a9" providerId="ADAL" clId="{D5B454C8-5280-435D-A6CF-E9C82B88B81A}" dt="2024-08-26T06:12:46.677" v="158671" actId="47"/>
        <pc:sldMkLst>
          <pc:docMk/>
          <pc:sldMk cId="2855027555" sldId="1239"/>
        </pc:sldMkLst>
        <pc:spChg chg="del">
          <ac:chgData name="Hanna Viklund" userId="4e0e2cf7-cba3-4ce7-ad0b-30acc56ca5a9" providerId="ADAL" clId="{D5B454C8-5280-435D-A6CF-E9C82B88B81A}" dt="2024-08-23T14:03:32.517" v="158470" actId="478"/>
          <ac:spMkLst>
            <pc:docMk/>
            <pc:sldMk cId="2855027555" sldId="1239"/>
            <ac:spMk id="2" creationId="{F34030D9-73D0-E56B-E117-8177AE927B3E}"/>
          </ac:spMkLst>
        </pc:spChg>
        <pc:spChg chg="del">
          <ac:chgData name="Hanna Viklund" userId="4e0e2cf7-cba3-4ce7-ad0b-30acc56ca5a9" providerId="ADAL" clId="{D5B454C8-5280-435D-A6CF-E9C82B88B81A}" dt="2024-08-23T14:03:31.449" v="158469" actId="478"/>
          <ac:spMkLst>
            <pc:docMk/>
            <pc:sldMk cId="2855027555" sldId="1239"/>
            <ac:spMk id="3" creationId="{9BF51E56-F775-C4DB-F49A-4AA9D15DFA77}"/>
          </ac:spMkLst>
        </pc:spChg>
        <pc:picChg chg="add mod">
          <ac:chgData name="Hanna Viklund" userId="4e0e2cf7-cba3-4ce7-ad0b-30acc56ca5a9" providerId="ADAL" clId="{D5B454C8-5280-435D-A6CF-E9C82B88B81A}" dt="2024-08-23T14:03:33.272" v="158471"/>
          <ac:picMkLst>
            <pc:docMk/>
            <pc:sldMk cId="2855027555" sldId="1239"/>
            <ac:picMk id="4" creationId="{5F218F36-44AD-ADC8-1274-2580FCFAB4FC}"/>
          </ac:picMkLst>
        </pc:picChg>
      </pc:sldChg>
      <pc:sldChg chg="addSp delSp modSp new mod ord">
        <pc:chgData name="Hanna Viklund" userId="4e0e2cf7-cba3-4ce7-ad0b-30acc56ca5a9" providerId="ADAL" clId="{D5B454C8-5280-435D-A6CF-E9C82B88B81A}" dt="2024-08-26T06:12:50.153" v="158673"/>
        <pc:sldMkLst>
          <pc:docMk/>
          <pc:sldMk cId="3122469698" sldId="1240"/>
        </pc:sldMkLst>
        <pc:spChg chg="del">
          <ac:chgData name="Hanna Viklund" userId="4e0e2cf7-cba3-4ce7-ad0b-30acc56ca5a9" providerId="ADAL" clId="{D5B454C8-5280-435D-A6CF-E9C82B88B81A}" dt="2024-08-26T06:05:06.269" v="158544" actId="478"/>
          <ac:spMkLst>
            <pc:docMk/>
            <pc:sldMk cId="3122469698" sldId="1240"/>
            <ac:spMk id="2" creationId="{9BA3EF92-84D7-B81C-ECE1-86AC88715ED3}"/>
          </ac:spMkLst>
        </pc:spChg>
        <pc:spChg chg="del">
          <ac:chgData name="Hanna Viklund" userId="4e0e2cf7-cba3-4ce7-ad0b-30acc56ca5a9" providerId="ADAL" clId="{D5B454C8-5280-435D-A6CF-E9C82B88B81A}" dt="2024-08-26T06:05:04.903" v="158543" actId="478"/>
          <ac:spMkLst>
            <pc:docMk/>
            <pc:sldMk cId="3122469698" sldId="1240"/>
            <ac:spMk id="3" creationId="{E94B3EAA-9C32-504F-8B59-BC984B728A7D}"/>
          </ac:spMkLst>
        </pc:spChg>
        <pc:spChg chg="add mod">
          <ac:chgData name="Hanna Viklund" userId="4e0e2cf7-cba3-4ce7-ad0b-30acc56ca5a9" providerId="ADAL" clId="{D5B454C8-5280-435D-A6CF-E9C82B88B81A}" dt="2024-08-26T06:07:12.831" v="158607" actId="6549"/>
          <ac:spMkLst>
            <pc:docMk/>
            <pc:sldMk cId="3122469698" sldId="1240"/>
            <ac:spMk id="8" creationId="{AF3439AE-771A-94C9-75F4-664FE5D26B4C}"/>
          </ac:spMkLst>
        </pc:spChg>
        <pc:picChg chg="add mod">
          <ac:chgData name="Hanna Viklund" userId="4e0e2cf7-cba3-4ce7-ad0b-30acc56ca5a9" providerId="ADAL" clId="{D5B454C8-5280-435D-A6CF-E9C82B88B81A}" dt="2024-08-26T06:05:30.252" v="158549" actId="14100"/>
          <ac:picMkLst>
            <pc:docMk/>
            <pc:sldMk cId="3122469698" sldId="1240"/>
            <ac:picMk id="5" creationId="{E910B66D-B3A7-49F5-48A0-F29728112FD7}"/>
          </ac:picMkLst>
        </pc:picChg>
        <pc:picChg chg="add del">
          <ac:chgData name="Hanna Viklund" userId="4e0e2cf7-cba3-4ce7-ad0b-30acc56ca5a9" providerId="ADAL" clId="{D5B454C8-5280-435D-A6CF-E9C82B88B81A}" dt="2024-08-26T06:05:34.080" v="158551" actId="478"/>
          <ac:picMkLst>
            <pc:docMk/>
            <pc:sldMk cId="3122469698" sldId="1240"/>
            <ac:picMk id="7" creationId="{BB0B8B05-7260-13BD-2DAA-ED0E550633FC}"/>
          </ac:picMkLst>
        </pc:picChg>
      </pc:sldChg>
      <pc:sldChg chg="modSp add mod">
        <pc:chgData name="Hanna Viklund" userId="4e0e2cf7-cba3-4ce7-ad0b-30acc56ca5a9" providerId="ADAL" clId="{D5B454C8-5280-435D-A6CF-E9C82B88B81A}" dt="2024-08-26T06:07:10.067" v="158606" actId="6549"/>
        <pc:sldMkLst>
          <pc:docMk/>
          <pc:sldMk cId="2763593988" sldId="1241"/>
        </pc:sldMkLst>
        <pc:spChg chg="mod">
          <ac:chgData name="Hanna Viklund" userId="4e0e2cf7-cba3-4ce7-ad0b-30acc56ca5a9" providerId="ADAL" clId="{D5B454C8-5280-435D-A6CF-E9C82B88B81A}" dt="2024-08-26T06:07:10.067" v="158606" actId="6549"/>
          <ac:spMkLst>
            <pc:docMk/>
            <pc:sldMk cId="2763593988" sldId="1241"/>
            <ac:spMk id="8" creationId="{AF3439AE-771A-94C9-75F4-664FE5D26B4C}"/>
          </ac:spMkLst>
        </pc:spChg>
      </pc:sldChg>
      <pc:sldChg chg="modSp add mod ord">
        <pc:chgData name="Hanna Viklund" userId="4e0e2cf7-cba3-4ce7-ad0b-30acc56ca5a9" providerId="ADAL" clId="{D5B454C8-5280-435D-A6CF-E9C82B88B81A}" dt="2024-08-26T06:13:00.171" v="158684" actId="20577"/>
        <pc:sldMkLst>
          <pc:docMk/>
          <pc:sldMk cId="3955949439" sldId="1242"/>
        </pc:sldMkLst>
        <pc:spChg chg="mod">
          <ac:chgData name="Hanna Viklund" userId="4e0e2cf7-cba3-4ce7-ad0b-30acc56ca5a9" providerId="ADAL" clId="{D5B454C8-5280-435D-A6CF-E9C82B88B81A}" dt="2024-08-26T06:13:00.171" v="158684" actId="20577"/>
          <ac:spMkLst>
            <pc:docMk/>
            <pc:sldMk cId="3955949439" sldId="1242"/>
            <ac:spMk id="8" creationId="{AF3439AE-771A-94C9-75F4-664FE5D26B4C}"/>
          </ac:spMkLst>
        </pc:spChg>
      </pc:sldChg>
      <pc:sldChg chg="modSp add mod">
        <pc:chgData name="Hanna Viklund" userId="4e0e2cf7-cba3-4ce7-ad0b-30acc56ca5a9" providerId="ADAL" clId="{D5B454C8-5280-435D-A6CF-E9C82B88B81A}" dt="2024-08-26T06:07:27.741" v="158632" actId="20577"/>
        <pc:sldMkLst>
          <pc:docMk/>
          <pc:sldMk cId="1518648930" sldId="1243"/>
        </pc:sldMkLst>
        <pc:spChg chg="mod">
          <ac:chgData name="Hanna Viklund" userId="4e0e2cf7-cba3-4ce7-ad0b-30acc56ca5a9" providerId="ADAL" clId="{D5B454C8-5280-435D-A6CF-E9C82B88B81A}" dt="2024-08-26T06:07:27.741" v="158632" actId="20577"/>
          <ac:spMkLst>
            <pc:docMk/>
            <pc:sldMk cId="1518648930" sldId="1243"/>
            <ac:spMk id="8" creationId="{AF3439AE-771A-94C9-75F4-664FE5D26B4C}"/>
          </ac:spMkLst>
        </pc:spChg>
      </pc:sldChg>
      <pc:sldChg chg="modSp add mod">
        <pc:chgData name="Hanna Viklund" userId="4e0e2cf7-cba3-4ce7-ad0b-30acc56ca5a9" providerId="ADAL" clId="{D5B454C8-5280-435D-A6CF-E9C82B88B81A}" dt="2024-08-26T06:07:32.525" v="158637" actId="6549"/>
        <pc:sldMkLst>
          <pc:docMk/>
          <pc:sldMk cId="1603567637" sldId="1244"/>
        </pc:sldMkLst>
        <pc:spChg chg="mod">
          <ac:chgData name="Hanna Viklund" userId="4e0e2cf7-cba3-4ce7-ad0b-30acc56ca5a9" providerId="ADAL" clId="{D5B454C8-5280-435D-A6CF-E9C82B88B81A}" dt="2024-08-26T06:07:32.525" v="158637" actId="6549"/>
          <ac:spMkLst>
            <pc:docMk/>
            <pc:sldMk cId="1603567637" sldId="1244"/>
            <ac:spMk id="8" creationId="{AF3439AE-771A-94C9-75F4-664FE5D26B4C}"/>
          </ac:spMkLst>
        </pc:spChg>
      </pc:sldChg>
      <pc:sldChg chg="modSp add mod">
        <pc:chgData name="Hanna Viklund" userId="4e0e2cf7-cba3-4ce7-ad0b-30acc56ca5a9" providerId="ADAL" clId="{D5B454C8-5280-435D-A6CF-E9C82B88B81A}" dt="2024-08-26T06:07:41.018" v="158646" actId="20577"/>
        <pc:sldMkLst>
          <pc:docMk/>
          <pc:sldMk cId="3984521466" sldId="1245"/>
        </pc:sldMkLst>
        <pc:spChg chg="mod">
          <ac:chgData name="Hanna Viklund" userId="4e0e2cf7-cba3-4ce7-ad0b-30acc56ca5a9" providerId="ADAL" clId="{D5B454C8-5280-435D-A6CF-E9C82B88B81A}" dt="2024-08-26T06:07:41.018" v="158646" actId="20577"/>
          <ac:spMkLst>
            <pc:docMk/>
            <pc:sldMk cId="3984521466" sldId="1245"/>
            <ac:spMk id="8" creationId="{AF3439AE-771A-94C9-75F4-664FE5D26B4C}"/>
          </ac:spMkLst>
        </pc:spChg>
      </pc:sldChg>
      <pc:sldChg chg="modSp add mod">
        <pc:chgData name="Hanna Viklund" userId="4e0e2cf7-cba3-4ce7-ad0b-30acc56ca5a9" providerId="ADAL" clId="{D5B454C8-5280-435D-A6CF-E9C82B88B81A}" dt="2024-08-26T06:07:52.122" v="158670" actId="6549"/>
        <pc:sldMkLst>
          <pc:docMk/>
          <pc:sldMk cId="369266236" sldId="1246"/>
        </pc:sldMkLst>
        <pc:spChg chg="mod">
          <ac:chgData name="Hanna Viklund" userId="4e0e2cf7-cba3-4ce7-ad0b-30acc56ca5a9" providerId="ADAL" clId="{D5B454C8-5280-435D-A6CF-E9C82B88B81A}" dt="2024-08-26T06:07:52.122" v="158670" actId="6549"/>
          <ac:spMkLst>
            <pc:docMk/>
            <pc:sldMk cId="369266236" sldId="1246"/>
            <ac:spMk id="8" creationId="{AF3439AE-771A-94C9-75F4-664FE5D26B4C}"/>
          </ac:spMkLst>
        </pc:spChg>
      </pc:sldChg>
      <pc:sldChg chg="modSp add mod">
        <pc:chgData name="Hanna Viklund" userId="4e0e2cf7-cba3-4ce7-ad0b-30acc56ca5a9" providerId="ADAL" clId="{D5B454C8-5280-435D-A6CF-E9C82B88B81A}" dt="2024-08-26T06:14:46.444" v="158685" actId="20577"/>
        <pc:sldMkLst>
          <pc:docMk/>
          <pc:sldMk cId="4244337925" sldId="1247"/>
        </pc:sldMkLst>
        <pc:spChg chg="mod">
          <ac:chgData name="Hanna Viklund" userId="4e0e2cf7-cba3-4ce7-ad0b-30acc56ca5a9" providerId="ADAL" clId="{D5B454C8-5280-435D-A6CF-E9C82B88B81A}" dt="2024-08-26T06:14:46.444" v="158685" actId="20577"/>
          <ac:spMkLst>
            <pc:docMk/>
            <pc:sldMk cId="4244337925" sldId="1247"/>
            <ac:spMk id="8" creationId="{AF3439AE-771A-94C9-75F4-664FE5D26B4C}"/>
          </ac:spMkLst>
        </pc:spChg>
      </pc:sldChg>
    </pc:docChg>
  </pc:docChgLst>
  <pc:docChgLst>
    <pc:chgData name="Hanna Viklund" userId="4e0e2cf7-cba3-4ce7-ad0b-30acc56ca5a9" providerId="ADAL" clId="{B716AE03-887E-4633-A56A-36C470EFCBEA}"/>
    <pc:docChg chg="undo custSel addSld delSld modSld">
      <pc:chgData name="Hanna Viklund" userId="4e0e2cf7-cba3-4ce7-ad0b-30acc56ca5a9" providerId="ADAL" clId="{B716AE03-887E-4633-A56A-36C470EFCBEA}" dt="2024-09-10T13:36:35.736" v="1145" actId="20577"/>
      <pc:docMkLst>
        <pc:docMk/>
      </pc:docMkLst>
      <pc:sldChg chg="modSp mod">
        <pc:chgData name="Hanna Viklund" userId="4e0e2cf7-cba3-4ce7-ad0b-30acc56ca5a9" providerId="ADAL" clId="{B716AE03-887E-4633-A56A-36C470EFCBEA}" dt="2024-08-27T09:48:43.245" v="56"/>
        <pc:sldMkLst>
          <pc:docMk/>
          <pc:sldMk cId="3814150176" sldId="257"/>
        </pc:sldMkLst>
        <pc:spChg chg="mod">
          <ac:chgData name="Hanna Viklund" userId="4e0e2cf7-cba3-4ce7-ad0b-30acc56ca5a9" providerId="ADAL" clId="{B716AE03-887E-4633-A56A-36C470EFCBEA}" dt="2024-08-27T09:48:43.245" v="56"/>
          <ac:spMkLst>
            <pc:docMk/>
            <pc:sldMk cId="3814150176" sldId="257"/>
            <ac:spMk id="3" creationId="{8D43E3E6-6A09-2C78-4AA2-3373E0A9A269}"/>
          </ac:spMkLst>
        </pc:spChg>
      </pc:sldChg>
      <pc:sldChg chg="del">
        <pc:chgData name="Hanna Viklund" userId="4e0e2cf7-cba3-4ce7-ad0b-30acc56ca5a9" providerId="ADAL" clId="{B716AE03-887E-4633-A56A-36C470EFCBEA}" dt="2024-08-26T11:47:22.237" v="1" actId="47"/>
        <pc:sldMkLst>
          <pc:docMk/>
          <pc:sldMk cId="3565901218" sldId="258"/>
        </pc:sldMkLst>
      </pc:sldChg>
      <pc:sldChg chg="del">
        <pc:chgData name="Hanna Viklund" userId="4e0e2cf7-cba3-4ce7-ad0b-30acc56ca5a9" providerId="ADAL" clId="{B716AE03-887E-4633-A56A-36C470EFCBEA}" dt="2024-08-26T11:47:32.928" v="2" actId="47"/>
        <pc:sldMkLst>
          <pc:docMk/>
          <pc:sldMk cId="93814470" sldId="259"/>
        </pc:sldMkLst>
      </pc:sldChg>
      <pc:sldChg chg="del">
        <pc:chgData name="Hanna Viklund" userId="4e0e2cf7-cba3-4ce7-ad0b-30acc56ca5a9" providerId="ADAL" clId="{B716AE03-887E-4633-A56A-36C470EFCBEA}" dt="2024-08-26T11:47:46.567" v="3" actId="47"/>
        <pc:sldMkLst>
          <pc:docMk/>
          <pc:sldMk cId="1369620879" sldId="260"/>
        </pc:sldMkLst>
      </pc:sldChg>
      <pc:sldChg chg="del">
        <pc:chgData name="Hanna Viklund" userId="4e0e2cf7-cba3-4ce7-ad0b-30acc56ca5a9" providerId="ADAL" clId="{B716AE03-887E-4633-A56A-36C470EFCBEA}" dt="2024-08-26T11:47:57.401" v="4" actId="47"/>
        <pc:sldMkLst>
          <pc:docMk/>
          <pc:sldMk cId="390645500" sldId="262"/>
        </pc:sldMkLst>
      </pc:sldChg>
      <pc:sldChg chg="del">
        <pc:chgData name="Hanna Viklund" userId="4e0e2cf7-cba3-4ce7-ad0b-30acc56ca5a9" providerId="ADAL" clId="{B716AE03-887E-4633-A56A-36C470EFCBEA}" dt="2024-08-26T11:48:09.389" v="6" actId="47"/>
        <pc:sldMkLst>
          <pc:docMk/>
          <pc:sldMk cId="2292691478" sldId="263"/>
        </pc:sldMkLst>
      </pc:sldChg>
      <pc:sldChg chg="del">
        <pc:chgData name="Hanna Viklund" userId="4e0e2cf7-cba3-4ce7-ad0b-30acc56ca5a9" providerId="ADAL" clId="{B716AE03-887E-4633-A56A-36C470EFCBEA}" dt="2024-08-26T11:48:18.902" v="7" actId="47"/>
        <pc:sldMkLst>
          <pc:docMk/>
          <pc:sldMk cId="4046441300" sldId="264"/>
        </pc:sldMkLst>
      </pc:sldChg>
      <pc:sldChg chg="del">
        <pc:chgData name="Hanna Viklund" userId="4e0e2cf7-cba3-4ce7-ad0b-30acc56ca5a9" providerId="ADAL" clId="{B716AE03-887E-4633-A56A-36C470EFCBEA}" dt="2024-08-26T11:48:38.476" v="9" actId="47"/>
        <pc:sldMkLst>
          <pc:docMk/>
          <pc:sldMk cId="2506564451" sldId="266"/>
        </pc:sldMkLst>
      </pc:sldChg>
      <pc:sldChg chg="del">
        <pc:chgData name="Hanna Viklund" userId="4e0e2cf7-cba3-4ce7-ad0b-30acc56ca5a9" providerId="ADAL" clId="{B716AE03-887E-4633-A56A-36C470EFCBEA}" dt="2024-08-26T11:49:05.693" v="11" actId="47"/>
        <pc:sldMkLst>
          <pc:docMk/>
          <pc:sldMk cId="167858916" sldId="268"/>
        </pc:sldMkLst>
      </pc:sldChg>
      <pc:sldChg chg="modSp mod">
        <pc:chgData name="Hanna Viklund" userId="4e0e2cf7-cba3-4ce7-ad0b-30acc56ca5a9" providerId="ADAL" clId="{B716AE03-887E-4633-A56A-36C470EFCBEA}" dt="2024-09-05T08:27:44.058" v="69" actId="20577"/>
        <pc:sldMkLst>
          <pc:docMk/>
          <pc:sldMk cId="2931241915" sldId="270"/>
        </pc:sldMkLst>
        <pc:spChg chg="mod">
          <ac:chgData name="Hanna Viklund" userId="4e0e2cf7-cba3-4ce7-ad0b-30acc56ca5a9" providerId="ADAL" clId="{B716AE03-887E-4633-A56A-36C470EFCBEA}" dt="2024-09-05T08:27:44.058" v="69" actId="20577"/>
          <ac:spMkLst>
            <pc:docMk/>
            <pc:sldMk cId="2931241915" sldId="270"/>
            <ac:spMk id="2" creationId="{4351DCCE-BA68-01D7-3FC0-865031162FF9}"/>
          </ac:spMkLst>
        </pc:spChg>
      </pc:sldChg>
      <pc:sldChg chg="delSp modSp add del mod setBg delDesignElem">
        <pc:chgData name="Hanna Viklund" userId="4e0e2cf7-cba3-4ce7-ad0b-30acc56ca5a9" providerId="ADAL" clId="{B716AE03-887E-4633-A56A-36C470EFCBEA}" dt="2024-09-10T09:34:54.244" v="127" actId="20577"/>
        <pc:sldMkLst>
          <pc:docMk/>
          <pc:sldMk cId="3872632605" sldId="274"/>
        </pc:sldMkLst>
        <pc:spChg chg="mod">
          <ac:chgData name="Hanna Viklund" userId="4e0e2cf7-cba3-4ce7-ad0b-30acc56ca5a9" providerId="ADAL" clId="{B716AE03-887E-4633-A56A-36C470EFCBEA}" dt="2024-09-10T09:34:54.244" v="127" actId="20577"/>
          <ac:spMkLst>
            <pc:docMk/>
            <pc:sldMk cId="3872632605" sldId="274"/>
            <ac:spMk id="3" creationId="{8D43E3E6-6A09-2C78-4AA2-3373E0A9A269}"/>
          </ac:spMkLst>
        </pc:spChg>
        <pc:spChg chg="del">
          <ac:chgData name="Hanna Viklund" userId="4e0e2cf7-cba3-4ce7-ad0b-30acc56ca5a9" providerId="ADAL" clId="{B716AE03-887E-4633-A56A-36C470EFCBEA}" dt="2024-08-27T09:52:42.482" v="59"/>
          <ac:spMkLst>
            <pc:docMk/>
            <pc:sldMk cId="3872632605" sldId="274"/>
            <ac:spMk id="13" creationId="{55F7ABCA-A68A-47DD-B732-76FF34C6FB7D}"/>
          </ac:spMkLst>
        </pc:spChg>
      </pc:sldChg>
      <pc:sldChg chg="modSp mod modNotesTx">
        <pc:chgData name="Hanna Viklund" userId="4e0e2cf7-cba3-4ce7-ad0b-30acc56ca5a9" providerId="ADAL" clId="{B716AE03-887E-4633-A56A-36C470EFCBEA}" dt="2024-09-05T12:03:32.016" v="116" actId="20577"/>
        <pc:sldMkLst>
          <pc:docMk/>
          <pc:sldMk cId="239345688" sldId="275"/>
        </pc:sldMkLst>
        <pc:spChg chg="mod">
          <ac:chgData name="Hanna Viklund" userId="4e0e2cf7-cba3-4ce7-ad0b-30acc56ca5a9" providerId="ADAL" clId="{B716AE03-887E-4633-A56A-36C470EFCBEA}" dt="2024-09-05T12:03:23.186" v="105" actId="20577"/>
          <ac:spMkLst>
            <pc:docMk/>
            <pc:sldMk cId="239345688" sldId="275"/>
            <ac:spMk id="3" creationId="{8D3B7206-C7CB-860F-2A1F-3C948A3F36AB}"/>
          </ac:spMkLst>
        </pc:spChg>
      </pc:sldChg>
      <pc:sldChg chg="modSp mod modNotesTx">
        <pc:chgData name="Hanna Viklund" userId="4e0e2cf7-cba3-4ce7-ad0b-30acc56ca5a9" providerId="ADAL" clId="{B716AE03-887E-4633-A56A-36C470EFCBEA}" dt="2024-09-10T11:45:44.747" v="235" actId="20577"/>
        <pc:sldMkLst>
          <pc:docMk/>
          <pc:sldMk cId="2410643710" sldId="278"/>
        </pc:sldMkLst>
        <pc:spChg chg="mod">
          <ac:chgData name="Hanna Viklund" userId="4e0e2cf7-cba3-4ce7-ad0b-30acc56ca5a9" providerId="ADAL" clId="{B716AE03-887E-4633-A56A-36C470EFCBEA}" dt="2024-09-10T11:45:44.747" v="235" actId="20577"/>
          <ac:spMkLst>
            <pc:docMk/>
            <pc:sldMk cId="2410643710" sldId="278"/>
            <ac:spMk id="3" creationId="{8D3B7206-C7CB-860F-2A1F-3C948A3F36AB}"/>
          </ac:spMkLst>
        </pc:spChg>
      </pc:sldChg>
      <pc:sldChg chg="modSp mod modNotesTx">
        <pc:chgData name="Hanna Viklund" userId="4e0e2cf7-cba3-4ce7-ad0b-30acc56ca5a9" providerId="ADAL" clId="{B716AE03-887E-4633-A56A-36C470EFCBEA}" dt="2024-09-10T12:54:01.188" v="418" actId="20577"/>
        <pc:sldMkLst>
          <pc:docMk/>
          <pc:sldMk cId="546525553" sldId="279"/>
        </pc:sldMkLst>
        <pc:spChg chg="mod">
          <ac:chgData name="Hanna Viklund" userId="4e0e2cf7-cba3-4ce7-ad0b-30acc56ca5a9" providerId="ADAL" clId="{B716AE03-887E-4633-A56A-36C470EFCBEA}" dt="2024-09-10T12:53:38.646" v="415" actId="20577"/>
          <ac:spMkLst>
            <pc:docMk/>
            <pc:sldMk cId="546525553" sldId="279"/>
            <ac:spMk id="7" creationId="{6A43BA6D-F4D1-DEE7-6A18-3D73D3442C46}"/>
          </ac:spMkLst>
        </pc:spChg>
        <pc:spChg chg="mod">
          <ac:chgData name="Hanna Viklund" userId="4e0e2cf7-cba3-4ce7-ad0b-30acc56ca5a9" providerId="ADAL" clId="{B716AE03-887E-4633-A56A-36C470EFCBEA}" dt="2024-09-09T10:10:01.872" v="119" actId="1076"/>
          <ac:spMkLst>
            <pc:docMk/>
            <pc:sldMk cId="546525553" sldId="279"/>
            <ac:spMk id="10" creationId="{85E69C44-89A2-D316-72C1-1FD453F60B9D}"/>
          </ac:spMkLst>
        </pc:spChg>
      </pc:sldChg>
      <pc:sldChg chg="modSp mod">
        <pc:chgData name="Hanna Viklund" userId="4e0e2cf7-cba3-4ce7-ad0b-30acc56ca5a9" providerId="ADAL" clId="{B716AE03-887E-4633-A56A-36C470EFCBEA}" dt="2024-09-10T13:07:19.963" v="818" actId="20577"/>
        <pc:sldMkLst>
          <pc:docMk/>
          <pc:sldMk cId="1866685553" sldId="281"/>
        </pc:sldMkLst>
        <pc:spChg chg="mod">
          <ac:chgData name="Hanna Viklund" userId="4e0e2cf7-cba3-4ce7-ad0b-30acc56ca5a9" providerId="ADAL" clId="{B716AE03-887E-4633-A56A-36C470EFCBEA}" dt="2024-09-10T13:07:19.963" v="818" actId="20577"/>
          <ac:spMkLst>
            <pc:docMk/>
            <pc:sldMk cId="1866685553" sldId="281"/>
            <ac:spMk id="6" creationId="{3D60A09F-3186-EEEA-4989-9D8554AD2A06}"/>
          </ac:spMkLst>
        </pc:spChg>
      </pc:sldChg>
      <pc:sldChg chg="modSp mod">
        <pc:chgData name="Hanna Viklund" userId="4e0e2cf7-cba3-4ce7-ad0b-30acc56ca5a9" providerId="ADAL" clId="{B716AE03-887E-4633-A56A-36C470EFCBEA}" dt="2024-09-09T10:10:12.833" v="120" actId="1076"/>
        <pc:sldMkLst>
          <pc:docMk/>
          <pc:sldMk cId="959201754" sldId="283"/>
        </pc:sldMkLst>
        <pc:spChg chg="mod">
          <ac:chgData name="Hanna Viklund" userId="4e0e2cf7-cba3-4ce7-ad0b-30acc56ca5a9" providerId="ADAL" clId="{B716AE03-887E-4633-A56A-36C470EFCBEA}" dt="2024-09-09T10:10:12.833" v="120" actId="1076"/>
          <ac:spMkLst>
            <pc:docMk/>
            <pc:sldMk cId="959201754" sldId="283"/>
            <ac:spMk id="11" creationId="{53DC98CF-2C37-E195-9003-01889B08F2F6}"/>
          </ac:spMkLst>
        </pc:spChg>
      </pc:sldChg>
      <pc:sldChg chg="modSp mod modNotesTx">
        <pc:chgData name="Hanna Viklund" userId="4e0e2cf7-cba3-4ce7-ad0b-30acc56ca5a9" providerId="ADAL" clId="{B716AE03-887E-4633-A56A-36C470EFCBEA}" dt="2024-09-10T12:56:51.027" v="440" actId="20577"/>
        <pc:sldMkLst>
          <pc:docMk/>
          <pc:sldMk cId="2936472678" sldId="284"/>
        </pc:sldMkLst>
        <pc:spChg chg="mod">
          <ac:chgData name="Hanna Viklund" userId="4e0e2cf7-cba3-4ce7-ad0b-30acc56ca5a9" providerId="ADAL" clId="{B716AE03-887E-4633-A56A-36C470EFCBEA}" dt="2024-09-10T12:56:45.902" v="438" actId="20577"/>
          <ac:spMkLst>
            <pc:docMk/>
            <pc:sldMk cId="2936472678" sldId="284"/>
            <ac:spMk id="3" creationId="{2461A97C-9B34-7BF9-9C6B-260CFDA8C9F6}"/>
          </ac:spMkLst>
        </pc:spChg>
      </pc:sldChg>
      <pc:sldChg chg="modSp mod modNotesTx">
        <pc:chgData name="Hanna Viklund" userId="4e0e2cf7-cba3-4ce7-ad0b-30acc56ca5a9" providerId="ADAL" clId="{B716AE03-887E-4633-A56A-36C470EFCBEA}" dt="2024-09-05T08:42:30.118" v="85" actId="20577"/>
        <pc:sldMkLst>
          <pc:docMk/>
          <pc:sldMk cId="3729849331" sldId="288"/>
        </pc:sldMkLst>
        <pc:spChg chg="mod">
          <ac:chgData name="Hanna Viklund" userId="4e0e2cf7-cba3-4ce7-ad0b-30acc56ca5a9" providerId="ADAL" clId="{B716AE03-887E-4633-A56A-36C470EFCBEA}" dt="2024-09-05T08:42:23.738" v="84" actId="20577"/>
          <ac:spMkLst>
            <pc:docMk/>
            <pc:sldMk cId="3729849331" sldId="288"/>
            <ac:spMk id="3" creationId="{2461A97C-9B34-7BF9-9C6B-260CFDA8C9F6}"/>
          </ac:spMkLst>
        </pc:spChg>
      </pc:sldChg>
      <pc:sldChg chg="del">
        <pc:chgData name="Hanna Viklund" userId="4e0e2cf7-cba3-4ce7-ad0b-30acc56ca5a9" providerId="ADAL" clId="{B716AE03-887E-4633-A56A-36C470EFCBEA}" dt="2024-08-26T11:48:26.902" v="8" actId="47"/>
        <pc:sldMkLst>
          <pc:docMk/>
          <pc:sldMk cId="2994502457" sldId="289"/>
        </pc:sldMkLst>
      </pc:sldChg>
      <pc:sldChg chg="modSp mod">
        <pc:chgData name="Hanna Viklund" userId="4e0e2cf7-cba3-4ce7-ad0b-30acc56ca5a9" providerId="ADAL" clId="{B716AE03-887E-4633-A56A-36C470EFCBEA}" dt="2024-09-10T13:08:07.440" v="823" actId="1035"/>
        <pc:sldMkLst>
          <pc:docMk/>
          <pc:sldMk cId="2134247696" sldId="290"/>
        </pc:sldMkLst>
        <pc:spChg chg="mod">
          <ac:chgData name="Hanna Viklund" userId="4e0e2cf7-cba3-4ce7-ad0b-30acc56ca5a9" providerId="ADAL" clId="{B716AE03-887E-4633-A56A-36C470EFCBEA}" dt="2024-09-10T13:08:07.440" v="823" actId="1035"/>
          <ac:spMkLst>
            <pc:docMk/>
            <pc:sldMk cId="2134247696" sldId="290"/>
            <ac:spMk id="4" creationId="{B9F67D51-4E44-DD93-FE75-631A99C0AFCD}"/>
          </ac:spMkLst>
        </pc:spChg>
      </pc:sldChg>
      <pc:sldChg chg="del">
        <pc:chgData name="Hanna Viklund" userId="4e0e2cf7-cba3-4ce7-ad0b-30acc56ca5a9" providerId="ADAL" clId="{B716AE03-887E-4633-A56A-36C470EFCBEA}" dt="2024-08-26T11:48:55.652" v="10" actId="47"/>
        <pc:sldMkLst>
          <pc:docMk/>
          <pc:sldMk cId="1101672167" sldId="291"/>
        </pc:sldMkLst>
      </pc:sldChg>
      <pc:sldChg chg="modSp mod modNotesTx">
        <pc:chgData name="Hanna Viklund" userId="4e0e2cf7-cba3-4ce7-ad0b-30acc56ca5a9" providerId="ADAL" clId="{B716AE03-887E-4633-A56A-36C470EFCBEA}" dt="2024-09-10T12:59:50.135" v="510" actId="1035"/>
        <pc:sldMkLst>
          <pc:docMk/>
          <pc:sldMk cId="2958524542" sldId="292"/>
        </pc:sldMkLst>
        <pc:spChg chg="mod">
          <ac:chgData name="Hanna Viklund" userId="4e0e2cf7-cba3-4ce7-ad0b-30acc56ca5a9" providerId="ADAL" clId="{B716AE03-887E-4633-A56A-36C470EFCBEA}" dt="2024-09-10T12:59:50.135" v="510" actId="1035"/>
          <ac:spMkLst>
            <pc:docMk/>
            <pc:sldMk cId="2958524542" sldId="292"/>
            <ac:spMk id="3" creationId="{DF68B732-F781-B278-410D-801E76B18EE6}"/>
          </ac:spMkLst>
        </pc:spChg>
        <pc:spChg chg="mod">
          <ac:chgData name="Hanna Viklund" userId="4e0e2cf7-cba3-4ce7-ad0b-30acc56ca5a9" providerId="ADAL" clId="{B716AE03-887E-4633-A56A-36C470EFCBEA}" dt="2024-08-26T11:48:00.748" v="5" actId="113"/>
          <ac:spMkLst>
            <pc:docMk/>
            <pc:sldMk cId="2958524542" sldId="292"/>
            <ac:spMk id="4" creationId="{3791AF10-8E68-3982-4544-1471D17529EF}"/>
          </ac:spMkLst>
        </pc:spChg>
      </pc:sldChg>
      <pc:sldChg chg="modSp mod modNotesTx">
        <pc:chgData name="Hanna Viklund" userId="4e0e2cf7-cba3-4ce7-ad0b-30acc56ca5a9" providerId="ADAL" clId="{B716AE03-887E-4633-A56A-36C470EFCBEA}" dt="2024-09-05T11:44:39.732" v="102" actId="6549"/>
        <pc:sldMkLst>
          <pc:docMk/>
          <pc:sldMk cId="1987032294" sldId="294"/>
        </pc:sldMkLst>
        <pc:spChg chg="mod">
          <ac:chgData name="Hanna Viklund" userId="4e0e2cf7-cba3-4ce7-ad0b-30acc56ca5a9" providerId="ADAL" clId="{B716AE03-887E-4633-A56A-36C470EFCBEA}" dt="2024-09-05T11:44:32.970" v="98"/>
          <ac:spMkLst>
            <pc:docMk/>
            <pc:sldMk cId="1987032294" sldId="294"/>
            <ac:spMk id="15" creationId="{C7482EE1-4624-82F2-9590-8EE578A48720}"/>
          </ac:spMkLst>
        </pc:spChg>
      </pc:sldChg>
      <pc:sldChg chg="del">
        <pc:chgData name="Hanna Viklund" userId="4e0e2cf7-cba3-4ce7-ad0b-30acc56ca5a9" providerId="ADAL" clId="{B716AE03-887E-4633-A56A-36C470EFCBEA}" dt="2024-08-26T11:47:46.567" v="3" actId="47"/>
        <pc:sldMkLst>
          <pc:docMk/>
          <pc:sldMk cId="9634727" sldId="298"/>
        </pc:sldMkLst>
      </pc:sldChg>
      <pc:sldChg chg="del">
        <pc:chgData name="Hanna Viklund" userId="4e0e2cf7-cba3-4ce7-ad0b-30acc56ca5a9" providerId="ADAL" clId="{B716AE03-887E-4633-A56A-36C470EFCBEA}" dt="2024-08-26T11:47:46.567" v="3" actId="47"/>
        <pc:sldMkLst>
          <pc:docMk/>
          <pc:sldMk cId="3869437858" sldId="299"/>
        </pc:sldMkLst>
      </pc:sldChg>
      <pc:sldChg chg="del">
        <pc:chgData name="Hanna Viklund" userId="4e0e2cf7-cba3-4ce7-ad0b-30acc56ca5a9" providerId="ADAL" clId="{B716AE03-887E-4633-A56A-36C470EFCBEA}" dt="2024-08-26T11:47:46.567" v="3" actId="47"/>
        <pc:sldMkLst>
          <pc:docMk/>
          <pc:sldMk cId="3219385153" sldId="300"/>
        </pc:sldMkLst>
      </pc:sldChg>
      <pc:sldChg chg="del">
        <pc:chgData name="Hanna Viklund" userId="4e0e2cf7-cba3-4ce7-ad0b-30acc56ca5a9" providerId="ADAL" clId="{B716AE03-887E-4633-A56A-36C470EFCBEA}" dt="2024-08-26T11:47:46.567" v="3" actId="47"/>
        <pc:sldMkLst>
          <pc:docMk/>
          <pc:sldMk cId="2312184913" sldId="302"/>
        </pc:sldMkLst>
      </pc:sldChg>
      <pc:sldChg chg="del">
        <pc:chgData name="Hanna Viklund" userId="4e0e2cf7-cba3-4ce7-ad0b-30acc56ca5a9" providerId="ADAL" clId="{B716AE03-887E-4633-A56A-36C470EFCBEA}" dt="2024-08-26T11:47:46.567" v="3" actId="47"/>
        <pc:sldMkLst>
          <pc:docMk/>
          <pc:sldMk cId="705388460" sldId="303"/>
        </pc:sldMkLst>
      </pc:sldChg>
      <pc:sldChg chg="del">
        <pc:chgData name="Hanna Viklund" userId="4e0e2cf7-cba3-4ce7-ad0b-30acc56ca5a9" providerId="ADAL" clId="{B716AE03-887E-4633-A56A-36C470EFCBEA}" dt="2024-08-26T11:47:46.567" v="3" actId="47"/>
        <pc:sldMkLst>
          <pc:docMk/>
          <pc:sldMk cId="1564359864" sldId="304"/>
        </pc:sldMkLst>
      </pc:sldChg>
      <pc:sldChg chg="del">
        <pc:chgData name="Hanna Viklund" userId="4e0e2cf7-cba3-4ce7-ad0b-30acc56ca5a9" providerId="ADAL" clId="{B716AE03-887E-4633-A56A-36C470EFCBEA}" dt="2024-08-26T11:47:32.928" v="2" actId="47"/>
        <pc:sldMkLst>
          <pc:docMk/>
          <pc:sldMk cId="1342633289" sldId="305"/>
        </pc:sldMkLst>
      </pc:sldChg>
      <pc:sldChg chg="del">
        <pc:chgData name="Hanna Viklund" userId="4e0e2cf7-cba3-4ce7-ad0b-30acc56ca5a9" providerId="ADAL" clId="{B716AE03-887E-4633-A56A-36C470EFCBEA}" dt="2024-08-26T11:47:32.928" v="2" actId="47"/>
        <pc:sldMkLst>
          <pc:docMk/>
          <pc:sldMk cId="940308586" sldId="306"/>
        </pc:sldMkLst>
      </pc:sldChg>
      <pc:sldChg chg="del">
        <pc:chgData name="Hanna Viklund" userId="4e0e2cf7-cba3-4ce7-ad0b-30acc56ca5a9" providerId="ADAL" clId="{B716AE03-887E-4633-A56A-36C470EFCBEA}" dt="2024-08-26T11:47:22.237" v="1" actId="47"/>
        <pc:sldMkLst>
          <pc:docMk/>
          <pc:sldMk cId="4066108578" sldId="307"/>
        </pc:sldMkLst>
      </pc:sldChg>
      <pc:sldChg chg="del">
        <pc:chgData name="Hanna Viklund" userId="4e0e2cf7-cba3-4ce7-ad0b-30acc56ca5a9" providerId="ADAL" clId="{B716AE03-887E-4633-A56A-36C470EFCBEA}" dt="2024-08-26T11:47:22.237" v="1" actId="47"/>
        <pc:sldMkLst>
          <pc:docMk/>
          <pc:sldMk cId="2289348023" sldId="308"/>
        </pc:sldMkLst>
      </pc:sldChg>
      <pc:sldChg chg="del">
        <pc:chgData name="Hanna Viklund" userId="4e0e2cf7-cba3-4ce7-ad0b-30acc56ca5a9" providerId="ADAL" clId="{B716AE03-887E-4633-A56A-36C470EFCBEA}" dt="2024-08-26T11:47:22.237" v="1" actId="47"/>
        <pc:sldMkLst>
          <pc:docMk/>
          <pc:sldMk cId="3323680078" sldId="309"/>
        </pc:sldMkLst>
      </pc:sldChg>
      <pc:sldChg chg="del">
        <pc:chgData name="Hanna Viklund" userId="4e0e2cf7-cba3-4ce7-ad0b-30acc56ca5a9" providerId="ADAL" clId="{B716AE03-887E-4633-A56A-36C470EFCBEA}" dt="2024-08-26T11:47:22.237" v="1" actId="47"/>
        <pc:sldMkLst>
          <pc:docMk/>
          <pc:sldMk cId="4030386828" sldId="310"/>
        </pc:sldMkLst>
      </pc:sldChg>
      <pc:sldChg chg="del">
        <pc:chgData name="Hanna Viklund" userId="4e0e2cf7-cba3-4ce7-ad0b-30acc56ca5a9" providerId="ADAL" clId="{B716AE03-887E-4633-A56A-36C470EFCBEA}" dt="2024-08-26T11:47:22.237" v="1" actId="47"/>
        <pc:sldMkLst>
          <pc:docMk/>
          <pc:sldMk cId="1976391333" sldId="311"/>
        </pc:sldMkLst>
      </pc:sldChg>
      <pc:sldChg chg="del">
        <pc:chgData name="Hanna Viklund" userId="4e0e2cf7-cba3-4ce7-ad0b-30acc56ca5a9" providerId="ADAL" clId="{B716AE03-887E-4633-A56A-36C470EFCBEA}" dt="2024-08-26T11:47:22.237" v="1" actId="47"/>
        <pc:sldMkLst>
          <pc:docMk/>
          <pc:sldMk cId="1306807000" sldId="312"/>
        </pc:sldMkLst>
      </pc:sldChg>
      <pc:sldChg chg="del">
        <pc:chgData name="Hanna Viklund" userId="4e0e2cf7-cba3-4ce7-ad0b-30acc56ca5a9" providerId="ADAL" clId="{B716AE03-887E-4633-A56A-36C470EFCBEA}" dt="2024-08-26T11:48:18.902" v="7" actId="47"/>
        <pc:sldMkLst>
          <pc:docMk/>
          <pc:sldMk cId="47442359" sldId="313"/>
        </pc:sldMkLst>
      </pc:sldChg>
      <pc:sldChg chg="del">
        <pc:chgData name="Hanna Viklund" userId="4e0e2cf7-cba3-4ce7-ad0b-30acc56ca5a9" providerId="ADAL" clId="{B716AE03-887E-4633-A56A-36C470EFCBEA}" dt="2024-08-26T11:48:18.902" v="7" actId="47"/>
        <pc:sldMkLst>
          <pc:docMk/>
          <pc:sldMk cId="1884018777" sldId="314"/>
        </pc:sldMkLst>
      </pc:sldChg>
      <pc:sldChg chg="del">
        <pc:chgData name="Hanna Viklund" userId="4e0e2cf7-cba3-4ce7-ad0b-30acc56ca5a9" providerId="ADAL" clId="{B716AE03-887E-4633-A56A-36C470EFCBEA}" dt="2024-08-26T11:48:18.902" v="7" actId="47"/>
        <pc:sldMkLst>
          <pc:docMk/>
          <pc:sldMk cId="1099156839" sldId="315"/>
        </pc:sldMkLst>
      </pc:sldChg>
      <pc:sldChg chg="del">
        <pc:chgData name="Hanna Viklund" userId="4e0e2cf7-cba3-4ce7-ad0b-30acc56ca5a9" providerId="ADAL" clId="{B716AE03-887E-4633-A56A-36C470EFCBEA}" dt="2024-08-26T11:48:18.902" v="7" actId="47"/>
        <pc:sldMkLst>
          <pc:docMk/>
          <pc:sldMk cId="2818653641" sldId="316"/>
        </pc:sldMkLst>
      </pc:sldChg>
      <pc:sldChg chg="del">
        <pc:chgData name="Hanna Viklund" userId="4e0e2cf7-cba3-4ce7-ad0b-30acc56ca5a9" providerId="ADAL" clId="{B716AE03-887E-4633-A56A-36C470EFCBEA}" dt="2024-08-26T11:48:18.902" v="7" actId="47"/>
        <pc:sldMkLst>
          <pc:docMk/>
          <pc:sldMk cId="2750311081" sldId="317"/>
        </pc:sldMkLst>
      </pc:sldChg>
      <pc:sldChg chg="del">
        <pc:chgData name="Hanna Viklund" userId="4e0e2cf7-cba3-4ce7-ad0b-30acc56ca5a9" providerId="ADAL" clId="{B716AE03-887E-4633-A56A-36C470EFCBEA}" dt="2024-08-26T11:48:18.902" v="7" actId="47"/>
        <pc:sldMkLst>
          <pc:docMk/>
          <pc:sldMk cId="2785459698" sldId="318"/>
        </pc:sldMkLst>
      </pc:sldChg>
      <pc:sldChg chg="del">
        <pc:chgData name="Hanna Viklund" userId="4e0e2cf7-cba3-4ce7-ad0b-30acc56ca5a9" providerId="ADAL" clId="{B716AE03-887E-4633-A56A-36C470EFCBEA}" dt="2024-08-26T11:48:26.902" v="8" actId="47"/>
        <pc:sldMkLst>
          <pc:docMk/>
          <pc:sldMk cId="3613702158" sldId="319"/>
        </pc:sldMkLst>
      </pc:sldChg>
      <pc:sldChg chg="del">
        <pc:chgData name="Hanna Viklund" userId="4e0e2cf7-cba3-4ce7-ad0b-30acc56ca5a9" providerId="ADAL" clId="{B716AE03-887E-4633-A56A-36C470EFCBEA}" dt="2024-08-26T11:48:26.902" v="8" actId="47"/>
        <pc:sldMkLst>
          <pc:docMk/>
          <pc:sldMk cId="3985633683" sldId="320"/>
        </pc:sldMkLst>
      </pc:sldChg>
      <pc:sldChg chg="del">
        <pc:chgData name="Hanna Viklund" userId="4e0e2cf7-cba3-4ce7-ad0b-30acc56ca5a9" providerId="ADAL" clId="{B716AE03-887E-4633-A56A-36C470EFCBEA}" dt="2024-08-26T11:48:26.902" v="8" actId="47"/>
        <pc:sldMkLst>
          <pc:docMk/>
          <pc:sldMk cId="716780326" sldId="321"/>
        </pc:sldMkLst>
      </pc:sldChg>
      <pc:sldChg chg="del">
        <pc:chgData name="Hanna Viklund" userId="4e0e2cf7-cba3-4ce7-ad0b-30acc56ca5a9" providerId="ADAL" clId="{B716AE03-887E-4633-A56A-36C470EFCBEA}" dt="2024-08-26T11:48:26.902" v="8" actId="47"/>
        <pc:sldMkLst>
          <pc:docMk/>
          <pc:sldMk cId="3075968686" sldId="322"/>
        </pc:sldMkLst>
      </pc:sldChg>
      <pc:sldChg chg="del">
        <pc:chgData name="Hanna Viklund" userId="4e0e2cf7-cba3-4ce7-ad0b-30acc56ca5a9" providerId="ADAL" clId="{B716AE03-887E-4633-A56A-36C470EFCBEA}" dt="2024-08-26T11:48:26.902" v="8" actId="47"/>
        <pc:sldMkLst>
          <pc:docMk/>
          <pc:sldMk cId="4286646435" sldId="323"/>
        </pc:sldMkLst>
      </pc:sldChg>
      <pc:sldChg chg="del">
        <pc:chgData name="Hanna Viklund" userId="4e0e2cf7-cba3-4ce7-ad0b-30acc56ca5a9" providerId="ADAL" clId="{B716AE03-887E-4633-A56A-36C470EFCBEA}" dt="2024-08-26T11:48:38.476" v="9" actId="47"/>
        <pc:sldMkLst>
          <pc:docMk/>
          <pc:sldMk cId="2606145085" sldId="325"/>
        </pc:sldMkLst>
      </pc:sldChg>
      <pc:sldChg chg="del">
        <pc:chgData name="Hanna Viklund" userId="4e0e2cf7-cba3-4ce7-ad0b-30acc56ca5a9" providerId="ADAL" clId="{B716AE03-887E-4633-A56A-36C470EFCBEA}" dt="2024-08-26T11:48:38.476" v="9" actId="47"/>
        <pc:sldMkLst>
          <pc:docMk/>
          <pc:sldMk cId="3680122813" sldId="326"/>
        </pc:sldMkLst>
      </pc:sldChg>
      <pc:sldChg chg="del">
        <pc:chgData name="Hanna Viklund" userId="4e0e2cf7-cba3-4ce7-ad0b-30acc56ca5a9" providerId="ADAL" clId="{B716AE03-887E-4633-A56A-36C470EFCBEA}" dt="2024-08-26T11:48:38.476" v="9" actId="47"/>
        <pc:sldMkLst>
          <pc:docMk/>
          <pc:sldMk cId="4284828124" sldId="328"/>
        </pc:sldMkLst>
      </pc:sldChg>
      <pc:sldChg chg="del">
        <pc:chgData name="Hanna Viklund" userId="4e0e2cf7-cba3-4ce7-ad0b-30acc56ca5a9" providerId="ADAL" clId="{B716AE03-887E-4633-A56A-36C470EFCBEA}" dt="2024-08-26T11:48:38.476" v="9" actId="47"/>
        <pc:sldMkLst>
          <pc:docMk/>
          <pc:sldMk cId="3031403609" sldId="329"/>
        </pc:sldMkLst>
      </pc:sldChg>
      <pc:sldChg chg="del">
        <pc:chgData name="Hanna Viklund" userId="4e0e2cf7-cba3-4ce7-ad0b-30acc56ca5a9" providerId="ADAL" clId="{B716AE03-887E-4633-A56A-36C470EFCBEA}" dt="2024-08-26T11:48:38.476" v="9" actId="47"/>
        <pc:sldMkLst>
          <pc:docMk/>
          <pc:sldMk cId="1741403482" sldId="330"/>
        </pc:sldMkLst>
      </pc:sldChg>
      <pc:sldChg chg="del">
        <pc:chgData name="Hanna Viklund" userId="4e0e2cf7-cba3-4ce7-ad0b-30acc56ca5a9" providerId="ADAL" clId="{B716AE03-887E-4633-A56A-36C470EFCBEA}" dt="2024-08-26T11:48:38.476" v="9" actId="47"/>
        <pc:sldMkLst>
          <pc:docMk/>
          <pc:sldMk cId="3844054356" sldId="331"/>
        </pc:sldMkLst>
      </pc:sldChg>
      <pc:sldChg chg="del">
        <pc:chgData name="Hanna Viklund" userId="4e0e2cf7-cba3-4ce7-ad0b-30acc56ca5a9" providerId="ADAL" clId="{B716AE03-887E-4633-A56A-36C470EFCBEA}" dt="2024-08-26T11:48:09.389" v="6" actId="47"/>
        <pc:sldMkLst>
          <pc:docMk/>
          <pc:sldMk cId="2632573619" sldId="332"/>
        </pc:sldMkLst>
      </pc:sldChg>
      <pc:sldChg chg="del">
        <pc:chgData name="Hanna Viklund" userId="4e0e2cf7-cba3-4ce7-ad0b-30acc56ca5a9" providerId="ADAL" clId="{B716AE03-887E-4633-A56A-36C470EFCBEA}" dt="2024-08-26T11:48:09.389" v="6" actId="47"/>
        <pc:sldMkLst>
          <pc:docMk/>
          <pc:sldMk cId="3263993913" sldId="333"/>
        </pc:sldMkLst>
      </pc:sldChg>
      <pc:sldChg chg="modSp mod modNotesTx">
        <pc:chgData name="Hanna Viklund" userId="4e0e2cf7-cba3-4ce7-ad0b-30acc56ca5a9" providerId="ADAL" clId="{B716AE03-887E-4633-A56A-36C470EFCBEA}" dt="2024-09-10T13:05:50.762" v="769" actId="6549"/>
        <pc:sldMkLst>
          <pc:docMk/>
          <pc:sldMk cId="1592944417" sldId="334"/>
        </pc:sldMkLst>
        <pc:spChg chg="mod">
          <ac:chgData name="Hanna Viklund" userId="4e0e2cf7-cba3-4ce7-ad0b-30acc56ca5a9" providerId="ADAL" clId="{B716AE03-887E-4633-A56A-36C470EFCBEA}" dt="2024-09-10T13:05:33.147" v="751" actId="20577"/>
          <ac:spMkLst>
            <pc:docMk/>
            <pc:sldMk cId="1592944417" sldId="334"/>
            <ac:spMk id="8" creationId="{4EEABB05-9EBE-C9AD-79A6-72939DC4718B}"/>
          </ac:spMkLst>
        </pc:spChg>
      </pc:sldChg>
      <pc:sldChg chg="del">
        <pc:chgData name="Hanna Viklund" userId="4e0e2cf7-cba3-4ce7-ad0b-30acc56ca5a9" providerId="ADAL" clId="{B716AE03-887E-4633-A56A-36C470EFCBEA}" dt="2024-08-26T11:48:09.389" v="6" actId="47"/>
        <pc:sldMkLst>
          <pc:docMk/>
          <pc:sldMk cId="2188575099" sldId="335"/>
        </pc:sldMkLst>
      </pc:sldChg>
      <pc:sldChg chg="del">
        <pc:chgData name="Hanna Viklund" userId="4e0e2cf7-cba3-4ce7-ad0b-30acc56ca5a9" providerId="ADAL" clId="{B716AE03-887E-4633-A56A-36C470EFCBEA}" dt="2024-08-26T11:48:09.389" v="6" actId="47"/>
        <pc:sldMkLst>
          <pc:docMk/>
          <pc:sldMk cId="4263291853" sldId="336"/>
        </pc:sldMkLst>
      </pc:sldChg>
      <pc:sldChg chg="del">
        <pc:chgData name="Hanna Viklund" userId="4e0e2cf7-cba3-4ce7-ad0b-30acc56ca5a9" providerId="ADAL" clId="{B716AE03-887E-4633-A56A-36C470EFCBEA}" dt="2024-08-26T11:48:09.389" v="6" actId="47"/>
        <pc:sldMkLst>
          <pc:docMk/>
          <pc:sldMk cId="1361326843" sldId="337"/>
        </pc:sldMkLst>
      </pc:sldChg>
      <pc:sldChg chg="del">
        <pc:chgData name="Hanna Viklund" userId="4e0e2cf7-cba3-4ce7-ad0b-30acc56ca5a9" providerId="ADAL" clId="{B716AE03-887E-4633-A56A-36C470EFCBEA}" dt="2024-08-26T11:48:09.389" v="6" actId="47"/>
        <pc:sldMkLst>
          <pc:docMk/>
          <pc:sldMk cId="3222772950" sldId="338"/>
        </pc:sldMkLst>
      </pc:sldChg>
      <pc:sldChg chg="del">
        <pc:chgData name="Hanna Viklund" userId="4e0e2cf7-cba3-4ce7-ad0b-30acc56ca5a9" providerId="ADAL" clId="{B716AE03-887E-4633-A56A-36C470EFCBEA}" dt="2024-08-26T11:48:55.652" v="10" actId="47"/>
        <pc:sldMkLst>
          <pc:docMk/>
          <pc:sldMk cId="392289190" sldId="339"/>
        </pc:sldMkLst>
      </pc:sldChg>
      <pc:sldChg chg="del">
        <pc:chgData name="Hanna Viklund" userId="4e0e2cf7-cba3-4ce7-ad0b-30acc56ca5a9" providerId="ADAL" clId="{B716AE03-887E-4633-A56A-36C470EFCBEA}" dt="2024-08-26T11:48:55.652" v="10" actId="47"/>
        <pc:sldMkLst>
          <pc:docMk/>
          <pc:sldMk cId="2178195676" sldId="340"/>
        </pc:sldMkLst>
      </pc:sldChg>
      <pc:sldChg chg="del">
        <pc:chgData name="Hanna Viklund" userId="4e0e2cf7-cba3-4ce7-ad0b-30acc56ca5a9" providerId="ADAL" clId="{B716AE03-887E-4633-A56A-36C470EFCBEA}" dt="2024-08-26T11:48:55.652" v="10" actId="47"/>
        <pc:sldMkLst>
          <pc:docMk/>
          <pc:sldMk cId="1362763662" sldId="341"/>
        </pc:sldMkLst>
      </pc:sldChg>
      <pc:sldChg chg="addSp modSp mod modNotesTx">
        <pc:chgData name="Hanna Viklund" userId="4e0e2cf7-cba3-4ce7-ad0b-30acc56ca5a9" providerId="ADAL" clId="{B716AE03-887E-4633-A56A-36C470EFCBEA}" dt="2024-09-10T13:31:04.281" v="1106" actId="20577"/>
        <pc:sldMkLst>
          <pc:docMk/>
          <pc:sldMk cId="1890886863" sldId="343"/>
        </pc:sldMkLst>
        <pc:spChg chg="add mod">
          <ac:chgData name="Hanna Viklund" userId="4e0e2cf7-cba3-4ce7-ad0b-30acc56ca5a9" providerId="ADAL" clId="{B716AE03-887E-4633-A56A-36C470EFCBEA}" dt="2024-09-10T13:30:09.295" v="1068"/>
          <ac:spMkLst>
            <pc:docMk/>
            <pc:sldMk cId="1890886863" sldId="343"/>
            <ac:spMk id="7" creationId="{12FBF32B-0CA4-7C56-49EC-047DAAC2FC0D}"/>
          </ac:spMkLst>
        </pc:spChg>
        <pc:spChg chg="add mod">
          <ac:chgData name="Hanna Viklund" userId="4e0e2cf7-cba3-4ce7-ad0b-30acc56ca5a9" providerId="ADAL" clId="{B716AE03-887E-4633-A56A-36C470EFCBEA}" dt="2024-09-10T13:30:09.295" v="1068"/>
          <ac:spMkLst>
            <pc:docMk/>
            <pc:sldMk cId="1890886863" sldId="343"/>
            <ac:spMk id="8" creationId="{7CAAE459-3A28-F7BC-7213-673B0347D522}"/>
          </ac:spMkLst>
        </pc:spChg>
        <pc:spChg chg="mod">
          <ac:chgData name="Hanna Viklund" userId="4e0e2cf7-cba3-4ce7-ad0b-30acc56ca5a9" providerId="ADAL" clId="{B716AE03-887E-4633-A56A-36C470EFCBEA}" dt="2024-09-10T13:30:59.253" v="1091" actId="20577"/>
          <ac:spMkLst>
            <pc:docMk/>
            <pc:sldMk cId="1890886863" sldId="343"/>
            <ac:spMk id="9" creationId="{5E17DBF8-8765-4FA5-D242-0734B46CC5A2}"/>
          </ac:spMkLst>
        </pc:spChg>
      </pc:sldChg>
      <pc:sldChg chg="del">
        <pc:chgData name="Hanna Viklund" userId="4e0e2cf7-cba3-4ce7-ad0b-30acc56ca5a9" providerId="ADAL" clId="{B716AE03-887E-4633-A56A-36C470EFCBEA}" dt="2024-08-26T11:48:55.652" v="10" actId="47"/>
        <pc:sldMkLst>
          <pc:docMk/>
          <pc:sldMk cId="624736757" sldId="344"/>
        </pc:sldMkLst>
      </pc:sldChg>
      <pc:sldChg chg="del">
        <pc:chgData name="Hanna Viklund" userId="4e0e2cf7-cba3-4ce7-ad0b-30acc56ca5a9" providerId="ADAL" clId="{B716AE03-887E-4633-A56A-36C470EFCBEA}" dt="2024-08-26T11:48:55.652" v="10" actId="47"/>
        <pc:sldMkLst>
          <pc:docMk/>
          <pc:sldMk cId="1175011923" sldId="345"/>
        </pc:sldMkLst>
      </pc:sldChg>
      <pc:sldChg chg="del">
        <pc:chgData name="Hanna Viklund" userId="4e0e2cf7-cba3-4ce7-ad0b-30acc56ca5a9" providerId="ADAL" clId="{B716AE03-887E-4633-A56A-36C470EFCBEA}" dt="2024-08-26T11:48:55.652" v="10" actId="47"/>
        <pc:sldMkLst>
          <pc:docMk/>
          <pc:sldMk cId="2366209586" sldId="346"/>
        </pc:sldMkLst>
      </pc:sldChg>
      <pc:sldChg chg="del">
        <pc:chgData name="Hanna Viklund" userId="4e0e2cf7-cba3-4ce7-ad0b-30acc56ca5a9" providerId="ADAL" clId="{B716AE03-887E-4633-A56A-36C470EFCBEA}" dt="2024-08-26T11:47:32.928" v="2" actId="47"/>
        <pc:sldMkLst>
          <pc:docMk/>
          <pc:sldMk cId="2213670678" sldId="347"/>
        </pc:sldMkLst>
      </pc:sldChg>
      <pc:sldChg chg="del">
        <pc:chgData name="Hanna Viklund" userId="4e0e2cf7-cba3-4ce7-ad0b-30acc56ca5a9" providerId="ADAL" clId="{B716AE03-887E-4633-A56A-36C470EFCBEA}" dt="2024-08-26T11:47:32.928" v="2" actId="47"/>
        <pc:sldMkLst>
          <pc:docMk/>
          <pc:sldMk cId="2454065114" sldId="348"/>
        </pc:sldMkLst>
      </pc:sldChg>
      <pc:sldChg chg="del">
        <pc:chgData name="Hanna Viklund" userId="4e0e2cf7-cba3-4ce7-ad0b-30acc56ca5a9" providerId="ADAL" clId="{B716AE03-887E-4633-A56A-36C470EFCBEA}" dt="2024-08-26T11:47:32.928" v="2" actId="47"/>
        <pc:sldMkLst>
          <pc:docMk/>
          <pc:sldMk cId="3547310478" sldId="349"/>
        </pc:sldMkLst>
      </pc:sldChg>
      <pc:sldChg chg="del">
        <pc:chgData name="Hanna Viklund" userId="4e0e2cf7-cba3-4ce7-ad0b-30acc56ca5a9" providerId="ADAL" clId="{B716AE03-887E-4633-A56A-36C470EFCBEA}" dt="2024-08-26T11:47:32.928" v="2" actId="47"/>
        <pc:sldMkLst>
          <pc:docMk/>
          <pc:sldMk cId="347733063" sldId="350"/>
        </pc:sldMkLst>
      </pc:sldChg>
      <pc:sldChg chg="del">
        <pc:chgData name="Hanna Viklund" userId="4e0e2cf7-cba3-4ce7-ad0b-30acc56ca5a9" providerId="ADAL" clId="{B716AE03-887E-4633-A56A-36C470EFCBEA}" dt="2024-08-26T11:47:57.401" v="4" actId="47"/>
        <pc:sldMkLst>
          <pc:docMk/>
          <pc:sldMk cId="2169248540" sldId="351"/>
        </pc:sldMkLst>
      </pc:sldChg>
      <pc:sldChg chg="del">
        <pc:chgData name="Hanna Viklund" userId="4e0e2cf7-cba3-4ce7-ad0b-30acc56ca5a9" providerId="ADAL" clId="{B716AE03-887E-4633-A56A-36C470EFCBEA}" dt="2024-08-26T11:47:57.401" v="4" actId="47"/>
        <pc:sldMkLst>
          <pc:docMk/>
          <pc:sldMk cId="4209002873" sldId="352"/>
        </pc:sldMkLst>
      </pc:sldChg>
      <pc:sldChg chg="del">
        <pc:chgData name="Hanna Viklund" userId="4e0e2cf7-cba3-4ce7-ad0b-30acc56ca5a9" providerId="ADAL" clId="{B716AE03-887E-4633-A56A-36C470EFCBEA}" dt="2024-08-26T11:47:57.401" v="4" actId="47"/>
        <pc:sldMkLst>
          <pc:docMk/>
          <pc:sldMk cId="3006540648" sldId="353"/>
        </pc:sldMkLst>
      </pc:sldChg>
      <pc:sldChg chg="addSp modSp mod modNotesTx">
        <pc:chgData name="Hanna Viklund" userId="4e0e2cf7-cba3-4ce7-ad0b-30acc56ca5a9" providerId="ADAL" clId="{B716AE03-887E-4633-A56A-36C470EFCBEA}" dt="2024-09-10T12:59:32.941" v="497" actId="20577"/>
        <pc:sldMkLst>
          <pc:docMk/>
          <pc:sldMk cId="1266001365" sldId="354"/>
        </pc:sldMkLst>
        <pc:spChg chg="mod">
          <ac:chgData name="Hanna Viklund" userId="4e0e2cf7-cba3-4ce7-ad0b-30acc56ca5a9" providerId="ADAL" clId="{B716AE03-887E-4633-A56A-36C470EFCBEA}" dt="2024-09-10T12:57:11.457" v="441" actId="1076"/>
          <ac:spMkLst>
            <pc:docMk/>
            <pc:sldMk cId="1266001365" sldId="354"/>
            <ac:spMk id="5" creationId="{440472C9-F537-6593-2D73-83F10BBA7702}"/>
          </ac:spMkLst>
        </pc:spChg>
        <pc:spChg chg="add mod">
          <ac:chgData name="Hanna Viklund" userId="4e0e2cf7-cba3-4ce7-ad0b-30acc56ca5a9" providerId="ADAL" clId="{B716AE03-887E-4633-A56A-36C470EFCBEA}" dt="2024-09-10T12:57:38.302" v="442"/>
          <ac:spMkLst>
            <pc:docMk/>
            <pc:sldMk cId="1266001365" sldId="354"/>
            <ac:spMk id="6" creationId="{3F95E229-510B-1CAB-DA7B-24D547CA67B3}"/>
          </ac:spMkLst>
        </pc:spChg>
        <pc:spChg chg="add mod">
          <ac:chgData name="Hanna Viklund" userId="4e0e2cf7-cba3-4ce7-ad0b-30acc56ca5a9" providerId="ADAL" clId="{B716AE03-887E-4633-A56A-36C470EFCBEA}" dt="2024-09-10T12:57:38.302" v="442"/>
          <ac:spMkLst>
            <pc:docMk/>
            <pc:sldMk cId="1266001365" sldId="354"/>
            <ac:spMk id="7" creationId="{F5772DA5-1D03-DC24-0C46-F5D0A34313E3}"/>
          </ac:spMkLst>
        </pc:spChg>
      </pc:sldChg>
      <pc:sldChg chg="del">
        <pc:chgData name="Hanna Viklund" userId="4e0e2cf7-cba3-4ce7-ad0b-30acc56ca5a9" providerId="ADAL" clId="{B716AE03-887E-4633-A56A-36C470EFCBEA}" dt="2024-08-26T11:47:57.401" v="4" actId="47"/>
        <pc:sldMkLst>
          <pc:docMk/>
          <pc:sldMk cId="2424546688" sldId="355"/>
        </pc:sldMkLst>
      </pc:sldChg>
      <pc:sldChg chg="del">
        <pc:chgData name="Hanna Viklund" userId="4e0e2cf7-cba3-4ce7-ad0b-30acc56ca5a9" providerId="ADAL" clId="{B716AE03-887E-4633-A56A-36C470EFCBEA}" dt="2024-08-26T11:47:57.401" v="4" actId="47"/>
        <pc:sldMkLst>
          <pc:docMk/>
          <pc:sldMk cId="3585517493" sldId="356"/>
        </pc:sldMkLst>
      </pc:sldChg>
      <pc:sldChg chg="del">
        <pc:chgData name="Hanna Viklund" userId="4e0e2cf7-cba3-4ce7-ad0b-30acc56ca5a9" providerId="ADAL" clId="{B716AE03-887E-4633-A56A-36C470EFCBEA}" dt="2024-08-26T11:47:57.401" v="4" actId="47"/>
        <pc:sldMkLst>
          <pc:docMk/>
          <pc:sldMk cId="2673611830" sldId="357"/>
        </pc:sldMkLst>
      </pc:sldChg>
      <pc:sldChg chg="del">
        <pc:chgData name="Hanna Viklund" userId="4e0e2cf7-cba3-4ce7-ad0b-30acc56ca5a9" providerId="ADAL" clId="{B716AE03-887E-4633-A56A-36C470EFCBEA}" dt="2024-08-26T11:49:05.693" v="11" actId="47"/>
        <pc:sldMkLst>
          <pc:docMk/>
          <pc:sldMk cId="2438226618" sldId="358"/>
        </pc:sldMkLst>
      </pc:sldChg>
      <pc:sldChg chg="addSp modSp">
        <pc:chgData name="Hanna Viklund" userId="4e0e2cf7-cba3-4ce7-ad0b-30acc56ca5a9" providerId="ADAL" clId="{B716AE03-887E-4633-A56A-36C470EFCBEA}" dt="2024-09-10T13:32:50.193" v="1107"/>
        <pc:sldMkLst>
          <pc:docMk/>
          <pc:sldMk cId="3051438408" sldId="359"/>
        </pc:sldMkLst>
        <pc:spChg chg="add mod">
          <ac:chgData name="Hanna Viklund" userId="4e0e2cf7-cba3-4ce7-ad0b-30acc56ca5a9" providerId="ADAL" clId="{B716AE03-887E-4633-A56A-36C470EFCBEA}" dt="2024-09-10T13:32:50.193" v="1107"/>
          <ac:spMkLst>
            <pc:docMk/>
            <pc:sldMk cId="3051438408" sldId="359"/>
            <ac:spMk id="4" creationId="{9E37F757-B507-A4C1-27C2-BCFE159C36C5}"/>
          </ac:spMkLst>
        </pc:spChg>
        <pc:spChg chg="add mod">
          <ac:chgData name="Hanna Viklund" userId="4e0e2cf7-cba3-4ce7-ad0b-30acc56ca5a9" providerId="ADAL" clId="{B716AE03-887E-4633-A56A-36C470EFCBEA}" dt="2024-09-10T13:32:50.193" v="1107"/>
          <ac:spMkLst>
            <pc:docMk/>
            <pc:sldMk cId="3051438408" sldId="359"/>
            <ac:spMk id="8" creationId="{725A5D80-8A52-491C-0208-5287AE3F2256}"/>
          </ac:spMkLst>
        </pc:spChg>
      </pc:sldChg>
      <pc:sldChg chg="del">
        <pc:chgData name="Hanna Viklund" userId="4e0e2cf7-cba3-4ce7-ad0b-30acc56ca5a9" providerId="ADAL" clId="{B716AE03-887E-4633-A56A-36C470EFCBEA}" dt="2024-08-26T11:49:05.693" v="11" actId="47"/>
        <pc:sldMkLst>
          <pc:docMk/>
          <pc:sldMk cId="922189089" sldId="360"/>
        </pc:sldMkLst>
      </pc:sldChg>
      <pc:sldChg chg="del">
        <pc:chgData name="Hanna Viklund" userId="4e0e2cf7-cba3-4ce7-ad0b-30acc56ca5a9" providerId="ADAL" clId="{B716AE03-887E-4633-A56A-36C470EFCBEA}" dt="2024-08-26T11:49:05.693" v="11" actId="47"/>
        <pc:sldMkLst>
          <pc:docMk/>
          <pc:sldMk cId="3092449682" sldId="361"/>
        </pc:sldMkLst>
      </pc:sldChg>
      <pc:sldChg chg="del">
        <pc:chgData name="Hanna Viklund" userId="4e0e2cf7-cba3-4ce7-ad0b-30acc56ca5a9" providerId="ADAL" clId="{B716AE03-887E-4633-A56A-36C470EFCBEA}" dt="2024-08-26T11:49:05.693" v="11" actId="47"/>
        <pc:sldMkLst>
          <pc:docMk/>
          <pc:sldMk cId="1035415697" sldId="362"/>
        </pc:sldMkLst>
      </pc:sldChg>
      <pc:sldChg chg="del">
        <pc:chgData name="Hanna Viklund" userId="4e0e2cf7-cba3-4ce7-ad0b-30acc56ca5a9" providerId="ADAL" clId="{B716AE03-887E-4633-A56A-36C470EFCBEA}" dt="2024-08-26T11:49:05.693" v="11" actId="47"/>
        <pc:sldMkLst>
          <pc:docMk/>
          <pc:sldMk cId="2119624474" sldId="363"/>
        </pc:sldMkLst>
      </pc:sldChg>
      <pc:sldChg chg="del">
        <pc:chgData name="Hanna Viklund" userId="4e0e2cf7-cba3-4ce7-ad0b-30acc56ca5a9" providerId="ADAL" clId="{B716AE03-887E-4633-A56A-36C470EFCBEA}" dt="2024-08-26T11:49:05.693" v="11" actId="47"/>
        <pc:sldMkLst>
          <pc:docMk/>
          <pc:sldMk cId="1393583397" sldId="364"/>
        </pc:sldMkLst>
      </pc:sldChg>
      <pc:sldChg chg="del">
        <pc:chgData name="Hanna Viklund" userId="4e0e2cf7-cba3-4ce7-ad0b-30acc56ca5a9" providerId="ADAL" clId="{B716AE03-887E-4633-A56A-36C470EFCBEA}" dt="2024-08-26T11:49:05.693" v="11" actId="47"/>
        <pc:sldMkLst>
          <pc:docMk/>
          <pc:sldMk cId="1298210276" sldId="365"/>
        </pc:sldMkLst>
      </pc:sldChg>
      <pc:sldChg chg="del">
        <pc:chgData name="Hanna Viklund" userId="4e0e2cf7-cba3-4ce7-ad0b-30acc56ca5a9" providerId="ADAL" clId="{B716AE03-887E-4633-A56A-36C470EFCBEA}" dt="2024-08-26T11:48:26.902" v="8" actId="47"/>
        <pc:sldMkLst>
          <pc:docMk/>
          <pc:sldMk cId="18737321" sldId="369"/>
        </pc:sldMkLst>
      </pc:sldChg>
      <pc:sldChg chg="modSp add del mod modNotesTx">
        <pc:chgData name="Hanna Viklund" userId="4e0e2cf7-cba3-4ce7-ad0b-30acc56ca5a9" providerId="ADAL" clId="{B716AE03-887E-4633-A56A-36C470EFCBEA}" dt="2024-09-05T08:38:41.127" v="81" actId="20577"/>
        <pc:sldMkLst>
          <pc:docMk/>
          <pc:sldMk cId="2276248281" sldId="370"/>
        </pc:sldMkLst>
        <pc:spChg chg="mod">
          <ac:chgData name="Hanna Viklund" userId="4e0e2cf7-cba3-4ce7-ad0b-30acc56ca5a9" providerId="ADAL" clId="{B716AE03-887E-4633-A56A-36C470EFCBEA}" dt="2024-09-05T08:37:06.077" v="75" actId="20577"/>
          <ac:spMkLst>
            <pc:docMk/>
            <pc:sldMk cId="2276248281" sldId="370"/>
            <ac:spMk id="8" creationId="{0127FA38-7108-3D90-61DB-B5085D1423F3}"/>
          </ac:spMkLst>
        </pc:spChg>
      </pc:sldChg>
      <pc:sldChg chg="del">
        <pc:chgData name="Hanna Viklund" userId="4e0e2cf7-cba3-4ce7-ad0b-30acc56ca5a9" providerId="ADAL" clId="{B716AE03-887E-4633-A56A-36C470EFCBEA}" dt="2024-08-26T11:49:15.633" v="12" actId="47"/>
        <pc:sldMkLst>
          <pc:docMk/>
          <pc:sldMk cId="2841560037" sldId="371"/>
        </pc:sldMkLst>
      </pc:sldChg>
      <pc:sldChg chg="del">
        <pc:chgData name="Hanna Viklund" userId="4e0e2cf7-cba3-4ce7-ad0b-30acc56ca5a9" providerId="ADAL" clId="{B716AE03-887E-4633-A56A-36C470EFCBEA}" dt="2024-08-26T11:49:15.633" v="12" actId="47"/>
        <pc:sldMkLst>
          <pc:docMk/>
          <pc:sldMk cId="3615653558" sldId="372"/>
        </pc:sldMkLst>
      </pc:sldChg>
      <pc:sldChg chg="del">
        <pc:chgData name="Hanna Viklund" userId="4e0e2cf7-cba3-4ce7-ad0b-30acc56ca5a9" providerId="ADAL" clId="{B716AE03-887E-4633-A56A-36C470EFCBEA}" dt="2024-08-26T11:49:15.633" v="12" actId="47"/>
        <pc:sldMkLst>
          <pc:docMk/>
          <pc:sldMk cId="3917814368" sldId="373"/>
        </pc:sldMkLst>
      </pc:sldChg>
      <pc:sldChg chg="del">
        <pc:chgData name="Hanna Viklund" userId="4e0e2cf7-cba3-4ce7-ad0b-30acc56ca5a9" providerId="ADAL" clId="{B716AE03-887E-4633-A56A-36C470EFCBEA}" dt="2024-08-26T11:49:15.633" v="12" actId="47"/>
        <pc:sldMkLst>
          <pc:docMk/>
          <pc:sldMk cId="23095491" sldId="374"/>
        </pc:sldMkLst>
      </pc:sldChg>
      <pc:sldChg chg="modSp mod">
        <pc:chgData name="Hanna Viklund" userId="4e0e2cf7-cba3-4ce7-ad0b-30acc56ca5a9" providerId="ADAL" clId="{B716AE03-887E-4633-A56A-36C470EFCBEA}" dt="2024-09-10T13:36:35.736" v="1145" actId="20577"/>
        <pc:sldMkLst>
          <pc:docMk/>
          <pc:sldMk cId="509672218" sldId="375"/>
        </pc:sldMkLst>
        <pc:spChg chg="mod">
          <ac:chgData name="Hanna Viklund" userId="4e0e2cf7-cba3-4ce7-ad0b-30acc56ca5a9" providerId="ADAL" clId="{B716AE03-887E-4633-A56A-36C470EFCBEA}" dt="2024-09-10T13:36:06.846" v="1116" actId="1036"/>
          <ac:spMkLst>
            <pc:docMk/>
            <pc:sldMk cId="509672218" sldId="375"/>
            <ac:spMk id="2" creationId="{48E30EE2-8855-535B-24A4-D19DDBB1578A}"/>
          </ac:spMkLst>
        </pc:spChg>
        <pc:spChg chg="mod">
          <ac:chgData name="Hanna Viklund" userId="4e0e2cf7-cba3-4ce7-ad0b-30acc56ca5a9" providerId="ADAL" clId="{B716AE03-887E-4633-A56A-36C470EFCBEA}" dt="2024-09-10T13:35:02.357" v="1114" actId="20577"/>
          <ac:spMkLst>
            <pc:docMk/>
            <pc:sldMk cId="509672218" sldId="375"/>
            <ac:spMk id="8" creationId="{FAC43AC0-31CC-9E8E-3FFE-A8385824DA8D}"/>
          </ac:spMkLst>
        </pc:spChg>
        <pc:spChg chg="mod">
          <ac:chgData name="Hanna Viklund" userId="4e0e2cf7-cba3-4ce7-ad0b-30acc56ca5a9" providerId="ADAL" clId="{B716AE03-887E-4633-A56A-36C470EFCBEA}" dt="2024-09-10T13:36:35.736" v="1145" actId="20577"/>
          <ac:spMkLst>
            <pc:docMk/>
            <pc:sldMk cId="509672218" sldId="375"/>
            <ac:spMk id="10" creationId="{7430915B-F0E1-29FF-5073-F1285085799B}"/>
          </ac:spMkLst>
        </pc:spChg>
      </pc:sldChg>
      <pc:sldChg chg="del">
        <pc:chgData name="Hanna Viklund" userId="4e0e2cf7-cba3-4ce7-ad0b-30acc56ca5a9" providerId="ADAL" clId="{B716AE03-887E-4633-A56A-36C470EFCBEA}" dt="2024-08-26T11:49:15.633" v="12" actId="47"/>
        <pc:sldMkLst>
          <pc:docMk/>
          <pc:sldMk cId="173766392" sldId="376"/>
        </pc:sldMkLst>
      </pc:sldChg>
      <pc:sldChg chg="del">
        <pc:chgData name="Hanna Viklund" userId="4e0e2cf7-cba3-4ce7-ad0b-30acc56ca5a9" providerId="ADAL" clId="{B716AE03-887E-4633-A56A-36C470EFCBEA}" dt="2024-08-26T11:49:15.633" v="12" actId="47"/>
        <pc:sldMkLst>
          <pc:docMk/>
          <pc:sldMk cId="1902640267" sldId="377"/>
        </pc:sldMkLst>
      </pc:sldChg>
      <pc:sldChg chg="del">
        <pc:chgData name="Hanna Viklund" userId="4e0e2cf7-cba3-4ce7-ad0b-30acc56ca5a9" providerId="ADAL" clId="{B716AE03-887E-4633-A56A-36C470EFCBEA}" dt="2024-08-26T11:49:15.633" v="12" actId="47"/>
        <pc:sldMkLst>
          <pc:docMk/>
          <pc:sldMk cId="2912406809" sldId="378"/>
        </pc:sldMkLst>
      </pc:sldChg>
      <pc:sldChg chg="del">
        <pc:chgData name="Hanna Viklund" userId="4e0e2cf7-cba3-4ce7-ad0b-30acc56ca5a9" providerId="ADAL" clId="{B716AE03-887E-4633-A56A-36C470EFCBEA}" dt="2024-08-26T11:53:06.979" v="13" actId="47"/>
        <pc:sldMkLst>
          <pc:docMk/>
          <pc:sldMk cId="1170107839" sldId="379"/>
        </pc:sldMkLst>
      </pc:sldChg>
      <pc:sldChg chg="modAnim">
        <pc:chgData name="Hanna Viklund" userId="4e0e2cf7-cba3-4ce7-ad0b-30acc56ca5a9" providerId="ADAL" clId="{B716AE03-887E-4633-A56A-36C470EFCBEA}" dt="2024-08-27T10:41:49.285" v="62"/>
        <pc:sldMkLst>
          <pc:docMk/>
          <pc:sldMk cId="1778706303" sldId="1230"/>
        </pc:sldMkLst>
      </pc:sldChg>
      <pc:sldChg chg="modSp mod modAnim">
        <pc:chgData name="Hanna Viklund" userId="4e0e2cf7-cba3-4ce7-ad0b-30acc56ca5a9" providerId="ADAL" clId="{B716AE03-887E-4633-A56A-36C470EFCBEA}" dt="2024-09-02T11:57:48.929" v="66" actId="20577"/>
        <pc:sldMkLst>
          <pc:docMk/>
          <pc:sldMk cId="1780876666" sldId="1231"/>
        </pc:sldMkLst>
        <pc:spChg chg="mod">
          <ac:chgData name="Hanna Viklund" userId="4e0e2cf7-cba3-4ce7-ad0b-30acc56ca5a9" providerId="ADAL" clId="{B716AE03-887E-4633-A56A-36C470EFCBEA}" dt="2024-09-02T11:57:48.929" v="66" actId="20577"/>
          <ac:spMkLst>
            <pc:docMk/>
            <pc:sldMk cId="1780876666" sldId="1231"/>
            <ac:spMk id="11" creationId="{95627FF0-3356-C137-561F-0C871BDA6F43}"/>
          </ac:spMkLst>
        </pc:spChg>
      </pc:sldChg>
      <pc:sldChg chg="modAnim">
        <pc:chgData name="Hanna Viklund" userId="4e0e2cf7-cba3-4ce7-ad0b-30acc56ca5a9" providerId="ADAL" clId="{B716AE03-887E-4633-A56A-36C470EFCBEA}" dt="2024-08-27T12:44:49.920" v="65"/>
        <pc:sldMkLst>
          <pc:docMk/>
          <pc:sldMk cId="1340538214" sldId="1232"/>
        </pc:sldMkLst>
      </pc:sldChg>
      <pc:sldChg chg="modSp add del mod">
        <pc:chgData name="Hanna Viklund" userId="4e0e2cf7-cba3-4ce7-ad0b-30acc56ca5a9" providerId="ADAL" clId="{B716AE03-887E-4633-A56A-36C470EFCBEA}" dt="2024-08-27T08:29:02.418" v="39"/>
        <pc:sldMkLst>
          <pc:docMk/>
          <pc:sldMk cId="3602361805" sldId="1238"/>
        </pc:sldMkLst>
        <pc:spChg chg="mod">
          <ac:chgData name="Hanna Viklund" userId="4e0e2cf7-cba3-4ce7-ad0b-30acc56ca5a9" providerId="ADAL" clId="{B716AE03-887E-4633-A56A-36C470EFCBEA}" dt="2024-08-27T08:29:02.418" v="39"/>
          <ac:spMkLst>
            <pc:docMk/>
            <pc:sldMk cId="3602361805" sldId="1238"/>
            <ac:spMk id="3" creationId="{5103CF36-4095-E74A-A009-38D355B27D3E}"/>
          </ac:spMkLst>
        </pc:spChg>
      </pc:sldChg>
      <pc:sldChg chg="addSp modSp mod">
        <pc:chgData name="Hanna Viklund" userId="4e0e2cf7-cba3-4ce7-ad0b-30acc56ca5a9" providerId="ADAL" clId="{B716AE03-887E-4633-A56A-36C470EFCBEA}" dt="2024-08-27T08:56:01.906" v="40"/>
        <pc:sldMkLst>
          <pc:docMk/>
          <pc:sldMk cId="3122469698" sldId="1240"/>
        </pc:sldMkLst>
        <pc:spChg chg="add mod">
          <ac:chgData name="Hanna Viklund" userId="4e0e2cf7-cba3-4ce7-ad0b-30acc56ca5a9" providerId="ADAL" clId="{B716AE03-887E-4633-A56A-36C470EFCBEA}" dt="2024-08-27T07:46:32.992" v="14"/>
          <ac:spMkLst>
            <pc:docMk/>
            <pc:sldMk cId="3122469698" sldId="1240"/>
            <ac:spMk id="2" creationId="{11496B38-3E97-6137-ADB7-0055A4FE671B}"/>
          </ac:spMkLst>
        </pc:spChg>
        <pc:spChg chg="add mod">
          <ac:chgData name="Hanna Viklund" userId="4e0e2cf7-cba3-4ce7-ad0b-30acc56ca5a9" providerId="ADAL" clId="{B716AE03-887E-4633-A56A-36C470EFCBEA}" dt="2024-08-27T08:56:01.906" v="40"/>
          <ac:spMkLst>
            <pc:docMk/>
            <pc:sldMk cId="3122469698" sldId="1240"/>
            <ac:spMk id="4" creationId="{2D415BFD-D33B-D17B-C731-264D6814F109}"/>
          </ac:spMkLst>
        </pc:spChg>
        <pc:picChg chg="add mod">
          <ac:chgData name="Hanna Viklund" userId="4e0e2cf7-cba3-4ce7-ad0b-30acc56ca5a9" providerId="ADAL" clId="{B716AE03-887E-4633-A56A-36C470EFCBEA}" dt="2024-08-27T07:53:29.512" v="35" actId="14100"/>
          <ac:picMkLst>
            <pc:docMk/>
            <pc:sldMk cId="3122469698" sldId="1240"/>
            <ac:picMk id="3" creationId="{C6BAFFDC-5348-277B-08EC-D841ADBE668B}"/>
          </ac:picMkLst>
        </pc:picChg>
        <pc:picChg chg="mod">
          <ac:chgData name="Hanna Viklund" userId="4e0e2cf7-cba3-4ce7-ad0b-30acc56ca5a9" providerId="ADAL" clId="{B716AE03-887E-4633-A56A-36C470EFCBEA}" dt="2024-08-27T07:52:36.959" v="15" actId="14100"/>
          <ac:picMkLst>
            <pc:docMk/>
            <pc:sldMk cId="3122469698" sldId="1240"/>
            <ac:picMk id="5" creationId="{E910B66D-B3A7-49F5-48A0-F29728112FD7}"/>
          </ac:picMkLst>
        </pc:picChg>
        <pc:picChg chg="add mod">
          <ac:chgData name="Hanna Viklund" userId="4e0e2cf7-cba3-4ce7-ad0b-30acc56ca5a9" providerId="ADAL" clId="{B716AE03-887E-4633-A56A-36C470EFCBEA}" dt="2024-08-27T07:53:19.926" v="34" actId="1037"/>
          <ac:picMkLst>
            <pc:docMk/>
            <pc:sldMk cId="3122469698" sldId="1240"/>
            <ac:picMk id="1026" creationId="{59C078B1-DD96-FB8E-284F-42B4E3EB8F55}"/>
          </ac:picMkLst>
        </pc:picChg>
      </pc:sldChg>
      <pc:sldChg chg="del">
        <pc:chgData name="Hanna Viklund" userId="4e0e2cf7-cba3-4ce7-ad0b-30acc56ca5a9" providerId="ADAL" clId="{B716AE03-887E-4633-A56A-36C470EFCBEA}" dt="2024-08-26T11:47:12.824" v="0" actId="47"/>
        <pc:sldMkLst>
          <pc:docMk/>
          <pc:sldMk cId="2763593988" sldId="1241"/>
        </pc:sldMkLst>
      </pc:sldChg>
      <pc:sldChg chg="del">
        <pc:chgData name="Hanna Viklund" userId="4e0e2cf7-cba3-4ce7-ad0b-30acc56ca5a9" providerId="ADAL" clId="{B716AE03-887E-4633-A56A-36C470EFCBEA}" dt="2024-08-26T11:47:12.824" v="0" actId="47"/>
        <pc:sldMkLst>
          <pc:docMk/>
          <pc:sldMk cId="3955949439" sldId="1242"/>
        </pc:sldMkLst>
      </pc:sldChg>
      <pc:sldChg chg="del">
        <pc:chgData name="Hanna Viklund" userId="4e0e2cf7-cba3-4ce7-ad0b-30acc56ca5a9" providerId="ADAL" clId="{B716AE03-887E-4633-A56A-36C470EFCBEA}" dt="2024-08-26T11:47:12.824" v="0" actId="47"/>
        <pc:sldMkLst>
          <pc:docMk/>
          <pc:sldMk cId="1518648930" sldId="1243"/>
        </pc:sldMkLst>
      </pc:sldChg>
      <pc:sldChg chg="del">
        <pc:chgData name="Hanna Viklund" userId="4e0e2cf7-cba3-4ce7-ad0b-30acc56ca5a9" providerId="ADAL" clId="{B716AE03-887E-4633-A56A-36C470EFCBEA}" dt="2024-08-26T11:47:12.824" v="0" actId="47"/>
        <pc:sldMkLst>
          <pc:docMk/>
          <pc:sldMk cId="1603567637" sldId="1244"/>
        </pc:sldMkLst>
      </pc:sldChg>
      <pc:sldChg chg="del">
        <pc:chgData name="Hanna Viklund" userId="4e0e2cf7-cba3-4ce7-ad0b-30acc56ca5a9" providerId="ADAL" clId="{B716AE03-887E-4633-A56A-36C470EFCBEA}" dt="2024-08-26T11:47:12.824" v="0" actId="47"/>
        <pc:sldMkLst>
          <pc:docMk/>
          <pc:sldMk cId="3984521466" sldId="1245"/>
        </pc:sldMkLst>
      </pc:sldChg>
      <pc:sldChg chg="del">
        <pc:chgData name="Hanna Viklund" userId="4e0e2cf7-cba3-4ce7-ad0b-30acc56ca5a9" providerId="ADAL" clId="{B716AE03-887E-4633-A56A-36C470EFCBEA}" dt="2024-08-26T11:47:12.824" v="0" actId="47"/>
        <pc:sldMkLst>
          <pc:docMk/>
          <pc:sldMk cId="369266236" sldId="1246"/>
        </pc:sldMkLst>
      </pc:sldChg>
      <pc:sldChg chg="del">
        <pc:chgData name="Hanna Viklund" userId="4e0e2cf7-cba3-4ce7-ad0b-30acc56ca5a9" providerId="ADAL" clId="{B716AE03-887E-4633-A56A-36C470EFCBEA}" dt="2024-08-26T11:47:12.824" v="0" actId="47"/>
        <pc:sldMkLst>
          <pc:docMk/>
          <pc:sldMk cId="4244337925" sldId="1247"/>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chartUserShapes" Target="../drawings/drawing2.xml"/></Relationships>
</file>

<file path=ppt/charts/_rels/chart15.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15.xml"/><Relationship Id="rId1" Type="http://schemas.microsoft.com/office/2011/relationships/chartStyle" Target="style15.xml"/><Relationship Id="rId4" Type="http://schemas.openxmlformats.org/officeDocument/2006/relationships/chartUserShapes" Target="../drawings/drawing3.xml"/></Relationships>
</file>

<file path=ppt/charts/_rels/chart16.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21.xml"/><Relationship Id="rId1" Type="http://schemas.microsoft.com/office/2011/relationships/chartStyle" Target="style21.xml"/></Relationships>
</file>

<file path=ppt/charts/_rels/chart22.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22.xml"/><Relationship Id="rId1" Type="http://schemas.microsoft.com/office/2011/relationships/chartStyle" Target="style22.xml"/></Relationships>
</file>

<file path=ppt/charts/_rels/chart23.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23.xml"/><Relationship Id="rId1" Type="http://schemas.microsoft.com/office/2011/relationships/chartStyle" Target="style23.xml"/></Relationships>
</file>

<file path=ppt/charts/_rels/chart24.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24.xml"/><Relationship Id="rId1" Type="http://schemas.microsoft.com/office/2011/relationships/chartStyle" Target="style24.xml"/></Relationships>
</file>

<file path=ppt/charts/_rels/chart25.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25.xml"/><Relationship Id="rId1" Type="http://schemas.microsoft.com/office/2011/relationships/chartStyle" Target="style25.xml"/></Relationships>
</file>

<file path=ppt/charts/_rels/chart26.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26.xml"/><Relationship Id="rId1" Type="http://schemas.microsoft.com/office/2011/relationships/chartStyle" Target="style26.xml"/></Relationships>
</file>

<file path=ppt/charts/_rels/chart27.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27.xml"/><Relationship Id="rId1" Type="http://schemas.microsoft.com/office/2011/relationships/chartStyle" Target="style27.xml"/><Relationship Id="rId4" Type="http://schemas.openxmlformats.org/officeDocument/2006/relationships/chartUserShapes" Target="../drawings/drawing4.xml"/></Relationships>
</file>

<file path=ppt/charts/_rels/chart28.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j&#228;mf&#246;relser%202023.xlsx" TargetMode="External"/><Relationship Id="rId2" Type="http://schemas.microsoft.com/office/2011/relationships/chartColorStyle" Target="colors28.xml"/><Relationship Id="rId1" Type="http://schemas.microsoft.com/office/2011/relationships/chartStyle" Target="style28.xml"/></Relationships>
</file>

<file path=ppt/charts/_rels/chart29.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j&#228;mf&#246;relser%202023.xlsx" TargetMode="External"/><Relationship Id="rId2" Type="http://schemas.microsoft.com/office/2011/relationships/chartColorStyle" Target="colors29.xml"/><Relationship Id="rId1" Type="http://schemas.microsoft.com/office/2011/relationships/chartStyle" Target="style29.xml"/></Relationships>
</file>

<file path=ppt/charts/_rels/chart3.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3.xml"/><Relationship Id="rId1" Type="http://schemas.microsoft.com/office/2011/relationships/chartStyle" Target="style3.xml"/></Relationships>
</file>

<file path=ppt/charts/_rels/chart30.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rsk&#246;rningar.xlsx" TargetMode="External"/><Relationship Id="rId2" Type="http://schemas.microsoft.com/office/2011/relationships/chartColorStyle" Target="colors30.xml"/><Relationship Id="rId1" Type="http://schemas.microsoft.com/office/2011/relationships/chartStyle" Target="style30.xml"/></Relationships>
</file>

<file path=ppt/charts/_rels/chart31.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rsk&#246;rningar.xlsx" TargetMode="External"/><Relationship Id="rId2" Type="http://schemas.microsoft.com/office/2011/relationships/chartColorStyle" Target="colors31.xml"/><Relationship Id="rId1" Type="http://schemas.microsoft.com/office/2011/relationships/chartStyle" Target="style31.xml"/></Relationships>
</file>

<file path=ppt/charts/_rels/chart4.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1.xml"/></Relationships>
</file>

<file path=ppt/charts/_rels/chart8.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'[Kommuner CAN 2023.xlsx]Härjedalen'!$S$124</c:f>
              <c:strCache>
                <c:ptCount val="1"/>
                <c:pt idx="0">
                  <c:v>Sprit</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'[Kommuner CAN 2023.xlsx]Härjedalen'!$Q$125:$R$128</c:f>
              <c:multiLvlStrCache>
                <c:ptCount val="4"/>
                <c:lvl>
                  <c:pt idx="0">
                    <c:v>Länet</c:v>
                  </c:pt>
                  <c:pt idx="1">
                    <c:v>Härjedalen</c:v>
                  </c:pt>
                  <c:pt idx="2">
                    <c:v>Länet</c:v>
                  </c:pt>
                  <c:pt idx="3">
                    <c:v>Härjedalen</c:v>
                  </c:pt>
                </c:lvl>
                <c:lvl>
                  <c:pt idx="0">
                    <c:v>År 2 gy</c:v>
                  </c:pt>
                  <c:pt idx="2">
                    <c:v>Åk 9</c:v>
                  </c:pt>
                </c:lvl>
              </c:multiLvlStrCache>
            </c:multiLvlStrRef>
          </c:cat>
          <c:val>
            <c:numRef>
              <c:f>'[Kommuner CAN 2023.xlsx]Härjedalen'!$S$125:$S$128</c:f>
              <c:numCache>
                <c:formatCode>0.00</c:formatCode>
                <c:ptCount val="4"/>
                <c:pt idx="0">
                  <c:v>0.71479999999999999</c:v>
                </c:pt>
                <c:pt idx="1">
                  <c:v>0.70850000000000002</c:v>
                </c:pt>
                <c:pt idx="2">
                  <c:v>0.39360000000000001</c:v>
                </c:pt>
                <c:pt idx="3">
                  <c:v>0.42630000000000001</c:v>
                </c:pt>
              </c:numCache>
            </c:numRef>
          </c:val>
          <c:extLst>
            <c:ext xmlns:c16="http://schemas.microsoft.com/office/drawing/2014/chart" uri="{C3380CC4-5D6E-409C-BE32-E72D297353CC}">
              <c16:uniqueId val="{00000000-A3C5-4E6D-8BB4-A122014B70B0}"/>
            </c:ext>
          </c:extLst>
        </c:ser>
        <c:ser>
          <c:idx val="1"/>
          <c:order val="1"/>
          <c:tx>
            <c:strRef>
              <c:f>'[Kommuner CAN 2023.xlsx]Härjedalen'!$T$124</c:f>
              <c:strCache>
                <c:ptCount val="1"/>
                <c:pt idx="0">
                  <c:v>Vin</c:v>
                </c:pt>
              </c:strCache>
            </c:strRef>
          </c:tx>
          <c:spPr>
            <a:solidFill>
              <a:schemeClr val="accent2"/>
            </a:solidFill>
            <a:ln>
              <a:noFill/>
            </a:ln>
            <a:effectLst/>
          </c:spPr>
          <c:invertIfNegative val="0"/>
          <c:dLbls>
            <c:dLbl>
              <c:idx val="2"/>
              <c:layout>
                <c:manualLayout>
                  <c:x val="-5.9060217084276143E-3"/>
                  <c:y val="8.9320785755654785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B9B-405A-BB10-D9D21A277E52}"/>
                </c:ext>
              </c:extLst>
            </c:dLbl>
            <c:spPr>
              <a:noFill/>
              <a:ln>
                <a:noFill/>
              </a:ln>
              <a:effectLst/>
            </c:spPr>
            <c:txPr>
              <a:bodyPr rot="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'[Kommuner CAN 2023.xlsx]Härjedalen'!$Q$125:$R$128</c:f>
              <c:multiLvlStrCache>
                <c:ptCount val="4"/>
                <c:lvl>
                  <c:pt idx="0">
                    <c:v>Länet</c:v>
                  </c:pt>
                  <c:pt idx="1">
                    <c:v>Härjedalen</c:v>
                  </c:pt>
                  <c:pt idx="2">
                    <c:v>Länet</c:v>
                  </c:pt>
                  <c:pt idx="3">
                    <c:v>Härjedalen</c:v>
                  </c:pt>
                </c:lvl>
                <c:lvl>
                  <c:pt idx="0">
                    <c:v>År 2 gy</c:v>
                  </c:pt>
                  <c:pt idx="2">
                    <c:v>Åk 9</c:v>
                  </c:pt>
                </c:lvl>
              </c:multiLvlStrCache>
            </c:multiLvlStrRef>
          </c:cat>
          <c:val>
            <c:numRef>
              <c:f>'[Kommuner CAN 2023.xlsx]Härjedalen'!$T$125:$T$128</c:f>
              <c:numCache>
                <c:formatCode>0.00</c:formatCode>
                <c:ptCount val="4"/>
                <c:pt idx="0">
                  <c:v>0.2681</c:v>
                </c:pt>
                <c:pt idx="1">
                  <c:v>0.1099</c:v>
                </c:pt>
                <c:pt idx="2">
                  <c:v>7.8700000000000006E-2</c:v>
                </c:pt>
                <c:pt idx="3">
                  <c:v>9.7999999999999997E-3</c:v>
                </c:pt>
              </c:numCache>
            </c:numRef>
          </c:val>
          <c:extLst>
            <c:ext xmlns:c16="http://schemas.microsoft.com/office/drawing/2014/chart" uri="{C3380CC4-5D6E-409C-BE32-E72D297353CC}">
              <c16:uniqueId val="{00000001-A3C5-4E6D-8BB4-A122014B70B0}"/>
            </c:ext>
          </c:extLst>
        </c:ser>
        <c:ser>
          <c:idx val="2"/>
          <c:order val="2"/>
          <c:tx>
            <c:strRef>
              <c:f>'[Kommuner CAN 2023.xlsx]Härjedalen'!$U$124</c:f>
              <c:strCache>
                <c:ptCount val="1"/>
                <c:pt idx="0">
                  <c:v>Starköl</c:v>
                </c:pt>
              </c:strCache>
            </c:strRef>
          </c:tx>
          <c:spPr>
            <a:solidFill>
              <a:schemeClr val="accent3"/>
            </a:solidFill>
            <a:ln>
              <a:noFill/>
            </a:ln>
            <a:effectLst/>
          </c:spPr>
          <c:invertIfNegative val="0"/>
          <c:dLbls>
            <c:dLbl>
              <c:idx val="2"/>
              <c:layout>
                <c:manualLayout>
                  <c:x val="-5.9060217084276499E-3"/>
                  <c:y val="-8.9320785755656433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B9B-405A-BB10-D9D21A277E52}"/>
                </c:ext>
              </c:extLst>
            </c:dLbl>
            <c:spPr>
              <a:noFill/>
              <a:ln>
                <a:noFill/>
              </a:ln>
              <a:effectLst/>
            </c:spPr>
            <c:txPr>
              <a:bodyPr rot="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'[Kommuner CAN 2023.xlsx]Härjedalen'!$Q$125:$R$128</c:f>
              <c:multiLvlStrCache>
                <c:ptCount val="4"/>
                <c:lvl>
                  <c:pt idx="0">
                    <c:v>Länet</c:v>
                  </c:pt>
                  <c:pt idx="1">
                    <c:v>Härjedalen</c:v>
                  </c:pt>
                  <c:pt idx="2">
                    <c:v>Länet</c:v>
                  </c:pt>
                  <c:pt idx="3">
                    <c:v>Härjedalen</c:v>
                  </c:pt>
                </c:lvl>
                <c:lvl>
                  <c:pt idx="0">
                    <c:v>År 2 gy</c:v>
                  </c:pt>
                  <c:pt idx="2">
                    <c:v>Åk 9</c:v>
                  </c:pt>
                </c:lvl>
              </c:multiLvlStrCache>
            </c:multiLvlStrRef>
          </c:cat>
          <c:val>
            <c:numRef>
              <c:f>'[Kommuner CAN 2023.xlsx]Härjedalen'!$U$125:$U$128</c:f>
              <c:numCache>
                <c:formatCode>0.00</c:formatCode>
                <c:ptCount val="4"/>
                <c:pt idx="0">
                  <c:v>0.81140000000000001</c:v>
                </c:pt>
                <c:pt idx="1">
                  <c:v>1.3209</c:v>
                </c:pt>
                <c:pt idx="2">
                  <c:v>0.2271</c:v>
                </c:pt>
                <c:pt idx="3">
                  <c:v>0.6825</c:v>
                </c:pt>
              </c:numCache>
            </c:numRef>
          </c:val>
          <c:extLst>
            <c:ext xmlns:c16="http://schemas.microsoft.com/office/drawing/2014/chart" uri="{C3380CC4-5D6E-409C-BE32-E72D297353CC}">
              <c16:uniqueId val="{00000002-A3C5-4E6D-8BB4-A122014B70B0}"/>
            </c:ext>
          </c:extLst>
        </c:ser>
        <c:ser>
          <c:idx val="3"/>
          <c:order val="3"/>
          <c:tx>
            <c:strRef>
              <c:f>'[Kommuner CAN 2023.xlsx]Härjedalen'!$V$124</c:f>
              <c:strCache>
                <c:ptCount val="1"/>
                <c:pt idx="0">
                  <c:v>Folköl</c:v>
                </c:pt>
              </c:strCache>
            </c:strRef>
          </c:tx>
          <c:spPr>
            <a:solidFill>
              <a:schemeClr val="accent4"/>
            </a:solidFill>
            <a:ln>
              <a:noFill/>
            </a:ln>
            <a:effectLst/>
          </c:spPr>
          <c:invertIfNegative val="0"/>
          <c:dLbls>
            <c:dLbl>
              <c:idx val="2"/>
              <c:layout>
                <c:manualLayout>
                  <c:x val="0"/>
                  <c:y val="8.9320785755654785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B9B-405A-BB10-D9D21A277E52}"/>
                </c:ext>
              </c:extLst>
            </c:dLbl>
            <c:spPr>
              <a:noFill/>
              <a:ln>
                <a:noFill/>
              </a:ln>
              <a:effectLst/>
            </c:spPr>
            <c:txPr>
              <a:bodyPr rot="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'[Kommuner CAN 2023.xlsx]Härjedalen'!$Q$125:$R$128</c:f>
              <c:multiLvlStrCache>
                <c:ptCount val="4"/>
                <c:lvl>
                  <c:pt idx="0">
                    <c:v>Länet</c:v>
                  </c:pt>
                  <c:pt idx="1">
                    <c:v>Härjedalen</c:v>
                  </c:pt>
                  <c:pt idx="2">
                    <c:v>Länet</c:v>
                  </c:pt>
                  <c:pt idx="3">
                    <c:v>Härjedalen</c:v>
                  </c:pt>
                </c:lvl>
                <c:lvl>
                  <c:pt idx="0">
                    <c:v>År 2 gy</c:v>
                  </c:pt>
                  <c:pt idx="2">
                    <c:v>Åk 9</c:v>
                  </c:pt>
                </c:lvl>
              </c:multiLvlStrCache>
            </c:multiLvlStrRef>
          </c:cat>
          <c:val>
            <c:numRef>
              <c:f>'[Kommuner CAN 2023.xlsx]Härjedalen'!$V$125:$V$128</c:f>
              <c:numCache>
                <c:formatCode>0.00</c:formatCode>
                <c:ptCount val="4"/>
                <c:pt idx="0">
                  <c:v>0.1767</c:v>
                </c:pt>
                <c:pt idx="1">
                  <c:v>9.6000000000000002E-2</c:v>
                </c:pt>
                <c:pt idx="2">
                  <c:v>7.5499999999999998E-2</c:v>
                </c:pt>
                <c:pt idx="3">
                  <c:v>9.1999999999999998E-3</c:v>
                </c:pt>
              </c:numCache>
            </c:numRef>
          </c:val>
          <c:extLst>
            <c:ext xmlns:c16="http://schemas.microsoft.com/office/drawing/2014/chart" uri="{C3380CC4-5D6E-409C-BE32-E72D297353CC}">
              <c16:uniqueId val="{00000003-A3C5-4E6D-8BB4-A122014B70B0}"/>
            </c:ext>
          </c:extLst>
        </c:ser>
        <c:ser>
          <c:idx val="4"/>
          <c:order val="4"/>
          <c:tx>
            <c:strRef>
              <c:f>'[Kommuner CAN 2023.xlsx]Härjedalen'!$W$124</c:f>
              <c:strCache>
                <c:ptCount val="1"/>
                <c:pt idx="0">
                  <c:v>Blanddryck</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'[Kommuner CAN 2023.xlsx]Härjedalen'!$Q$125:$R$128</c:f>
              <c:multiLvlStrCache>
                <c:ptCount val="4"/>
                <c:lvl>
                  <c:pt idx="0">
                    <c:v>Länet</c:v>
                  </c:pt>
                  <c:pt idx="1">
                    <c:v>Härjedalen</c:v>
                  </c:pt>
                  <c:pt idx="2">
                    <c:v>Länet</c:v>
                  </c:pt>
                  <c:pt idx="3">
                    <c:v>Härjedalen</c:v>
                  </c:pt>
                </c:lvl>
                <c:lvl>
                  <c:pt idx="0">
                    <c:v>År 2 gy</c:v>
                  </c:pt>
                  <c:pt idx="2">
                    <c:v>Åk 9</c:v>
                  </c:pt>
                </c:lvl>
              </c:multiLvlStrCache>
            </c:multiLvlStrRef>
          </c:cat>
          <c:val>
            <c:numRef>
              <c:f>'[Kommuner CAN 2023.xlsx]Härjedalen'!$W$125:$W$128</c:f>
              <c:numCache>
                <c:formatCode>0.00</c:formatCode>
                <c:ptCount val="4"/>
                <c:pt idx="0">
                  <c:v>0.64910000000000001</c:v>
                </c:pt>
                <c:pt idx="1">
                  <c:v>0.9456</c:v>
                </c:pt>
                <c:pt idx="2">
                  <c:v>0.2853</c:v>
                </c:pt>
                <c:pt idx="3">
                  <c:v>0.41930000000000001</c:v>
                </c:pt>
              </c:numCache>
            </c:numRef>
          </c:val>
          <c:extLst>
            <c:ext xmlns:c16="http://schemas.microsoft.com/office/drawing/2014/chart" uri="{C3380CC4-5D6E-409C-BE32-E72D297353CC}">
              <c16:uniqueId val="{00000004-A3C5-4E6D-8BB4-A122014B70B0}"/>
            </c:ext>
          </c:extLst>
        </c:ser>
        <c:dLbls>
          <c:dLblPos val="ctr"/>
          <c:showLegendKey val="0"/>
          <c:showVal val="1"/>
          <c:showCatName val="0"/>
          <c:showSerName val="0"/>
          <c:showPercent val="0"/>
          <c:showBubbleSize val="0"/>
        </c:dLbls>
        <c:gapWidth val="150"/>
        <c:overlap val="100"/>
        <c:axId val="225689103"/>
        <c:axId val="225687663"/>
      </c:barChart>
      <c:catAx>
        <c:axId val="225689103"/>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225687663"/>
        <c:crosses val="autoZero"/>
        <c:auto val="1"/>
        <c:lblAlgn val="ctr"/>
        <c:lblOffset val="100"/>
        <c:noMultiLvlLbl val="0"/>
      </c:catAx>
      <c:valAx>
        <c:axId val="225687663"/>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sz="1100" b="0" i="0" u="none" strike="noStrike" kern="1200" baseline="0" dirty="0">
                    <a:solidFill>
                      <a:prstClr val="black">
                        <a:lumMod val="65000"/>
                        <a:lumOff val="35000"/>
                      </a:prstClr>
                    </a:solidFill>
                  </a:rPr>
                  <a:t>Genomsnittlig total årskonsumtion i 100-procentig alkohol, </a:t>
                </a:r>
              </a:p>
              <a:p>
                <a:pPr>
                  <a:defRPr/>
                </a:pPr>
                <a:r>
                  <a:rPr lang="sv-SE" sz="1100" b="0" i="0" u="none" strike="noStrike" kern="1200" baseline="0" dirty="0">
                    <a:solidFill>
                      <a:prstClr val="black">
                        <a:lumMod val="65000"/>
                        <a:lumOff val="35000"/>
                      </a:prstClr>
                    </a:solidFill>
                  </a:rPr>
                  <a:t>fördelat per liter </a:t>
                </a:r>
                <a:r>
                  <a:rPr lang="sv-SE" sz="1100" b="0" i="0" u="none" strike="noStrike" kern="1200" baseline="0" dirty="0" err="1">
                    <a:solidFill>
                      <a:prstClr val="black">
                        <a:lumMod val="65000"/>
                        <a:lumOff val="35000"/>
                      </a:prstClr>
                    </a:solidFill>
                  </a:rPr>
                  <a:t>dryckestyp</a:t>
                </a:r>
                <a:r>
                  <a:rPr lang="sv-SE" sz="1100" b="0" i="0" u="none" strike="noStrike" kern="1200" baseline="0" dirty="0">
                    <a:solidFill>
                      <a:prstClr val="black">
                        <a:lumMod val="65000"/>
                        <a:lumOff val="35000"/>
                      </a:prstClr>
                    </a:solidFill>
                  </a:rPr>
                  <a:t> och årskurs. </a:t>
                </a:r>
              </a:p>
            </c:rich>
          </c:tx>
          <c:layout>
            <c:manualLayout>
              <c:xMode val="edge"/>
              <c:yMode val="edge"/>
              <c:x val="0.30887993779288309"/>
              <c:y val="0.8443138704278923"/>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225689103"/>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 elever som spelat om pengar, utifrån årskurs</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'[Kommuner CAN 2023.xlsx]Härjedalen'!$K$241</c:f>
              <c:strCache>
                <c:ptCount val="1"/>
                <c:pt idx="0">
                  <c:v>Åk 9</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2023.xlsx]Härjedalen'!$J$242:$J$243</c:f>
              <c:strCache>
                <c:ptCount val="2"/>
                <c:pt idx="0">
                  <c:v>Har spelat om pengar senaste 12 månaderna</c:v>
                </c:pt>
                <c:pt idx="1">
                  <c:v>Har spelat om pengar senaste 30 dagarna</c:v>
                </c:pt>
              </c:strCache>
            </c:strRef>
          </c:cat>
          <c:val>
            <c:numRef>
              <c:f>'[Kommuner CAN 2023.xlsx]Härjedalen'!$K$242:$K$243</c:f>
              <c:numCache>
                <c:formatCode>0</c:formatCode>
                <c:ptCount val="2"/>
                <c:pt idx="0">
                  <c:v>10.1</c:v>
                </c:pt>
                <c:pt idx="1">
                  <c:v>5.8</c:v>
                </c:pt>
              </c:numCache>
            </c:numRef>
          </c:val>
          <c:extLst>
            <c:ext xmlns:c16="http://schemas.microsoft.com/office/drawing/2014/chart" uri="{C3380CC4-5D6E-409C-BE32-E72D297353CC}">
              <c16:uniqueId val="{00000000-936A-49A8-9DEF-8F9DB5E3678A}"/>
            </c:ext>
          </c:extLst>
        </c:ser>
        <c:ser>
          <c:idx val="1"/>
          <c:order val="1"/>
          <c:tx>
            <c:strRef>
              <c:f>'[Kommuner CAN 2023.xlsx]Härjedalen'!$L$241</c:f>
              <c:strCache>
                <c:ptCount val="1"/>
                <c:pt idx="0">
                  <c:v>År 2 gy</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2023.xlsx]Härjedalen'!$J$242:$J$243</c:f>
              <c:strCache>
                <c:ptCount val="2"/>
                <c:pt idx="0">
                  <c:v>Har spelat om pengar senaste 12 månaderna</c:v>
                </c:pt>
                <c:pt idx="1">
                  <c:v>Har spelat om pengar senaste 30 dagarna</c:v>
                </c:pt>
              </c:strCache>
            </c:strRef>
          </c:cat>
          <c:val>
            <c:numRef>
              <c:f>'[Kommuner CAN 2023.xlsx]Härjedalen'!$L$242:$L$243</c:f>
              <c:numCache>
                <c:formatCode>0</c:formatCode>
                <c:ptCount val="2"/>
                <c:pt idx="0">
                  <c:v>14.6</c:v>
                </c:pt>
                <c:pt idx="1">
                  <c:v>8.3000000000000007</c:v>
                </c:pt>
              </c:numCache>
            </c:numRef>
          </c:val>
          <c:extLst>
            <c:ext xmlns:c16="http://schemas.microsoft.com/office/drawing/2014/chart" uri="{C3380CC4-5D6E-409C-BE32-E72D297353CC}">
              <c16:uniqueId val="{00000001-936A-49A8-9DEF-8F9DB5E3678A}"/>
            </c:ext>
          </c:extLst>
        </c:ser>
        <c:dLbls>
          <c:dLblPos val="outEnd"/>
          <c:showLegendKey val="0"/>
          <c:showVal val="1"/>
          <c:showCatName val="0"/>
          <c:showSerName val="0"/>
          <c:showPercent val="0"/>
          <c:showBubbleSize val="0"/>
        </c:dLbls>
        <c:gapWidth val="219"/>
        <c:overlap val="-27"/>
        <c:axId val="2048626783"/>
        <c:axId val="2048632063"/>
      </c:barChart>
      <c:catAx>
        <c:axId val="20486267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2048632063"/>
        <c:crosses val="autoZero"/>
        <c:auto val="1"/>
        <c:lblAlgn val="ctr"/>
        <c:lblOffset val="100"/>
        <c:noMultiLvlLbl val="0"/>
      </c:catAx>
      <c:valAx>
        <c:axId val="2048632063"/>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204862678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a:t>
            </a:r>
            <a:r>
              <a:rPr lang="sv-SE" baseline="0" dirty="0"/>
              <a:t> elever som s</a:t>
            </a:r>
            <a:r>
              <a:rPr lang="sv-SE" dirty="0"/>
              <a:t>pelat om pengar senaste 30 dagarna, fördelat på årskurs och kön, 2012-2023.</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2023.xlsx]Spel om pengar - antal sig skil'!$J$29</c:f>
              <c:strCache>
                <c:ptCount val="1"/>
                <c:pt idx="0">
                  <c:v>2012</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2023.xlsx]Spel om pengar - antal sig skil'!$K$28:$N$28</c:f>
              <c:strCache>
                <c:ptCount val="4"/>
                <c:pt idx="0">
                  <c:v>Åk 9 flickor</c:v>
                </c:pt>
                <c:pt idx="1">
                  <c:v>Åk 9 pojkar</c:v>
                </c:pt>
                <c:pt idx="2">
                  <c:v>År 2 gy flickor</c:v>
                </c:pt>
                <c:pt idx="3">
                  <c:v>År 2 gy pojkar</c:v>
                </c:pt>
              </c:strCache>
            </c:strRef>
          </c:cat>
          <c:val>
            <c:numRef>
              <c:f>'[Länsresultat åk9+år2 2023.xlsx]Spel om pengar - antal sig skil'!$K$29:$N$29</c:f>
              <c:numCache>
                <c:formatCode>0</c:formatCode>
                <c:ptCount val="4"/>
                <c:pt idx="0">
                  <c:v>3.1</c:v>
                </c:pt>
                <c:pt idx="1">
                  <c:v>4.5999999999999996</c:v>
                </c:pt>
                <c:pt idx="2">
                  <c:v>4</c:v>
                </c:pt>
                <c:pt idx="3">
                  <c:v>14</c:v>
                </c:pt>
              </c:numCache>
            </c:numRef>
          </c:val>
          <c:extLst>
            <c:ext xmlns:c16="http://schemas.microsoft.com/office/drawing/2014/chart" uri="{C3380CC4-5D6E-409C-BE32-E72D297353CC}">
              <c16:uniqueId val="{00000000-834D-415F-92E4-DFC0BCF3E081}"/>
            </c:ext>
          </c:extLst>
        </c:ser>
        <c:ser>
          <c:idx val="1"/>
          <c:order val="1"/>
          <c:tx>
            <c:strRef>
              <c:f>'[Länsresultat åk9+år2 2023.xlsx]Spel om pengar - antal sig skil'!$J$30</c:f>
              <c:strCache>
                <c:ptCount val="1"/>
                <c:pt idx="0">
                  <c:v>2015</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2023.xlsx]Spel om pengar - antal sig skil'!$K$28:$N$28</c:f>
              <c:strCache>
                <c:ptCount val="4"/>
                <c:pt idx="0">
                  <c:v>Åk 9 flickor</c:v>
                </c:pt>
                <c:pt idx="1">
                  <c:v>Åk 9 pojkar</c:v>
                </c:pt>
                <c:pt idx="2">
                  <c:v>År 2 gy flickor</c:v>
                </c:pt>
                <c:pt idx="3">
                  <c:v>År 2 gy pojkar</c:v>
                </c:pt>
              </c:strCache>
            </c:strRef>
          </c:cat>
          <c:val>
            <c:numRef>
              <c:f>'[Länsresultat åk9+år2 2023.xlsx]Spel om pengar - antal sig skil'!$K$30:$N$30</c:f>
              <c:numCache>
                <c:formatCode>0</c:formatCode>
                <c:ptCount val="4"/>
                <c:pt idx="0">
                  <c:v>2.8</c:v>
                </c:pt>
                <c:pt idx="1">
                  <c:v>10.9</c:v>
                </c:pt>
                <c:pt idx="2">
                  <c:v>2.1</c:v>
                </c:pt>
                <c:pt idx="3">
                  <c:v>10.8</c:v>
                </c:pt>
              </c:numCache>
            </c:numRef>
          </c:val>
          <c:extLst>
            <c:ext xmlns:c16="http://schemas.microsoft.com/office/drawing/2014/chart" uri="{C3380CC4-5D6E-409C-BE32-E72D297353CC}">
              <c16:uniqueId val="{00000001-834D-415F-92E4-DFC0BCF3E081}"/>
            </c:ext>
          </c:extLst>
        </c:ser>
        <c:ser>
          <c:idx val="2"/>
          <c:order val="2"/>
          <c:tx>
            <c:strRef>
              <c:f>'[Länsresultat åk9+år2 2023.xlsx]Spel om pengar - antal sig skil'!$J$31</c:f>
              <c:strCache>
                <c:ptCount val="1"/>
                <c:pt idx="0">
                  <c:v>2019</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2023.xlsx]Spel om pengar - antal sig skil'!$K$28:$N$28</c:f>
              <c:strCache>
                <c:ptCount val="4"/>
                <c:pt idx="0">
                  <c:v>Åk 9 flickor</c:v>
                </c:pt>
                <c:pt idx="1">
                  <c:v>Åk 9 pojkar</c:v>
                </c:pt>
                <c:pt idx="2">
                  <c:v>År 2 gy flickor</c:v>
                </c:pt>
                <c:pt idx="3">
                  <c:v>År 2 gy pojkar</c:v>
                </c:pt>
              </c:strCache>
            </c:strRef>
          </c:cat>
          <c:val>
            <c:numRef>
              <c:f>'[Länsresultat åk9+år2 2023.xlsx]Spel om pengar - antal sig skil'!$K$31:$N$31</c:f>
              <c:numCache>
                <c:formatCode>0</c:formatCode>
                <c:ptCount val="4"/>
                <c:pt idx="0">
                  <c:v>0.9</c:v>
                </c:pt>
                <c:pt idx="1">
                  <c:v>6.3</c:v>
                </c:pt>
                <c:pt idx="2">
                  <c:v>0.7</c:v>
                </c:pt>
                <c:pt idx="3">
                  <c:v>10.7</c:v>
                </c:pt>
              </c:numCache>
            </c:numRef>
          </c:val>
          <c:extLst>
            <c:ext xmlns:c16="http://schemas.microsoft.com/office/drawing/2014/chart" uri="{C3380CC4-5D6E-409C-BE32-E72D297353CC}">
              <c16:uniqueId val="{00000002-834D-415F-92E4-DFC0BCF3E081}"/>
            </c:ext>
          </c:extLst>
        </c:ser>
        <c:ser>
          <c:idx val="3"/>
          <c:order val="3"/>
          <c:tx>
            <c:strRef>
              <c:f>'[Länsresultat åk9+år2 2023.xlsx]Spel om pengar - antal sig skil'!$J$32</c:f>
              <c:strCache>
                <c:ptCount val="1"/>
                <c:pt idx="0">
                  <c:v>2023</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2023.xlsx]Spel om pengar - antal sig skil'!$K$28:$N$28</c:f>
              <c:strCache>
                <c:ptCount val="4"/>
                <c:pt idx="0">
                  <c:v>Åk 9 flickor</c:v>
                </c:pt>
                <c:pt idx="1">
                  <c:v>Åk 9 pojkar</c:v>
                </c:pt>
                <c:pt idx="2">
                  <c:v>År 2 gy flickor</c:v>
                </c:pt>
                <c:pt idx="3">
                  <c:v>År 2 gy pojkar</c:v>
                </c:pt>
              </c:strCache>
            </c:strRef>
          </c:cat>
          <c:val>
            <c:numRef>
              <c:f>'[Länsresultat åk9+år2 2023.xlsx]Spel om pengar - antal sig skil'!$K$32:$N$32</c:f>
              <c:numCache>
                <c:formatCode>0</c:formatCode>
                <c:ptCount val="4"/>
                <c:pt idx="0">
                  <c:v>1</c:v>
                </c:pt>
                <c:pt idx="1">
                  <c:v>8.6</c:v>
                </c:pt>
                <c:pt idx="2">
                  <c:v>1.7</c:v>
                </c:pt>
                <c:pt idx="3">
                  <c:v>18</c:v>
                </c:pt>
              </c:numCache>
            </c:numRef>
          </c:val>
          <c:extLst>
            <c:ext xmlns:c16="http://schemas.microsoft.com/office/drawing/2014/chart" uri="{C3380CC4-5D6E-409C-BE32-E72D297353CC}">
              <c16:uniqueId val="{00000003-834D-415F-92E4-DFC0BCF3E081}"/>
            </c:ext>
          </c:extLst>
        </c:ser>
        <c:dLbls>
          <c:dLblPos val="outEnd"/>
          <c:showLegendKey val="0"/>
          <c:showVal val="1"/>
          <c:showCatName val="0"/>
          <c:showSerName val="0"/>
          <c:showPercent val="0"/>
          <c:showBubbleSize val="0"/>
        </c:dLbls>
        <c:gapWidth val="150"/>
        <c:axId val="1375625968"/>
        <c:axId val="1375628848"/>
      </c:barChart>
      <c:catAx>
        <c:axId val="1375625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75628848"/>
        <c:crosses val="autoZero"/>
        <c:auto val="1"/>
        <c:lblAlgn val="ctr"/>
        <c:lblOffset val="100"/>
        <c:noMultiLvlLbl val="0"/>
      </c:catAx>
      <c:valAx>
        <c:axId val="1375628848"/>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dirty="0"/>
                  <a:t>Andel</a:t>
                </a:r>
                <a:r>
                  <a:rPr lang="sv-SE" baseline="0" dirty="0"/>
                  <a:t> i procent</a:t>
                </a:r>
                <a:endParaRPr lang="sv-SE" dirty="0"/>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75625968"/>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en-US" sz="1320" b="0" i="0" u="none" strike="noStrike" kern="1200" spc="0" baseline="0" dirty="0" err="1">
                <a:solidFill>
                  <a:prstClr val="black">
                    <a:lumMod val="65000"/>
                    <a:lumOff val="35000"/>
                  </a:prstClr>
                </a:solidFill>
              </a:rPr>
              <a:t>Andel</a:t>
            </a:r>
            <a:r>
              <a:rPr lang="en-US" sz="1320" b="0" i="0" u="none" strike="noStrike" kern="1200" spc="0" baseline="0" dirty="0">
                <a:solidFill>
                  <a:prstClr val="black">
                    <a:lumMod val="65000"/>
                    <a:lumOff val="35000"/>
                  </a:prstClr>
                </a:solidFill>
              </a:rPr>
              <a:t> </a:t>
            </a:r>
            <a:r>
              <a:rPr lang="en-US" sz="1320" b="0" i="0" u="none" strike="noStrike" kern="1200" spc="0" baseline="0" dirty="0" err="1">
                <a:solidFill>
                  <a:prstClr val="black">
                    <a:lumMod val="65000"/>
                    <a:lumOff val="35000"/>
                  </a:prstClr>
                </a:solidFill>
              </a:rPr>
              <a:t>elever</a:t>
            </a:r>
            <a:r>
              <a:rPr lang="en-US" sz="1320" b="0" i="0" u="none" strike="noStrike" kern="1200" spc="0" baseline="0" dirty="0">
                <a:solidFill>
                  <a:prstClr val="black">
                    <a:lumMod val="65000"/>
                    <a:lumOff val="35000"/>
                  </a:prstClr>
                </a:solidFill>
              </a:rPr>
              <a:t> </a:t>
            </a:r>
            <a:r>
              <a:rPr lang="en-US" sz="1320" b="0" i="0" u="none" strike="noStrike" kern="1200" spc="0" baseline="0" dirty="0" err="1">
                <a:solidFill>
                  <a:prstClr val="black">
                    <a:lumMod val="65000"/>
                    <a:lumOff val="35000"/>
                  </a:prstClr>
                </a:solidFill>
              </a:rPr>
              <a:t>i</a:t>
            </a:r>
            <a:r>
              <a:rPr lang="en-US" sz="1320" b="0" i="0" u="none" strike="noStrike" kern="1200" spc="0" baseline="0" dirty="0">
                <a:solidFill>
                  <a:prstClr val="black">
                    <a:lumMod val="65000"/>
                    <a:lumOff val="35000"/>
                  </a:prstClr>
                </a:solidFill>
              </a:rPr>
              <a:t> </a:t>
            </a:r>
            <a:r>
              <a:rPr lang="en-US" sz="1320" b="0" i="0" u="none" strike="noStrike" kern="1200" spc="0" baseline="0" dirty="0" err="1">
                <a:solidFill>
                  <a:prstClr val="black">
                    <a:lumMod val="65000"/>
                    <a:lumOff val="35000"/>
                  </a:prstClr>
                </a:solidFill>
              </a:rPr>
              <a:t>åk</a:t>
            </a:r>
            <a:r>
              <a:rPr lang="en-US" sz="1320" b="0" i="0" u="none" strike="noStrike" kern="1200" spc="0" baseline="0" dirty="0">
                <a:solidFill>
                  <a:prstClr val="black">
                    <a:lumMod val="65000"/>
                    <a:lumOff val="35000"/>
                  </a:prstClr>
                </a:solidFill>
              </a:rPr>
              <a:t> 9 </a:t>
            </a:r>
            <a:r>
              <a:rPr lang="en-US" sz="1320" b="0" i="0" u="none" strike="noStrike" kern="1200" spc="0" baseline="0" dirty="0" err="1">
                <a:solidFill>
                  <a:prstClr val="black">
                    <a:lumMod val="65000"/>
                    <a:lumOff val="35000"/>
                  </a:prstClr>
                </a:solidFill>
              </a:rPr>
              <a:t>som</a:t>
            </a:r>
            <a:r>
              <a:rPr lang="en-US" sz="1320" b="0" i="0" u="none" strike="noStrike" kern="1200" spc="0" baseline="0" dirty="0">
                <a:solidFill>
                  <a:prstClr val="black">
                    <a:lumMod val="65000"/>
                    <a:lumOff val="35000"/>
                  </a:prstClr>
                </a:solidFill>
              </a:rPr>
              <a:t> var 13 </a:t>
            </a:r>
            <a:r>
              <a:rPr lang="en-US" sz="1320" b="0" i="0" u="none" strike="noStrike" kern="1200" spc="0" baseline="0" dirty="0" err="1">
                <a:solidFill>
                  <a:prstClr val="black">
                    <a:lumMod val="65000"/>
                    <a:lumOff val="35000"/>
                  </a:prstClr>
                </a:solidFill>
              </a:rPr>
              <a:t>år</a:t>
            </a:r>
            <a:r>
              <a:rPr lang="en-US" sz="1320" b="0" i="0" u="none" strike="noStrike" kern="1200" spc="0" baseline="0" dirty="0">
                <a:solidFill>
                  <a:prstClr val="black">
                    <a:lumMod val="65000"/>
                    <a:lumOff val="35000"/>
                  </a:prstClr>
                </a:solidFill>
              </a:rPr>
              <a:t> </a:t>
            </a:r>
            <a:r>
              <a:rPr lang="en-US" sz="1320" b="0" i="0" u="none" strike="noStrike" kern="1200" spc="0" baseline="0" dirty="0" err="1">
                <a:solidFill>
                  <a:prstClr val="black">
                    <a:lumMod val="65000"/>
                    <a:lumOff val="35000"/>
                  </a:prstClr>
                </a:solidFill>
              </a:rPr>
              <a:t>eller</a:t>
            </a:r>
            <a:r>
              <a:rPr lang="en-US" sz="1320" b="0" i="0" u="none" strike="noStrike" kern="1200" spc="0" baseline="0" dirty="0">
                <a:solidFill>
                  <a:prstClr val="black">
                    <a:lumMod val="65000"/>
                    <a:lumOff val="35000"/>
                  </a:prstClr>
                </a:solidFill>
              </a:rPr>
              <a:t> </a:t>
            </a:r>
            <a:r>
              <a:rPr lang="en-US" sz="1320" b="0" i="0" u="none" strike="noStrike" kern="1200" spc="0" baseline="0" dirty="0" err="1">
                <a:solidFill>
                  <a:prstClr val="black">
                    <a:lumMod val="65000"/>
                    <a:lumOff val="35000"/>
                  </a:prstClr>
                </a:solidFill>
              </a:rPr>
              <a:t>yngre</a:t>
            </a:r>
            <a:r>
              <a:rPr lang="en-US" sz="1320" b="0" i="0" u="none" strike="noStrike" kern="1200" spc="0" baseline="0" dirty="0">
                <a:solidFill>
                  <a:prstClr val="black">
                    <a:lumMod val="65000"/>
                    <a:lumOff val="35000"/>
                  </a:prstClr>
                </a:solidFill>
              </a:rPr>
              <a:t> </a:t>
            </a:r>
            <a:r>
              <a:rPr lang="en-US" sz="1320" b="0" i="0" u="none" strike="noStrike" kern="1200" spc="0" baseline="0" dirty="0" err="1">
                <a:solidFill>
                  <a:prstClr val="black">
                    <a:lumMod val="65000"/>
                    <a:lumOff val="35000"/>
                  </a:prstClr>
                </a:solidFill>
              </a:rPr>
              <a:t>när</a:t>
            </a:r>
            <a:r>
              <a:rPr lang="en-US" sz="1320" b="0" i="0" u="none" strike="noStrike" kern="1200" spc="0" baseline="0" dirty="0">
                <a:solidFill>
                  <a:prstClr val="black">
                    <a:lumMod val="65000"/>
                    <a:lumOff val="35000"/>
                  </a:prstClr>
                </a:solidFill>
              </a:rPr>
              <a:t> de </a:t>
            </a:r>
            <a:r>
              <a:rPr lang="en-US" sz="1320" b="0" i="0" u="none" strike="noStrike" kern="1200" spc="0" baseline="0" dirty="0" err="1">
                <a:solidFill>
                  <a:prstClr val="black">
                    <a:lumMod val="65000"/>
                    <a:lumOff val="35000"/>
                  </a:prstClr>
                </a:solidFill>
              </a:rPr>
              <a:t>första</a:t>
            </a:r>
            <a:r>
              <a:rPr lang="en-US" sz="1320" b="0" i="0" u="none" strike="noStrike" kern="1200" spc="0" baseline="0" dirty="0">
                <a:solidFill>
                  <a:prstClr val="black">
                    <a:lumMod val="65000"/>
                    <a:lumOff val="35000"/>
                  </a:prstClr>
                </a:solidFill>
              </a:rPr>
              <a:t> </a:t>
            </a:r>
            <a:r>
              <a:rPr lang="en-US" sz="1320" b="0" i="0" u="none" strike="noStrike" kern="1200" spc="0" baseline="0" dirty="0" err="1">
                <a:solidFill>
                  <a:prstClr val="black">
                    <a:lumMod val="65000"/>
                    <a:lumOff val="35000"/>
                  </a:prstClr>
                </a:solidFill>
              </a:rPr>
              <a:t>gången</a:t>
            </a:r>
            <a:r>
              <a:rPr lang="en-US" sz="1320" b="0" i="0" u="none" strike="noStrike" kern="1200" spc="0" baseline="0" dirty="0">
                <a:solidFill>
                  <a:prstClr val="black">
                    <a:lumMod val="65000"/>
                    <a:lumOff val="35000"/>
                  </a:prstClr>
                </a:solidFill>
              </a:rPr>
              <a:t> …</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bar"/>
        <c:grouping val="clustered"/>
        <c:varyColors val="0"/>
        <c:ser>
          <c:idx val="1"/>
          <c:order val="0"/>
          <c:tx>
            <c:strRef>
              <c:f>Härjedalen!$M$264</c:f>
              <c:strCache>
                <c:ptCount val="1"/>
                <c:pt idx="0">
                  <c:v>Härjedalen</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Härjedalen!$K$265:$K$270</c:f>
              <c:strCache>
                <c:ptCount val="6"/>
                <c:pt idx="0">
                  <c:v>Använde marijuana eller hasch</c:v>
                </c:pt>
                <c:pt idx="1">
                  <c:v>Sniffade</c:v>
                </c:pt>
                <c:pt idx="2">
                  <c:v>Blev berusad av alkohol</c:v>
                </c:pt>
                <c:pt idx="3">
                  <c:v>Drack minst ett glas alkohol</c:v>
                </c:pt>
                <c:pt idx="4">
                  <c:v>Rökte cigarett </c:v>
                </c:pt>
                <c:pt idx="5">
                  <c:v>Snusade</c:v>
                </c:pt>
              </c:strCache>
            </c:strRef>
          </c:cat>
          <c:val>
            <c:numRef>
              <c:f>Härjedalen!$M$265:$M$270</c:f>
              <c:numCache>
                <c:formatCode>General</c:formatCode>
                <c:ptCount val="6"/>
                <c:pt idx="0" formatCode="0">
                  <c:v>0</c:v>
                </c:pt>
                <c:pt idx="1">
                  <c:v>0</c:v>
                </c:pt>
                <c:pt idx="2" formatCode="0">
                  <c:v>17.399999999999999</c:v>
                </c:pt>
                <c:pt idx="3" formatCode="0">
                  <c:v>30.4</c:v>
                </c:pt>
                <c:pt idx="4" formatCode="0">
                  <c:v>15.9</c:v>
                </c:pt>
                <c:pt idx="5" formatCode="0">
                  <c:v>13</c:v>
                </c:pt>
              </c:numCache>
            </c:numRef>
          </c:val>
          <c:extLst>
            <c:ext xmlns:c16="http://schemas.microsoft.com/office/drawing/2014/chart" uri="{C3380CC4-5D6E-409C-BE32-E72D297353CC}">
              <c16:uniqueId val="{00000000-089F-4A78-9652-04066EEA5001}"/>
            </c:ext>
          </c:extLst>
        </c:ser>
        <c:dLbls>
          <c:dLblPos val="outEnd"/>
          <c:showLegendKey val="0"/>
          <c:showVal val="1"/>
          <c:showCatName val="0"/>
          <c:showSerName val="0"/>
          <c:showPercent val="0"/>
          <c:showBubbleSize val="0"/>
        </c:dLbls>
        <c:gapWidth val="182"/>
        <c:axId val="1652423072"/>
        <c:axId val="1652425472"/>
      </c:barChart>
      <c:catAx>
        <c:axId val="165242307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652425472"/>
        <c:crosses val="autoZero"/>
        <c:auto val="1"/>
        <c:lblAlgn val="ctr"/>
        <c:lblOffset val="100"/>
        <c:noMultiLvlLbl val="0"/>
      </c:catAx>
      <c:valAx>
        <c:axId val="1652425472"/>
        <c:scaling>
          <c:orientation val="minMax"/>
          <c:max val="5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65242307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Utveckling</a:t>
            </a:r>
            <a:r>
              <a:rPr lang="sv-SE" baseline="0" dirty="0"/>
              <a:t> över tid, 2012-2023, över a</a:t>
            </a:r>
            <a:r>
              <a:rPr lang="sv-SE" dirty="0"/>
              <a:t>ndel elever i årskurs 9 i länet som var 13</a:t>
            </a:r>
            <a:r>
              <a:rPr lang="sv-SE" baseline="0" dirty="0"/>
              <a:t> år eller yngre när de första gången…</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lineChart>
        <c:grouping val="standard"/>
        <c:varyColors val="0"/>
        <c:ser>
          <c:idx val="0"/>
          <c:order val="0"/>
          <c:tx>
            <c:strRef>
              <c:f>'[Länsresultat åk9+år2 2023.xlsx]Tillgänglighet - antal sig skil'!$M$46</c:f>
              <c:strCache>
                <c:ptCount val="1"/>
                <c:pt idx="0">
                  <c:v>Rökt en cigarett</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89C-4AD3-BB5D-DC502ACD16BC}"/>
                </c:ext>
              </c:extLst>
            </c:dLbl>
            <c:dLbl>
              <c:idx val="3"/>
              <c:layout>
                <c:manualLayout>
                  <c:x val="-4.0195718333093057E-3"/>
                  <c:y val="-1.692413224676850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571-453E-A1D5-BA2F02F7D293}"/>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2023.xlsx]Tillgänglighet - antal sig skil'!$N$45:$Q$45</c:f>
              <c:numCache>
                <c:formatCode>General</c:formatCode>
                <c:ptCount val="4"/>
                <c:pt idx="0">
                  <c:v>2012</c:v>
                </c:pt>
                <c:pt idx="1">
                  <c:v>2015</c:v>
                </c:pt>
                <c:pt idx="2">
                  <c:v>2019</c:v>
                </c:pt>
                <c:pt idx="3">
                  <c:v>2023</c:v>
                </c:pt>
              </c:numCache>
            </c:numRef>
          </c:cat>
          <c:val>
            <c:numRef>
              <c:f>'[Länsresultat åk9+år2 2023.xlsx]Tillgänglighet - antal sig skil'!$N$46:$Q$46</c:f>
              <c:numCache>
                <c:formatCode>General</c:formatCode>
                <c:ptCount val="4"/>
                <c:pt idx="0">
                  <c:v>26</c:v>
                </c:pt>
                <c:pt idx="1">
                  <c:v>21</c:v>
                </c:pt>
                <c:pt idx="2" formatCode="0">
                  <c:v>12.1</c:v>
                </c:pt>
                <c:pt idx="3" formatCode="0">
                  <c:v>11.5</c:v>
                </c:pt>
              </c:numCache>
            </c:numRef>
          </c:val>
          <c:smooth val="0"/>
          <c:extLst>
            <c:ext xmlns:c16="http://schemas.microsoft.com/office/drawing/2014/chart" uri="{C3380CC4-5D6E-409C-BE32-E72D297353CC}">
              <c16:uniqueId val="{00000000-C90D-4903-8A54-54C413D02DB5}"/>
            </c:ext>
          </c:extLst>
        </c:ser>
        <c:ser>
          <c:idx val="1"/>
          <c:order val="1"/>
          <c:tx>
            <c:strRef>
              <c:f>'[Länsresultat åk9+år2 2023.xlsx]Tillgänglighet - antal sig skil'!$M$47</c:f>
              <c:strCache>
                <c:ptCount val="1"/>
                <c:pt idx="0">
                  <c:v>Snusat</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89C-4AD3-BB5D-DC502ACD16BC}"/>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179-4B0C-8EE4-70946B2EE96E}"/>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2023.xlsx]Tillgänglighet - antal sig skil'!$N$45:$Q$45</c:f>
              <c:numCache>
                <c:formatCode>General</c:formatCode>
                <c:ptCount val="4"/>
                <c:pt idx="0">
                  <c:v>2012</c:v>
                </c:pt>
                <c:pt idx="1">
                  <c:v>2015</c:v>
                </c:pt>
                <c:pt idx="2">
                  <c:v>2019</c:v>
                </c:pt>
                <c:pt idx="3">
                  <c:v>2023</c:v>
                </c:pt>
              </c:numCache>
            </c:numRef>
          </c:cat>
          <c:val>
            <c:numRef>
              <c:f>'[Länsresultat åk9+år2 2023.xlsx]Tillgänglighet - antal sig skil'!$N$47:$Q$47</c:f>
              <c:numCache>
                <c:formatCode>General</c:formatCode>
                <c:ptCount val="4"/>
                <c:pt idx="0">
                  <c:v>17</c:v>
                </c:pt>
                <c:pt idx="1">
                  <c:v>13</c:v>
                </c:pt>
                <c:pt idx="2" formatCode="0">
                  <c:v>9.5</c:v>
                </c:pt>
                <c:pt idx="3" formatCode="0">
                  <c:v>10.8</c:v>
                </c:pt>
              </c:numCache>
            </c:numRef>
          </c:val>
          <c:smooth val="0"/>
          <c:extLst>
            <c:ext xmlns:c16="http://schemas.microsoft.com/office/drawing/2014/chart" uri="{C3380CC4-5D6E-409C-BE32-E72D297353CC}">
              <c16:uniqueId val="{00000001-C90D-4903-8A54-54C413D02DB5}"/>
            </c:ext>
          </c:extLst>
        </c:ser>
        <c:ser>
          <c:idx val="3"/>
          <c:order val="2"/>
          <c:tx>
            <c:strRef>
              <c:f>'[Länsresultat åk9+år2 2023.xlsx]Tillgänglighet - antal sig skil'!$M$49</c:f>
              <c:strCache>
                <c:ptCount val="1"/>
                <c:pt idx="0">
                  <c:v>Druckit minst ett glas alkohol</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dLbl>
              <c:idx val="0"/>
              <c:layout>
                <c:manualLayout>
                  <c:x val="-5.6575473553828477E-2"/>
                  <c:y val="-8.4620661233843313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89C-4AD3-BB5D-DC502ACD16BC}"/>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179-4B0C-8EE4-70946B2EE96E}"/>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2023.xlsx]Tillgänglighet - antal sig skil'!$N$45:$Q$45</c:f>
              <c:numCache>
                <c:formatCode>General</c:formatCode>
                <c:ptCount val="4"/>
                <c:pt idx="0">
                  <c:v>2012</c:v>
                </c:pt>
                <c:pt idx="1">
                  <c:v>2015</c:v>
                </c:pt>
                <c:pt idx="2">
                  <c:v>2019</c:v>
                </c:pt>
                <c:pt idx="3">
                  <c:v>2023</c:v>
                </c:pt>
              </c:numCache>
            </c:numRef>
          </c:cat>
          <c:val>
            <c:numRef>
              <c:f>'[Länsresultat åk9+år2 2023.xlsx]Tillgänglighet - antal sig skil'!$N$49:$Q$49</c:f>
              <c:numCache>
                <c:formatCode>General</c:formatCode>
                <c:ptCount val="4"/>
                <c:pt idx="0">
                  <c:v>27</c:v>
                </c:pt>
                <c:pt idx="1">
                  <c:v>19</c:v>
                </c:pt>
                <c:pt idx="2" formatCode="0">
                  <c:v>14.5</c:v>
                </c:pt>
                <c:pt idx="3" formatCode="0">
                  <c:v>16</c:v>
                </c:pt>
              </c:numCache>
            </c:numRef>
          </c:val>
          <c:smooth val="0"/>
          <c:extLst>
            <c:ext xmlns:c16="http://schemas.microsoft.com/office/drawing/2014/chart" uri="{C3380CC4-5D6E-409C-BE32-E72D297353CC}">
              <c16:uniqueId val="{00000003-C90D-4903-8A54-54C413D02DB5}"/>
            </c:ext>
          </c:extLst>
        </c:ser>
        <c:ser>
          <c:idx val="4"/>
          <c:order val="3"/>
          <c:tx>
            <c:strRef>
              <c:f>'[Länsresultat åk9+år2 2023.xlsx]Tillgänglighet - antal sig skil'!$M$50</c:f>
              <c:strCache>
                <c:ptCount val="1"/>
                <c:pt idx="0">
                  <c:v>Varit berusad av alkohol</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89C-4AD3-BB5D-DC502ACD16BC}"/>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571-453E-A1D5-BA2F02F7D293}"/>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2023.xlsx]Tillgänglighet - antal sig skil'!$N$45:$Q$45</c:f>
              <c:numCache>
                <c:formatCode>General</c:formatCode>
                <c:ptCount val="4"/>
                <c:pt idx="0">
                  <c:v>2012</c:v>
                </c:pt>
                <c:pt idx="1">
                  <c:v>2015</c:v>
                </c:pt>
                <c:pt idx="2">
                  <c:v>2019</c:v>
                </c:pt>
                <c:pt idx="3">
                  <c:v>2023</c:v>
                </c:pt>
              </c:numCache>
            </c:numRef>
          </c:cat>
          <c:val>
            <c:numRef>
              <c:f>'[Länsresultat åk9+år2 2023.xlsx]Tillgänglighet - antal sig skil'!$N$50:$Q$50</c:f>
              <c:numCache>
                <c:formatCode>General</c:formatCode>
                <c:ptCount val="4"/>
                <c:pt idx="0">
                  <c:v>14</c:v>
                </c:pt>
                <c:pt idx="1">
                  <c:v>8</c:v>
                </c:pt>
                <c:pt idx="2" formatCode="0">
                  <c:v>5.8</c:v>
                </c:pt>
                <c:pt idx="3" formatCode="0">
                  <c:v>7.2</c:v>
                </c:pt>
              </c:numCache>
            </c:numRef>
          </c:val>
          <c:smooth val="0"/>
          <c:extLst>
            <c:ext xmlns:c16="http://schemas.microsoft.com/office/drawing/2014/chart" uri="{C3380CC4-5D6E-409C-BE32-E72D297353CC}">
              <c16:uniqueId val="{00000004-C90D-4903-8A54-54C413D02DB5}"/>
            </c:ext>
          </c:extLst>
        </c:ser>
        <c:ser>
          <c:idx val="5"/>
          <c:order val="4"/>
          <c:tx>
            <c:strRef>
              <c:f>'[Länsresultat åk9+år2 2023.xlsx]Tillgänglighet - antal sig skil'!$M$51</c:f>
              <c:strCache>
                <c:ptCount val="1"/>
                <c:pt idx="0">
                  <c:v>Sniffat/boffat</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89C-4AD3-BB5D-DC502ACD16BC}"/>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571-453E-A1D5-BA2F02F7D293}"/>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2023.xlsx]Tillgänglighet - antal sig skil'!$N$45:$Q$45</c:f>
              <c:numCache>
                <c:formatCode>General</c:formatCode>
                <c:ptCount val="4"/>
                <c:pt idx="0">
                  <c:v>2012</c:v>
                </c:pt>
                <c:pt idx="1">
                  <c:v>2015</c:v>
                </c:pt>
                <c:pt idx="2">
                  <c:v>2019</c:v>
                </c:pt>
                <c:pt idx="3">
                  <c:v>2023</c:v>
                </c:pt>
              </c:numCache>
            </c:numRef>
          </c:cat>
          <c:val>
            <c:numRef>
              <c:f>'[Länsresultat åk9+år2 2023.xlsx]Tillgänglighet - antal sig skil'!$N$51:$Q$51</c:f>
              <c:numCache>
                <c:formatCode>General</c:formatCode>
                <c:ptCount val="4"/>
                <c:pt idx="0">
                  <c:v>4</c:v>
                </c:pt>
                <c:pt idx="1">
                  <c:v>2</c:v>
                </c:pt>
                <c:pt idx="2" formatCode="0">
                  <c:v>1.9</c:v>
                </c:pt>
                <c:pt idx="3" formatCode="0">
                  <c:v>2.1</c:v>
                </c:pt>
              </c:numCache>
            </c:numRef>
          </c:val>
          <c:smooth val="0"/>
          <c:extLst>
            <c:ext xmlns:c16="http://schemas.microsoft.com/office/drawing/2014/chart" uri="{C3380CC4-5D6E-409C-BE32-E72D297353CC}">
              <c16:uniqueId val="{00000005-C90D-4903-8A54-54C413D02DB5}"/>
            </c:ext>
          </c:extLst>
        </c:ser>
        <c:ser>
          <c:idx val="6"/>
          <c:order val="5"/>
          <c:tx>
            <c:strRef>
              <c:f>'[Länsresultat åk9+år2 2023.xlsx]Tillgänglighet - antal sig skil'!$M$52</c:f>
              <c:strCache>
                <c:ptCount val="1"/>
                <c:pt idx="0">
                  <c:v>Använt marijuana eller hasch </c:v>
                </c:pt>
              </c:strCache>
            </c:strRef>
          </c:tx>
          <c:spPr>
            <a:ln w="28575"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89C-4AD3-BB5D-DC502ACD16BC}"/>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571-453E-A1D5-BA2F02F7D293}"/>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2023.xlsx]Tillgänglighet - antal sig skil'!$N$45:$Q$45</c:f>
              <c:numCache>
                <c:formatCode>General</c:formatCode>
                <c:ptCount val="4"/>
                <c:pt idx="0">
                  <c:v>2012</c:v>
                </c:pt>
                <c:pt idx="1">
                  <c:v>2015</c:v>
                </c:pt>
                <c:pt idx="2">
                  <c:v>2019</c:v>
                </c:pt>
                <c:pt idx="3">
                  <c:v>2023</c:v>
                </c:pt>
              </c:numCache>
            </c:numRef>
          </c:cat>
          <c:val>
            <c:numRef>
              <c:f>'[Länsresultat åk9+år2 2023.xlsx]Tillgänglighet - antal sig skil'!$N$52:$Q$52</c:f>
              <c:numCache>
                <c:formatCode>0</c:formatCode>
                <c:ptCount val="4"/>
                <c:pt idx="0">
                  <c:v>1.3</c:v>
                </c:pt>
                <c:pt idx="1">
                  <c:v>0.8</c:v>
                </c:pt>
                <c:pt idx="2">
                  <c:v>1</c:v>
                </c:pt>
                <c:pt idx="3">
                  <c:v>0.9</c:v>
                </c:pt>
              </c:numCache>
            </c:numRef>
          </c:val>
          <c:smooth val="0"/>
          <c:extLst>
            <c:ext xmlns:c16="http://schemas.microsoft.com/office/drawing/2014/chart" uri="{C3380CC4-5D6E-409C-BE32-E72D297353CC}">
              <c16:uniqueId val="{00000006-C90D-4903-8A54-54C413D02DB5}"/>
            </c:ext>
          </c:extLst>
        </c:ser>
        <c:dLbls>
          <c:showLegendKey val="0"/>
          <c:showVal val="0"/>
          <c:showCatName val="0"/>
          <c:showSerName val="0"/>
          <c:showPercent val="0"/>
          <c:showBubbleSize val="0"/>
        </c:dLbls>
        <c:marker val="1"/>
        <c:smooth val="0"/>
        <c:axId val="845828944"/>
        <c:axId val="845824144"/>
      </c:lineChart>
      <c:catAx>
        <c:axId val="8458289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845824144"/>
        <c:crosses val="autoZero"/>
        <c:auto val="1"/>
        <c:lblAlgn val="ctr"/>
        <c:lblOffset val="100"/>
        <c:noMultiLvlLbl val="0"/>
      </c:catAx>
      <c:valAx>
        <c:axId val="845824144"/>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8458289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 elever i år 2 på gymnasiet som inom 24 timmar kan få tag på… </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bar"/>
        <c:grouping val="clustered"/>
        <c:varyColors val="0"/>
        <c:ser>
          <c:idx val="0"/>
          <c:order val="0"/>
          <c:tx>
            <c:strRef>
              <c:f>'[Kommuner CAN 2023.xlsx]Härjedalen'!$T$325</c:f>
              <c:strCache>
                <c:ptCount val="1"/>
                <c:pt idx="0">
                  <c:v>Länet</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2023.xlsx]Härjedalen'!$S$326:$S$330</c:f>
              <c:strCache>
                <c:ptCount val="5"/>
                <c:pt idx="0">
                  <c:v>Anabola steroider </c:v>
                </c:pt>
                <c:pt idx="1">
                  <c:v>Hasch/marijuana </c:v>
                </c:pt>
                <c:pt idx="2">
                  <c:v>Cigaretter </c:v>
                </c:pt>
                <c:pt idx="3">
                  <c:v>Alkohol starkare än 3,5 %</c:v>
                </c:pt>
                <c:pt idx="4">
                  <c:v>Folköl</c:v>
                </c:pt>
              </c:strCache>
            </c:strRef>
          </c:cat>
          <c:val>
            <c:numRef>
              <c:f>'[Kommuner CAN 2023.xlsx]Härjedalen'!$T$326:$T$330</c:f>
              <c:numCache>
                <c:formatCode>0</c:formatCode>
                <c:ptCount val="5"/>
                <c:pt idx="0">
                  <c:v>5</c:v>
                </c:pt>
                <c:pt idx="1">
                  <c:v>18.8</c:v>
                </c:pt>
                <c:pt idx="2">
                  <c:v>65.900000000000006</c:v>
                </c:pt>
                <c:pt idx="3">
                  <c:v>59.5</c:v>
                </c:pt>
                <c:pt idx="4">
                  <c:v>65.900000000000006</c:v>
                </c:pt>
              </c:numCache>
            </c:numRef>
          </c:val>
          <c:extLst>
            <c:ext xmlns:c16="http://schemas.microsoft.com/office/drawing/2014/chart" uri="{C3380CC4-5D6E-409C-BE32-E72D297353CC}">
              <c16:uniqueId val="{00000000-1835-44C6-98C8-36D127514B71}"/>
            </c:ext>
          </c:extLst>
        </c:ser>
        <c:ser>
          <c:idx val="1"/>
          <c:order val="1"/>
          <c:tx>
            <c:strRef>
              <c:f>'[Kommuner CAN 2023.xlsx]Härjedalen'!$U$325</c:f>
              <c:strCache>
                <c:ptCount val="1"/>
                <c:pt idx="0">
                  <c:v>Härjedalen</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2023.xlsx]Härjedalen'!$S$326:$S$330</c:f>
              <c:strCache>
                <c:ptCount val="5"/>
                <c:pt idx="0">
                  <c:v>Anabola steroider </c:v>
                </c:pt>
                <c:pt idx="1">
                  <c:v>Hasch/marijuana </c:v>
                </c:pt>
                <c:pt idx="2">
                  <c:v>Cigaretter </c:v>
                </c:pt>
                <c:pt idx="3">
                  <c:v>Alkohol starkare än 3,5 %</c:v>
                </c:pt>
                <c:pt idx="4">
                  <c:v>Folköl</c:v>
                </c:pt>
              </c:strCache>
            </c:strRef>
          </c:cat>
          <c:val>
            <c:numRef>
              <c:f>'[Kommuner CAN 2023.xlsx]Härjedalen'!$U$326:$U$330</c:f>
              <c:numCache>
                <c:formatCode>0</c:formatCode>
                <c:ptCount val="5"/>
                <c:pt idx="0">
                  <c:v>2.1</c:v>
                </c:pt>
                <c:pt idx="1">
                  <c:v>4.2</c:v>
                </c:pt>
                <c:pt idx="2">
                  <c:v>60.4</c:v>
                </c:pt>
                <c:pt idx="3">
                  <c:v>56.3</c:v>
                </c:pt>
                <c:pt idx="4">
                  <c:v>60.4</c:v>
                </c:pt>
              </c:numCache>
            </c:numRef>
          </c:val>
          <c:extLst>
            <c:ext xmlns:c16="http://schemas.microsoft.com/office/drawing/2014/chart" uri="{C3380CC4-5D6E-409C-BE32-E72D297353CC}">
              <c16:uniqueId val="{00000001-1835-44C6-98C8-36D127514B71}"/>
            </c:ext>
          </c:extLst>
        </c:ser>
        <c:dLbls>
          <c:dLblPos val="outEnd"/>
          <c:showLegendKey val="0"/>
          <c:showVal val="1"/>
          <c:showCatName val="0"/>
          <c:showSerName val="0"/>
          <c:showPercent val="0"/>
          <c:showBubbleSize val="0"/>
        </c:dLbls>
        <c:gapWidth val="182"/>
        <c:axId val="367523792"/>
        <c:axId val="367528592"/>
      </c:barChart>
      <c:catAx>
        <c:axId val="36752379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367528592"/>
        <c:crosses val="autoZero"/>
        <c:auto val="1"/>
        <c:lblAlgn val="ctr"/>
        <c:lblOffset val="100"/>
        <c:noMultiLvlLbl val="0"/>
      </c:catAx>
      <c:valAx>
        <c:axId val="367528592"/>
        <c:scaling>
          <c:orientation val="minMax"/>
          <c:max val="10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367523792"/>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userShapes r:id="rId4"/>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 elever i årskurs 9 som inom</a:t>
            </a:r>
            <a:r>
              <a:rPr lang="sv-SE" baseline="0" dirty="0"/>
              <a:t> 24 timmar kan få tag på…</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bar"/>
        <c:grouping val="clustered"/>
        <c:varyColors val="0"/>
        <c:ser>
          <c:idx val="0"/>
          <c:order val="0"/>
          <c:tx>
            <c:strRef>
              <c:f>'[Kommuner CAN 2023.xlsx]Härjedalen'!$I$325</c:f>
              <c:strCache>
                <c:ptCount val="1"/>
                <c:pt idx="0">
                  <c:v>Länet</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2023.xlsx]Härjedalen'!$H$326:$H$330</c:f>
              <c:strCache>
                <c:ptCount val="5"/>
                <c:pt idx="0">
                  <c:v>Anabola steroider </c:v>
                </c:pt>
                <c:pt idx="1">
                  <c:v>Hasch/marijuana </c:v>
                </c:pt>
                <c:pt idx="2">
                  <c:v>Cigaretter </c:v>
                </c:pt>
                <c:pt idx="3">
                  <c:v>Alkohol starkare än 3,5 %</c:v>
                </c:pt>
                <c:pt idx="4">
                  <c:v>Folköl</c:v>
                </c:pt>
              </c:strCache>
            </c:strRef>
          </c:cat>
          <c:val>
            <c:numRef>
              <c:f>'[Kommuner CAN 2023.xlsx]Härjedalen'!$I$326:$I$330</c:f>
              <c:numCache>
                <c:formatCode>0</c:formatCode>
                <c:ptCount val="5"/>
                <c:pt idx="0">
                  <c:v>6.2</c:v>
                </c:pt>
                <c:pt idx="1">
                  <c:v>15.9</c:v>
                </c:pt>
                <c:pt idx="2">
                  <c:v>40.700000000000003</c:v>
                </c:pt>
                <c:pt idx="3">
                  <c:v>45.4</c:v>
                </c:pt>
                <c:pt idx="4">
                  <c:v>43.8</c:v>
                </c:pt>
              </c:numCache>
            </c:numRef>
          </c:val>
          <c:extLst>
            <c:ext xmlns:c16="http://schemas.microsoft.com/office/drawing/2014/chart" uri="{C3380CC4-5D6E-409C-BE32-E72D297353CC}">
              <c16:uniqueId val="{00000000-753D-40C4-AE8D-DDFCF3A845FC}"/>
            </c:ext>
          </c:extLst>
        </c:ser>
        <c:ser>
          <c:idx val="1"/>
          <c:order val="1"/>
          <c:tx>
            <c:strRef>
              <c:f>'[Kommuner CAN 2023.xlsx]Härjedalen'!$J$325</c:f>
              <c:strCache>
                <c:ptCount val="1"/>
                <c:pt idx="0">
                  <c:v>Härjedalen</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2023.xlsx]Härjedalen'!$H$326:$H$330</c:f>
              <c:strCache>
                <c:ptCount val="5"/>
                <c:pt idx="0">
                  <c:v>Anabola steroider </c:v>
                </c:pt>
                <c:pt idx="1">
                  <c:v>Hasch/marijuana </c:v>
                </c:pt>
                <c:pt idx="2">
                  <c:v>Cigaretter </c:v>
                </c:pt>
                <c:pt idx="3">
                  <c:v>Alkohol starkare än 3,5 %</c:v>
                </c:pt>
                <c:pt idx="4">
                  <c:v>Folköl</c:v>
                </c:pt>
              </c:strCache>
            </c:strRef>
          </c:cat>
          <c:val>
            <c:numRef>
              <c:f>'[Kommuner CAN 2023.xlsx]Härjedalen'!$J$326:$J$330</c:f>
              <c:numCache>
                <c:formatCode>0</c:formatCode>
                <c:ptCount val="5"/>
                <c:pt idx="0">
                  <c:v>0</c:v>
                </c:pt>
                <c:pt idx="1">
                  <c:v>5.8</c:v>
                </c:pt>
                <c:pt idx="2">
                  <c:v>46.4</c:v>
                </c:pt>
                <c:pt idx="3">
                  <c:v>39.1</c:v>
                </c:pt>
                <c:pt idx="4">
                  <c:v>37.700000000000003</c:v>
                </c:pt>
              </c:numCache>
            </c:numRef>
          </c:val>
          <c:extLst>
            <c:ext xmlns:c16="http://schemas.microsoft.com/office/drawing/2014/chart" uri="{C3380CC4-5D6E-409C-BE32-E72D297353CC}">
              <c16:uniqueId val="{00000001-753D-40C4-AE8D-DDFCF3A845FC}"/>
            </c:ext>
          </c:extLst>
        </c:ser>
        <c:dLbls>
          <c:dLblPos val="outEnd"/>
          <c:showLegendKey val="0"/>
          <c:showVal val="1"/>
          <c:showCatName val="0"/>
          <c:showSerName val="0"/>
          <c:showPercent val="0"/>
          <c:showBubbleSize val="0"/>
        </c:dLbls>
        <c:gapWidth val="182"/>
        <c:axId val="1108271088"/>
        <c:axId val="1108270608"/>
      </c:barChart>
      <c:catAx>
        <c:axId val="110827108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108270608"/>
        <c:crosses val="autoZero"/>
        <c:auto val="1"/>
        <c:lblAlgn val="ctr"/>
        <c:lblOffset val="100"/>
        <c:noMultiLvlLbl val="0"/>
      </c:catAx>
      <c:valAx>
        <c:axId val="1108270608"/>
        <c:scaling>
          <c:orientation val="minMax"/>
          <c:max val="10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108271088"/>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userShapes r:id="rId4"/>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Utveckling</a:t>
            </a:r>
            <a:r>
              <a:rPr lang="sv-SE" baseline="0" dirty="0"/>
              <a:t> över tid, 2012-2023, över a</a:t>
            </a:r>
            <a:r>
              <a:rPr lang="sv-SE" dirty="0"/>
              <a:t>ndel elever år på 2 gymnasiet som inom 24 timmar kan få tag på…</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2023.xlsx]Tillgänglighet - antal sig skil'!$N$27</c:f>
              <c:strCache>
                <c:ptCount val="1"/>
                <c:pt idx="0">
                  <c:v>2012</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skil'!$M$28:$M$32</c:f>
              <c:strCache>
                <c:ptCount val="5"/>
                <c:pt idx="0">
                  <c:v>Folköl </c:v>
                </c:pt>
                <c:pt idx="1">
                  <c:v>Alkohol från Systembolaget </c:v>
                </c:pt>
                <c:pt idx="2">
                  <c:v>Cigaretter</c:v>
                </c:pt>
                <c:pt idx="3">
                  <c:v>Hasch/marijuana</c:v>
                </c:pt>
                <c:pt idx="4">
                  <c:v>Anabola steroider</c:v>
                </c:pt>
              </c:strCache>
            </c:strRef>
          </c:cat>
          <c:val>
            <c:numRef>
              <c:f>'[Länsresultat åk9+år2 2023.xlsx]Tillgänglighet - antal sig skil'!$N$28:$N$32</c:f>
              <c:numCache>
                <c:formatCode>General</c:formatCode>
                <c:ptCount val="5"/>
                <c:pt idx="0">
                  <c:v>73</c:v>
                </c:pt>
                <c:pt idx="1">
                  <c:v>69</c:v>
                </c:pt>
                <c:pt idx="2">
                  <c:v>72</c:v>
                </c:pt>
                <c:pt idx="3">
                  <c:v>18</c:v>
                </c:pt>
                <c:pt idx="4">
                  <c:v>5</c:v>
                </c:pt>
              </c:numCache>
            </c:numRef>
          </c:val>
          <c:extLst>
            <c:ext xmlns:c16="http://schemas.microsoft.com/office/drawing/2014/chart" uri="{C3380CC4-5D6E-409C-BE32-E72D297353CC}">
              <c16:uniqueId val="{00000000-E05E-4C10-BFAD-1C8A19309FD6}"/>
            </c:ext>
          </c:extLst>
        </c:ser>
        <c:ser>
          <c:idx val="1"/>
          <c:order val="1"/>
          <c:tx>
            <c:strRef>
              <c:f>'[Länsresultat åk9+år2 2023.xlsx]Tillgänglighet - antal sig skil'!$O$27</c:f>
              <c:strCache>
                <c:ptCount val="1"/>
                <c:pt idx="0">
                  <c:v>2015</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skil'!$M$28:$M$32</c:f>
              <c:strCache>
                <c:ptCount val="5"/>
                <c:pt idx="0">
                  <c:v>Folköl </c:v>
                </c:pt>
                <c:pt idx="1">
                  <c:v>Alkohol från Systembolaget </c:v>
                </c:pt>
                <c:pt idx="2">
                  <c:v>Cigaretter</c:v>
                </c:pt>
                <c:pt idx="3">
                  <c:v>Hasch/marijuana</c:v>
                </c:pt>
                <c:pt idx="4">
                  <c:v>Anabola steroider</c:v>
                </c:pt>
              </c:strCache>
            </c:strRef>
          </c:cat>
          <c:val>
            <c:numRef>
              <c:f>'[Länsresultat åk9+år2 2023.xlsx]Tillgänglighet - antal sig skil'!$O$28:$O$32</c:f>
              <c:numCache>
                <c:formatCode>General</c:formatCode>
                <c:ptCount val="5"/>
                <c:pt idx="0">
                  <c:v>68</c:v>
                </c:pt>
                <c:pt idx="1">
                  <c:v>64</c:v>
                </c:pt>
                <c:pt idx="2">
                  <c:v>68</c:v>
                </c:pt>
                <c:pt idx="3">
                  <c:v>20</c:v>
                </c:pt>
                <c:pt idx="4">
                  <c:v>6</c:v>
                </c:pt>
              </c:numCache>
            </c:numRef>
          </c:val>
          <c:extLst>
            <c:ext xmlns:c16="http://schemas.microsoft.com/office/drawing/2014/chart" uri="{C3380CC4-5D6E-409C-BE32-E72D297353CC}">
              <c16:uniqueId val="{00000001-E05E-4C10-BFAD-1C8A19309FD6}"/>
            </c:ext>
          </c:extLst>
        </c:ser>
        <c:ser>
          <c:idx val="2"/>
          <c:order val="2"/>
          <c:tx>
            <c:strRef>
              <c:f>'[Länsresultat åk9+år2 2023.xlsx]Tillgänglighet - antal sig skil'!$P$27</c:f>
              <c:strCache>
                <c:ptCount val="1"/>
                <c:pt idx="0">
                  <c:v>2019</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skil'!$M$28:$M$32</c:f>
              <c:strCache>
                <c:ptCount val="5"/>
                <c:pt idx="0">
                  <c:v>Folköl </c:v>
                </c:pt>
                <c:pt idx="1">
                  <c:v>Alkohol från Systembolaget </c:v>
                </c:pt>
                <c:pt idx="2">
                  <c:v>Cigaretter</c:v>
                </c:pt>
                <c:pt idx="3">
                  <c:v>Hasch/marijuana</c:v>
                </c:pt>
                <c:pt idx="4">
                  <c:v>Anabola steroider</c:v>
                </c:pt>
              </c:strCache>
            </c:strRef>
          </c:cat>
          <c:val>
            <c:numRef>
              <c:f>'[Länsresultat åk9+år2 2023.xlsx]Tillgänglighet - antal sig skil'!$P$28:$P$32</c:f>
              <c:numCache>
                <c:formatCode>0</c:formatCode>
                <c:ptCount val="5"/>
                <c:pt idx="0">
                  <c:v>61.5</c:v>
                </c:pt>
                <c:pt idx="1">
                  <c:v>60.3</c:v>
                </c:pt>
                <c:pt idx="2">
                  <c:v>60.4</c:v>
                </c:pt>
                <c:pt idx="3">
                  <c:v>24.8</c:v>
                </c:pt>
                <c:pt idx="4">
                  <c:v>5.6</c:v>
                </c:pt>
              </c:numCache>
            </c:numRef>
          </c:val>
          <c:extLst>
            <c:ext xmlns:c16="http://schemas.microsoft.com/office/drawing/2014/chart" uri="{C3380CC4-5D6E-409C-BE32-E72D297353CC}">
              <c16:uniqueId val="{00000002-E05E-4C10-BFAD-1C8A19309FD6}"/>
            </c:ext>
          </c:extLst>
        </c:ser>
        <c:ser>
          <c:idx val="3"/>
          <c:order val="3"/>
          <c:tx>
            <c:strRef>
              <c:f>'[Länsresultat åk9+år2 2023.xlsx]Tillgänglighet - antal sig skil'!$Q$27</c:f>
              <c:strCache>
                <c:ptCount val="1"/>
                <c:pt idx="0">
                  <c:v>2023</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skil'!$M$28:$M$32</c:f>
              <c:strCache>
                <c:ptCount val="5"/>
                <c:pt idx="0">
                  <c:v>Folköl </c:v>
                </c:pt>
                <c:pt idx="1">
                  <c:v>Alkohol från Systembolaget </c:v>
                </c:pt>
                <c:pt idx="2">
                  <c:v>Cigaretter</c:v>
                </c:pt>
                <c:pt idx="3">
                  <c:v>Hasch/marijuana</c:v>
                </c:pt>
                <c:pt idx="4">
                  <c:v>Anabola steroider</c:v>
                </c:pt>
              </c:strCache>
            </c:strRef>
          </c:cat>
          <c:val>
            <c:numRef>
              <c:f>'[Länsresultat åk9+år2 2023.xlsx]Tillgänglighet - antal sig skil'!$Q$28:$Q$32</c:f>
              <c:numCache>
                <c:formatCode>0</c:formatCode>
                <c:ptCount val="5"/>
                <c:pt idx="0">
                  <c:v>65.900000000000006</c:v>
                </c:pt>
                <c:pt idx="1">
                  <c:v>59.5</c:v>
                </c:pt>
                <c:pt idx="2">
                  <c:v>65.900000000000006</c:v>
                </c:pt>
                <c:pt idx="3">
                  <c:v>18.8</c:v>
                </c:pt>
                <c:pt idx="4">
                  <c:v>5</c:v>
                </c:pt>
              </c:numCache>
            </c:numRef>
          </c:val>
          <c:extLst>
            <c:ext xmlns:c16="http://schemas.microsoft.com/office/drawing/2014/chart" uri="{C3380CC4-5D6E-409C-BE32-E72D297353CC}">
              <c16:uniqueId val="{00000003-E05E-4C10-BFAD-1C8A19309FD6}"/>
            </c:ext>
          </c:extLst>
        </c:ser>
        <c:dLbls>
          <c:dLblPos val="outEnd"/>
          <c:showLegendKey val="0"/>
          <c:showVal val="1"/>
          <c:showCatName val="0"/>
          <c:showSerName val="0"/>
          <c:showPercent val="0"/>
          <c:showBubbleSize val="0"/>
        </c:dLbls>
        <c:gapWidth val="219"/>
        <c:axId val="486651760"/>
        <c:axId val="892196144"/>
      </c:barChart>
      <c:catAx>
        <c:axId val="4866517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892196144"/>
        <c:crosses val="autoZero"/>
        <c:auto val="1"/>
        <c:lblAlgn val="ctr"/>
        <c:lblOffset val="100"/>
        <c:noMultiLvlLbl val="0"/>
      </c:catAx>
      <c:valAx>
        <c:axId val="892196144"/>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48665176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Utveckling över tid,</a:t>
            </a:r>
            <a:r>
              <a:rPr lang="sv-SE" baseline="0" dirty="0"/>
              <a:t> 2012-2023, över a</a:t>
            </a:r>
            <a:r>
              <a:rPr lang="sv-SE" dirty="0"/>
              <a:t>ndel elever i åk 9 som inom 24 timmar kan få tag på…</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2023.xlsx]Tillgänglighet - antal sig skil'!$N$5</c:f>
              <c:strCache>
                <c:ptCount val="1"/>
                <c:pt idx="0">
                  <c:v>2012</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skil'!$M$6:$M$10</c:f>
              <c:strCache>
                <c:ptCount val="5"/>
                <c:pt idx="0">
                  <c:v>Folköl</c:v>
                </c:pt>
                <c:pt idx="1">
                  <c:v>Alkohol från Systembolaget</c:v>
                </c:pt>
                <c:pt idx="2">
                  <c:v>Cigaretter </c:v>
                </c:pt>
                <c:pt idx="3">
                  <c:v>Hasch/marijuana </c:v>
                </c:pt>
                <c:pt idx="4">
                  <c:v>Anabola steroider </c:v>
                </c:pt>
              </c:strCache>
            </c:strRef>
          </c:cat>
          <c:val>
            <c:numRef>
              <c:f>'[Länsresultat åk9+år2 2023.xlsx]Tillgänglighet - antal sig skil'!$N$6:$N$10</c:f>
              <c:numCache>
                <c:formatCode>General</c:formatCode>
                <c:ptCount val="5"/>
                <c:pt idx="0">
                  <c:v>43</c:v>
                </c:pt>
                <c:pt idx="1">
                  <c:v>42</c:v>
                </c:pt>
                <c:pt idx="2">
                  <c:v>47</c:v>
                </c:pt>
                <c:pt idx="3">
                  <c:v>10</c:v>
                </c:pt>
                <c:pt idx="4">
                  <c:v>4</c:v>
                </c:pt>
              </c:numCache>
            </c:numRef>
          </c:val>
          <c:extLst>
            <c:ext xmlns:c16="http://schemas.microsoft.com/office/drawing/2014/chart" uri="{C3380CC4-5D6E-409C-BE32-E72D297353CC}">
              <c16:uniqueId val="{00000000-B97F-4A58-8316-6A3DC9327F7B}"/>
            </c:ext>
          </c:extLst>
        </c:ser>
        <c:ser>
          <c:idx val="1"/>
          <c:order val="1"/>
          <c:tx>
            <c:strRef>
              <c:f>'[Länsresultat åk9+år2 2023.xlsx]Tillgänglighet - antal sig skil'!$O$5</c:f>
              <c:strCache>
                <c:ptCount val="1"/>
                <c:pt idx="0">
                  <c:v>2015</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skil'!$M$6:$M$10</c:f>
              <c:strCache>
                <c:ptCount val="5"/>
                <c:pt idx="0">
                  <c:v>Folköl</c:v>
                </c:pt>
                <c:pt idx="1">
                  <c:v>Alkohol från Systembolaget</c:v>
                </c:pt>
                <c:pt idx="2">
                  <c:v>Cigaretter </c:v>
                </c:pt>
                <c:pt idx="3">
                  <c:v>Hasch/marijuana </c:v>
                </c:pt>
                <c:pt idx="4">
                  <c:v>Anabola steroider </c:v>
                </c:pt>
              </c:strCache>
            </c:strRef>
          </c:cat>
          <c:val>
            <c:numRef>
              <c:f>'[Länsresultat åk9+år2 2023.xlsx]Tillgänglighet - antal sig skil'!$O$6:$O$10</c:f>
              <c:numCache>
                <c:formatCode>General</c:formatCode>
                <c:ptCount val="5"/>
                <c:pt idx="0">
                  <c:v>38</c:v>
                </c:pt>
                <c:pt idx="1">
                  <c:v>38</c:v>
                </c:pt>
                <c:pt idx="2">
                  <c:v>43</c:v>
                </c:pt>
                <c:pt idx="3">
                  <c:v>11</c:v>
                </c:pt>
                <c:pt idx="4">
                  <c:v>4</c:v>
                </c:pt>
              </c:numCache>
            </c:numRef>
          </c:val>
          <c:extLst>
            <c:ext xmlns:c16="http://schemas.microsoft.com/office/drawing/2014/chart" uri="{C3380CC4-5D6E-409C-BE32-E72D297353CC}">
              <c16:uniqueId val="{00000001-B97F-4A58-8316-6A3DC9327F7B}"/>
            </c:ext>
          </c:extLst>
        </c:ser>
        <c:ser>
          <c:idx val="2"/>
          <c:order val="2"/>
          <c:tx>
            <c:strRef>
              <c:f>'[Länsresultat åk9+år2 2023.xlsx]Tillgänglighet - antal sig skil'!$P$5</c:f>
              <c:strCache>
                <c:ptCount val="1"/>
                <c:pt idx="0">
                  <c:v>2019</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skil'!$M$6:$M$10</c:f>
              <c:strCache>
                <c:ptCount val="5"/>
                <c:pt idx="0">
                  <c:v>Folköl</c:v>
                </c:pt>
                <c:pt idx="1">
                  <c:v>Alkohol från Systembolaget</c:v>
                </c:pt>
                <c:pt idx="2">
                  <c:v>Cigaretter </c:v>
                </c:pt>
                <c:pt idx="3">
                  <c:v>Hasch/marijuana </c:v>
                </c:pt>
                <c:pt idx="4">
                  <c:v>Anabola steroider </c:v>
                </c:pt>
              </c:strCache>
            </c:strRef>
          </c:cat>
          <c:val>
            <c:numRef>
              <c:f>'[Länsresultat åk9+år2 2023.xlsx]Tillgänglighet - antal sig skil'!$P$6:$P$10</c:f>
              <c:numCache>
                <c:formatCode>0</c:formatCode>
                <c:ptCount val="5"/>
                <c:pt idx="0">
                  <c:v>35.6</c:v>
                </c:pt>
                <c:pt idx="1">
                  <c:v>37.5</c:v>
                </c:pt>
                <c:pt idx="2">
                  <c:v>38.299999999999997</c:v>
                </c:pt>
                <c:pt idx="3">
                  <c:v>15</c:v>
                </c:pt>
                <c:pt idx="4">
                  <c:v>5.6</c:v>
                </c:pt>
              </c:numCache>
            </c:numRef>
          </c:val>
          <c:extLst>
            <c:ext xmlns:c16="http://schemas.microsoft.com/office/drawing/2014/chart" uri="{C3380CC4-5D6E-409C-BE32-E72D297353CC}">
              <c16:uniqueId val="{00000002-B97F-4A58-8316-6A3DC9327F7B}"/>
            </c:ext>
          </c:extLst>
        </c:ser>
        <c:ser>
          <c:idx val="3"/>
          <c:order val="3"/>
          <c:tx>
            <c:strRef>
              <c:f>'[Länsresultat åk9+år2 2023.xlsx]Tillgänglighet - antal sig skil'!$Q$5</c:f>
              <c:strCache>
                <c:ptCount val="1"/>
                <c:pt idx="0">
                  <c:v>2023</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skil'!$M$6:$M$10</c:f>
              <c:strCache>
                <c:ptCount val="5"/>
                <c:pt idx="0">
                  <c:v>Folköl</c:v>
                </c:pt>
                <c:pt idx="1">
                  <c:v>Alkohol från Systembolaget</c:v>
                </c:pt>
                <c:pt idx="2">
                  <c:v>Cigaretter </c:v>
                </c:pt>
                <c:pt idx="3">
                  <c:v>Hasch/marijuana </c:v>
                </c:pt>
                <c:pt idx="4">
                  <c:v>Anabola steroider </c:v>
                </c:pt>
              </c:strCache>
            </c:strRef>
          </c:cat>
          <c:val>
            <c:numRef>
              <c:f>'[Länsresultat åk9+år2 2023.xlsx]Tillgänglighet - antal sig skil'!$Q$6:$Q$10</c:f>
              <c:numCache>
                <c:formatCode>0</c:formatCode>
                <c:ptCount val="5"/>
                <c:pt idx="0">
                  <c:v>43.8</c:v>
                </c:pt>
                <c:pt idx="1">
                  <c:v>45.4</c:v>
                </c:pt>
                <c:pt idx="2">
                  <c:v>40.700000000000003</c:v>
                </c:pt>
                <c:pt idx="3">
                  <c:v>15.9</c:v>
                </c:pt>
                <c:pt idx="4">
                  <c:v>6.2</c:v>
                </c:pt>
              </c:numCache>
            </c:numRef>
          </c:val>
          <c:extLst>
            <c:ext xmlns:c16="http://schemas.microsoft.com/office/drawing/2014/chart" uri="{C3380CC4-5D6E-409C-BE32-E72D297353CC}">
              <c16:uniqueId val="{00000003-B97F-4A58-8316-6A3DC9327F7B}"/>
            </c:ext>
          </c:extLst>
        </c:ser>
        <c:dLbls>
          <c:dLblPos val="outEnd"/>
          <c:showLegendKey val="0"/>
          <c:showVal val="1"/>
          <c:showCatName val="0"/>
          <c:showSerName val="0"/>
          <c:showPercent val="0"/>
          <c:showBubbleSize val="0"/>
        </c:dLbls>
        <c:gapWidth val="219"/>
        <c:axId val="910754592"/>
        <c:axId val="906747632"/>
      </c:barChart>
      <c:catAx>
        <c:axId val="9107545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906747632"/>
        <c:crosses val="autoZero"/>
        <c:auto val="1"/>
        <c:lblAlgn val="ctr"/>
        <c:lblOffset val="100"/>
        <c:noMultiLvlLbl val="0"/>
      </c:catAx>
      <c:valAx>
        <c:axId val="906747632"/>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910754592"/>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r>
              <a:rPr lang="sv-SE" sz="1320" b="0" i="0" u="none" strike="noStrike" kern="1200" spc="0" baseline="0" dirty="0">
                <a:solidFill>
                  <a:prstClr val="black">
                    <a:lumMod val="65000"/>
                    <a:lumOff val="35000"/>
                  </a:prstClr>
                </a:solidFill>
              </a:rPr>
              <a:t>Andel elever i Härjedalens kommun, fördelat på årskurs, som upplever att det är låg risk att människor skadar sig när de…</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barChart>
        <c:barDir val="bar"/>
        <c:grouping val="clustered"/>
        <c:varyColors val="0"/>
        <c:ser>
          <c:idx val="1"/>
          <c:order val="1"/>
          <c:tx>
            <c:strRef>
              <c:f>'[Kommuner CAN 2023.xlsx]Härjedalen'!$V$390</c:f>
              <c:strCache>
                <c:ptCount val="1"/>
                <c:pt idx="0">
                  <c:v>År 2 gy</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2023.xlsx]Härjedalen'!$T$391:$T$397</c:f>
              <c:strCache>
                <c:ptCount val="7"/>
                <c:pt idx="0">
                  <c:v>Provar sniffa/boffa 1-2 gånger</c:v>
                </c:pt>
                <c:pt idx="1">
                  <c:v>Använder marijuana eller hasch varje helg</c:v>
                </c:pt>
                <c:pt idx="2">
                  <c:v>Provar heroin 1-2 gånger</c:v>
                </c:pt>
                <c:pt idx="3">
                  <c:v>Provar marijuana eller hasch 1-2 gånger</c:v>
                </c:pt>
                <c:pt idx="4">
                  <c:v>Berusar sig på alkohol varje helg </c:v>
                </c:pt>
                <c:pt idx="5">
                  <c:v>Snusar 3 dosor per vecka</c:v>
                </c:pt>
                <c:pt idx="6">
                  <c:v>Röker 10 cigaretter eller mer per dag</c:v>
                </c:pt>
              </c:strCache>
            </c:strRef>
          </c:cat>
          <c:val>
            <c:numRef>
              <c:f>'[Kommuner CAN 2023.xlsx]Härjedalen'!$V$391:$V$397</c:f>
              <c:numCache>
                <c:formatCode>0</c:formatCode>
                <c:ptCount val="7"/>
                <c:pt idx="0">
                  <c:v>20.8</c:v>
                </c:pt>
                <c:pt idx="1">
                  <c:v>12.5</c:v>
                </c:pt>
                <c:pt idx="2">
                  <c:v>18.8</c:v>
                </c:pt>
                <c:pt idx="3">
                  <c:v>45.8</c:v>
                </c:pt>
                <c:pt idx="4">
                  <c:v>20.8</c:v>
                </c:pt>
                <c:pt idx="5">
                  <c:v>43.8</c:v>
                </c:pt>
                <c:pt idx="6">
                  <c:v>20.8</c:v>
                </c:pt>
              </c:numCache>
            </c:numRef>
          </c:val>
          <c:extLst>
            <c:ext xmlns:c16="http://schemas.microsoft.com/office/drawing/2014/chart" uri="{C3380CC4-5D6E-409C-BE32-E72D297353CC}">
              <c16:uniqueId val="{00000000-65E8-49E4-9E8C-3E984726C53B}"/>
            </c:ext>
          </c:extLst>
        </c:ser>
        <c:ser>
          <c:idx val="2"/>
          <c:order val="2"/>
          <c:tx>
            <c:strRef>
              <c:f>'[Kommuner CAN 2023.xlsx]Härjedalen'!$W$390</c:f>
              <c:strCache>
                <c:ptCount val="1"/>
                <c:pt idx="0">
                  <c:v>Åk 9</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2023.xlsx]Härjedalen'!$T$391:$T$397</c:f>
              <c:strCache>
                <c:ptCount val="7"/>
                <c:pt idx="0">
                  <c:v>Provar sniffa/boffa 1-2 gånger</c:v>
                </c:pt>
                <c:pt idx="1">
                  <c:v>Använder marijuana eller hasch varje helg</c:v>
                </c:pt>
                <c:pt idx="2">
                  <c:v>Provar heroin 1-2 gånger</c:v>
                </c:pt>
                <c:pt idx="3">
                  <c:v>Provar marijuana eller hasch 1-2 gånger</c:v>
                </c:pt>
                <c:pt idx="4">
                  <c:v>Berusar sig på alkohol varje helg </c:v>
                </c:pt>
                <c:pt idx="5">
                  <c:v>Snusar 3 dosor per vecka</c:v>
                </c:pt>
                <c:pt idx="6">
                  <c:v>Röker 10 cigaretter eller mer per dag</c:v>
                </c:pt>
              </c:strCache>
            </c:strRef>
          </c:cat>
          <c:val>
            <c:numRef>
              <c:f>'[Kommuner CAN 2023.xlsx]Härjedalen'!$W$391:$W$397</c:f>
              <c:numCache>
                <c:formatCode>0</c:formatCode>
                <c:ptCount val="7"/>
                <c:pt idx="0">
                  <c:v>34.799999999999997</c:v>
                </c:pt>
                <c:pt idx="1">
                  <c:v>20.3</c:v>
                </c:pt>
                <c:pt idx="2" formatCode="General">
                  <c:v>29</c:v>
                </c:pt>
                <c:pt idx="3">
                  <c:v>43.5</c:v>
                </c:pt>
                <c:pt idx="4">
                  <c:v>26.1</c:v>
                </c:pt>
                <c:pt idx="5">
                  <c:v>40.6</c:v>
                </c:pt>
                <c:pt idx="6">
                  <c:v>18.8</c:v>
                </c:pt>
              </c:numCache>
            </c:numRef>
          </c:val>
          <c:extLst>
            <c:ext xmlns:c16="http://schemas.microsoft.com/office/drawing/2014/chart" uri="{C3380CC4-5D6E-409C-BE32-E72D297353CC}">
              <c16:uniqueId val="{00000001-65E8-49E4-9E8C-3E984726C53B}"/>
            </c:ext>
          </c:extLst>
        </c:ser>
        <c:dLbls>
          <c:dLblPos val="outEnd"/>
          <c:showLegendKey val="0"/>
          <c:showVal val="1"/>
          <c:showCatName val="0"/>
          <c:showSerName val="0"/>
          <c:showPercent val="0"/>
          <c:showBubbleSize val="0"/>
        </c:dLbls>
        <c:gapWidth val="182"/>
        <c:axId val="163965008"/>
        <c:axId val="163965968"/>
        <c:extLst>
          <c:ext xmlns:c15="http://schemas.microsoft.com/office/drawing/2012/chart" uri="{02D57815-91ED-43cb-92C2-25804820EDAC}">
            <c15:filteredBarSeries>
              <c15:ser>
                <c:idx val="0"/>
                <c:order val="0"/>
                <c:tx>
                  <c:strRef>
                    <c:extLst>
                      <c:ext uri="{02D57815-91ED-43cb-92C2-25804820EDAC}">
                        <c15:formulaRef>
                          <c15:sqref>'[Kommuner CAN 2023.xlsx]Härjedalen'!$U$390</c15:sqref>
                        </c15:formulaRef>
                      </c:ext>
                    </c:extLst>
                    <c:strCache>
                      <c:ptCount val="1"/>
                      <c:pt idx="0">
                        <c:v>Länet </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'[Kommuner CAN 2023.xlsx]Härjedalen'!$T$391:$T$397</c15:sqref>
                        </c15:formulaRef>
                      </c:ext>
                    </c:extLst>
                    <c:strCache>
                      <c:ptCount val="7"/>
                      <c:pt idx="0">
                        <c:v>Provar sniffa/boffa 1-2 gånger</c:v>
                      </c:pt>
                      <c:pt idx="1">
                        <c:v>Använder marijuana eller hasch varje helg</c:v>
                      </c:pt>
                      <c:pt idx="2">
                        <c:v>Provar heroin 1-2 gånger</c:v>
                      </c:pt>
                      <c:pt idx="3">
                        <c:v>Provar marijuana eller hasch 1-2 gånger</c:v>
                      </c:pt>
                      <c:pt idx="4">
                        <c:v>Berusar sig på alkohol varje helg </c:v>
                      </c:pt>
                      <c:pt idx="5">
                        <c:v>Snusar 3 dosor per vecka</c:v>
                      </c:pt>
                      <c:pt idx="6">
                        <c:v>Röker 10 cigaretter eller mer per dag</c:v>
                      </c:pt>
                    </c:strCache>
                  </c:strRef>
                </c:cat>
                <c:val>
                  <c:numRef>
                    <c:extLst>
                      <c:ext uri="{02D57815-91ED-43cb-92C2-25804820EDAC}">
                        <c15:formulaRef>
                          <c15:sqref>'[Kommuner CAN 2023.xlsx]Härjedalen'!$U$391:$U$397</c15:sqref>
                        </c15:formulaRef>
                      </c:ext>
                    </c:extLst>
                    <c:numCache>
                      <c:formatCode>0</c:formatCode>
                      <c:ptCount val="7"/>
                      <c:pt idx="0">
                        <c:v>38.6</c:v>
                      </c:pt>
                      <c:pt idx="1">
                        <c:v>17.399999999999999</c:v>
                      </c:pt>
                      <c:pt idx="2">
                        <c:v>29.6</c:v>
                      </c:pt>
                      <c:pt idx="3">
                        <c:v>47.3</c:v>
                      </c:pt>
                      <c:pt idx="4">
                        <c:v>24.3</c:v>
                      </c:pt>
                      <c:pt idx="5">
                        <c:v>33.5</c:v>
                      </c:pt>
                      <c:pt idx="6">
                        <c:v>21.3</c:v>
                      </c:pt>
                    </c:numCache>
                  </c:numRef>
                </c:val>
                <c:extLst>
                  <c:ext xmlns:c16="http://schemas.microsoft.com/office/drawing/2014/chart" uri="{C3380CC4-5D6E-409C-BE32-E72D297353CC}">
                    <c16:uniqueId val="{00000002-65E8-49E4-9E8C-3E984726C53B}"/>
                  </c:ext>
                </c:extLst>
              </c15:ser>
            </c15:filteredBarSeries>
          </c:ext>
        </c:extLst>
      </c:barChart>
      <c:catAx>
        <c:axId val="16396500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63965968"/>
        <c:crosses val="autoZero"/>
        <c:auto val="1"/>
        <c:lblAlgn val="ctr"/>
        <c:lblOffset val="100"/>
        <c:noMultiLvlLbl val="0"/>
      </c:catAx>
      <c:valAx>
        <c:axId val="163965968"/>
        <c:scaling>
          <c:orientation val="minMax"/>
          <c:max val="6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dirty="0"/>
                  <a:t>Andel i</a:t>
                </a:r>
                <a:r>
                  <a:rPr lang="sv-SE" baseline="0" dirty="0"/>
                  <a:t> procent</a:t>
                </a:r>
                <a:endParaRPr lang="sv-SE" dirty="0"/>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6396500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Utveckling</a:t>
            </a:r>
            <a:r>
              <a:rPr lang="sv-SE" baseline="0" dirty="0"/>
              <a:t> över tid, 2008-2023, över andelen elever åk </a:t>
            </a:r>
            <a:r>
              <a:rPr lang="sv-SE" dirty="0"/>
              <a:t>9 i länet som uppfattar</a:t>
            </a:r>
            <a:r>
              <a:rPr lang="sv-SE" baseline="0" dirty="0"/>
              <a:t> låg risk om människor…</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lineChart>
        <c:grouping val="standard"/>
        <c:varyColors val="0"/>
        <c:ser>
          <c:idx val="0"/>
          <c:order val="0"/>
          <c:tx>
            <c:strRef>
              <c:f>'[Länsresultat åk9+år2 2023.xlsx]Analysmöte 1+3'!$I$1014</c:f>
              <c:strCache>
                <c:ptCount val="1"/>
                <c:pt idx="0">
                  <c:v>Röker 10 cigaretter eller mer per dag</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1+3'!$I$1015:$I$1019</c:f>
              <c:numCache>
                <c:formatCode>General</c:formatCode>
                <c:ptCount val="5"/>
                <c:pt idx="0">
                  <c:v>13</c:v>
                </c:pt>
                <c:pt idx="1">
                  <c:v>19</c:v>
                </c:pt>
                <c:pt idx="2">
                  <c:v>14</c:v>
                </c:pt>
                <c:pt idx="3" formatCode="0">
                  <c:v>16.7</c:v>
                </c:pt>
                <c:pt idx="4" formatCode="0">
                  <c:v>21.3</c:v>
                </c:pt>
              </c:numCache>
            </c:numRef>
          </c:val>
          <c:smooth val="0"/>
          <c:extLst>
            <c:ext xmlns:c16="http://schemas.microsoft.com/office/drawing/2014/chart" uri="{C3380CC4-5D6E-409C-BE32-E72D297353CC}">
              <c16:uniqueId val="{00000000-56EE-461D-A220-C5B0A857BA59}"/>
            </c:ext>
          </c:extLst>
        </c:ser>
        <c:ser>
          <c:idx val="1"/>
          <c:order val="1"/>
          <c:tx>
            <c:strRef>
              <c:f>'[Länsresultat åk9+år2 2023.xlsx]Analysmöte 1+3'!$J$1014</c:f>
              <c:strCache>
                <c:ptCount val="1"/>
                <c:pt idx="0">
                  <c:v>Snusar 3 dosor per vecka</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1"/>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8515-451F-92D8-97E6CBDF26F8}"/>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1+3'!$J$1015:$J$1019</c:f>
              <c:numCache>
                <c:formatCode>General</c:formatCode>
                <c:ptCount val="5"/>
                <c:pt idx="1">
                  <c:v>24</c:v>
                </c:pt>
                <c:pt idx="2">
                  <c:v>25</c:v>
                </c:pt>
                <c:pt idx="3" formatCode="0">
                  <c:v>27</c:v>
                </c:pt>
                <c:pt idx="4" formatCode="0">
                  <c:v>33.5</c:v>
                </c:pt>
              </c:numCache>
            </c:numRef>
          </c:val>
          <c:smooth val="0"/>
          <c:extLst>
            <c:ext xmlns:c16="http://schemas.microsoft.com/office/drawing/2014/chart" uri="{C3380CC4-5D6E-409C-BE32-E72D297353CC}">
              <c16:uniqueId val="{00000001-56EE-461D-A220-C5B0A857BA59}"/>
            </c:ext>
          </c:extLst>
        </c:ser>
        <c:ser>
          <c:idx val="2"/>
          <c:order val="2"/>
          <c:tx>
            <c:strRef>
              <c:f>'[Länsresultat åk9+år2 2023.xlsx]Analysmöte 1+3'!$K$1014</c:f>
              <c:strCache>
                <c:ptCount val="1"/>
                <c:pt idx="0">
                  <c:v>Berusar sig varje helg </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8515-451F-92D8-97E6CBDF26F8}"/>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1+3'!$K$1015:$K$1019</c:f>
              <c:numCache>
                <c:formatCode>General</c:formatCode>
                <c:ptCount val="5"/>
                <c:pt idx="0">
                  <c:v>13</c:v>
                </c:pt>
                <c:pt idx="1">
                  <c:v>13</c:v>
                </c:pt>
                <c:pt idx="2">
                  <c:v>14</c:v>
                </c:pt>
                <c:pt idx="3" formatCode="0">
                  <c:v>12.1</c:v>
                </c:pt>
                <c:pt idx="4" formatCode="0">
                  <c:v>24.3</c:v>
                </c:pt>
              </c:numCache>
            </c:numRef>
          </c:val>
          <c:smooth val="0"/>
          <c:extLst>
            <c:ext xmlns:c16="http://schemas.microsoft.com/office/drawing/2014/chart" uri="{C3380CC4-5D6E-409C-BE32-E72D297353CC}">
              <c16:uniqueId val="{00000002-56EE-461D-A220-C5B0A857BA59}"/>
            </c:ext>
          </c:extLst>
        </c:ser>
        <c:ser>
          <c:idx val="3"/>
          <c:order val="3"/>
          <c:tx>
            <c:strRef>
              <c:f>'[Länsresultat åk9+år2 2023.xlsx]Analysmöte 1+3'!$L$1014</c:f>
              <c:strCache>
                <c:ptCount val="1"/>
                <c:pt idx="0">
                  <c:v>Provar marijuana eller hasch 1-2 gånger</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8515-451F-92D8-97E6CBDF26F8}"/>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1+3'!$L$1015:$L$1019</c:f>
              <c:numCache>
                <c:formatCode>General</c:formatCode>
                <c:ptCount val="5"/>
                <c:pt idx="0">
                  <c:v>30</c:v>
                </c:pt>
                <c:pt idx="1">
                  <c:v>29</c:v>
                </c:pt>
                <c:pt idx="2">
                  <c:v>31</c:v>
                </c:pt>
                <c:pt idx="3" formatCode="0">
                  <c:v>37.200000000000003</c:v>
                </c:pt>
                <c:pt idx="4" formatCode="0">
                  <c:v>47.3</c:v>
                </c:pt>
              </c:numCache>
            </c:numRef>
          </c:val>
          <c:smooth val="0"/>
          <c:extLst>
            <c:ext xmlns:c16="http://schemas.microsoft.com/office/drawing/2014/chart" uri="{C3380CC4-5D6E-409C-BE32-E72D297353CC}">
              <c16:uniqueId val="{00000003-56EE-461D-A220-C5B0A857BA59}"/>
            </c:ext>
          </c:extLst>
        </c:ser>
        <c:ser>
          <c:idx val="4"/>
          <c:order val="4"/>
          <c:tx>
            <c:strRef>
              <c:f>'[Länsresultat åk9+år2 2023.xlsx]Analysmöte 1+3'!$M$1014</c:f>
              <c:strCache>
                <c:ptCount val="1"/>
                <c:pt idx="0">
                  <c:v>Provar heroin 1-2 gånger</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8515-451F-92D8-97E6CBDF26F8}"/>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1+3'!$M$1015:$M$1019</c:f>
              <c:numCache>
                <c:formatCode>General</c:formatCode>
                <c:ptCount val="5"/>
                <c:pt idx="0">
                  <c:v>18</c:v>
                </c:pt>
                <c:pt idx="1">
                  <c:v>18</c:v>
                </c:pt>
                <c:pt idx="2">
                  <c:v>15</c:v>
                </c:pt>
                <c:pt idx="3" formatCode="0">
                  <c:v>18</c:v>
                </c:pt>
                <c:pt idx="4" formatCode="0">
                  <c:v>29.6</c:v>
                </c:pt>
              </c:numCache>
            </c:numRef>
          </c:val>
          <c:smooth val="0"/>
          <c:extLst>
            <c:ext xmlns:c16="http://schemas.microsoft.com/office/drawing/2014/chart" uri="{C3380CC4-5D6E-409C-BE32-E72D297353CC}">
              <c16:uniqueId val="{00000004-56EE-461D-A220-C5B0A857BA59}"/>
            </c:ext>
          </c:extLst>
        </c:ser>
        <c:ser>
          <c:idx val="5"/>
          <c:order val="5"/>
          <c:tx>
            <c:strRef>
              <c:f>'[Länsresultat åk9+år2 2023.xlsx]Analysmöte 1+3'!$N$1014</c:f>
              <c:strCache>
                <c:ptCount val="1"/>
                <c:pt idx="0">
                  <c:v>Använder marijuana eller hasch varje helg</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dLbls>
            <c:dLbl>
              <c:idx val="2"/>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8515-451F-92D8-97E6CBDF26F8}"/>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1+3'!$N$1015:$N$1019</c:f>
              <c:numCache>
                <c:formatCode>General</c:formatCode>
                <c:ptCount val="5"/>
                <c:pt idx="2" formatCode="0">
                  <c:v>12.7</c:v>
                </c:pt>
                <c:pt idx="3" formatCode="0">
                  <c:v>14.2</c:v>
                </c:pt>
                <c:pt idx="4" formatCode="0">
                  <c:v>17.399999999999999</c:v>
                </c:pt>
              </c:numCache>
            </c:numRef>
          </c:val>
          <c:smooth val="0"/>
          <c:extLst>
            <c:ext xmlns:c16="http://schemas.microsoft.com/office/drawing/2014/chart" uri="{C3380CC4-5D6E-409C-BE32-E72D297353CC}">
              <c16:uniqueId val="{00000005-56EE-461D-A220-C5B0A857BA59}"/>
            </c:ext>
          </c:extLst>
        </c:ser>
        <c:ser>
          <c:idx val="6"/>
          <c:order val="6"/>
          <c:tx>
            <c:strRef>
              <c:f>'[Länsresultat åk9+år2 2023.xlsx]Analysmöte 1+3'!$O$1014</c:f>
              <c:strCache>
                <c:ptCount val="1"/>
                <c:pt idx="0">
                  <c:v>Provar sniffa/boffa 1-2 gånger</c:v>
                </c:pt>
              </c:strCache>
            </c:strRef>
          </c:tx>
          <c:spPr>
            <a:ln w="28575"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dLbls>
            <c:dLbl>
              <c:idx val="0"/>
              <c:layout>
                <c:manualLayout>
                  <c:x val="-5.5898376765113167E-2"/>
                  <c:y val="-1.920986642941228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8515-451F-92D8-97E6CBDF26F8}"/>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1+3'!$O$1015:$O$1019</c:f>
              <c:numCache>
                <c:formatCode>General</c:formatCode>
                <c:ptCount val="5"/>
                <c:pt idx="0">
                  <c:v>31</c:v>
                </c:pt>
                <c:pt idx="1">
                  <c:v>26</c:v>
                </c:pt>
                <c:pt idx="2">
                  <c:v>24</c:v>
                </c:pt>
                <c:pt idx="3" formatCode="0">
                  <c:v>25.4</c:v>
                </c:pt>
                <c:pt idx="4" formatCode="0">
                  <c:v>38.6</c:v>
                </c:pt>
              </c:numCache>
            </c:numRef>
          </c:val>
          <c:smooth val="0"/>
          <c:extLst>
            <c:ext xmlns:c16="http://schemas.microsoft.com/office/drawing/2014/chart" uri="{C3380CC4-5D6E-409C-BE32-E72D297353CC}">
              <c16:uniqueId val="{00000006-56EE-461D-A220-C5B0A857BA59}"/>
            </c:ext>
          </c:extLst>
        </c:ser>
        <c:dLbls>
          <c:showLegendKey val="0"/>
          <c:showVal val="0"/>
          <c:showCatName val="0"/>
          <c:showSerName val="0"/>
          <c:showPercent val="0"/>
          <c:showBubbleSize val="0"/>
        </c:dLbls>
        <c:marker val="1"/>
        <c:smooth val="0"/>
        <c:axId val="1751007472"/>
        <c:axId val="1124196368"/>
      </c:lineChart>
      <c:catAx>
        <c:axId val="17510074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124196368"/>
        <c:crosses val="autoZero"/>
        <c:auto val="1"/>
        <c:lblAlgn val="ctr"/>
        <c:lblOffset val="100"/>
        <c:noMultiLvlLbl val="0"/>
      </c:catAx>
      <c:valAx>
        <c:axId val="1124196368"/>
        <c:scaling>
          <c:orientation val="minMax"/>
          <c:max val="6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dirty="0"/>
                  <a:t>Andel</a:t>
                </a:r>
                <a:r>
                  <a:rPr lang="sv-SE" baseline="0" dirty="0"/>
                  <a:t> i procent</a:t>
                </a:r>
                <a:endParaRPr lang="sv-SE" dirty="0"/>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751007472"/>
        <c:crosses val="autoZero"/>
        <c:crossBetween val="between"/>
      </c:valAx>
      <c:spPr>
        <a:noFill/>
        <a:ln>
          <a:noFill/>
        </a:ln>
        <a:effectLst/>
      </c:spPr>
    </c:plotArea>
    <c:legend>
      <c:legendPos val="r"/>
      <c:layout>
        <c:manualLayout>
          <c:xMode val="edge"/>
          <c:yMode val="edge"/>
          <c:x val="0.65872383992554906"/>
          <c:y val="0.13802273903653595"/>
          <c:w val="0.33929042732968667"/>
          <c:h val="0.85886556511948087"/>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r>
              <a:rPr lang="sv-SE" sz="1320" b="0" i="0" u="none" strike="noStrike" kern="1200" spc="0" baseline="0" dirty="0">
                <a:solidFill>
                  <a:prstClr val="black">
                    <a:lumMod val="65000"/>
                    <a:lumOff val="35000"/>
                  </a:prstClr>
                </a:solidFill>
              </a:rPr>
              <a:t>Andel elever i åk 9 respektive år 2 gymnasiet som har … </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barChart>
        <c:barDir val="col"/>
        <c:grouping val="clustered"/>
        <c:varyColors val="0"/>
        <c:ser>
          <c:idx val="0"/>
          <c:order val="0"/>
          <c:tx>
            <c:strRef>
              <c:f>Härjedalen!$AA$125</c:f>
              <c:strCache>
                <c:ptCount val="1"/>
                <c:pt idx="0">
                  <c:v>Åk 9</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Härjedalen!$AB$124:$AC$124</c:f>
              <c:strCache>
                <c:ptCount val="2"/>
                <c:pt idx="0">
                  <c:v>Druckit alkohol senaste 12 månaderna</c:v>
                </c:pt>
                <c:pt idx="1">
                  <c:v>Intensivkonsumtion någon gång per månad eller oftare</c:v>
                </c:pt>
              </c:strCache>
            </c:strRef>
          </c:cat>
          <c:val>
            <c:numRef>
              <c:f>Härjedalen!$AB$125:$AC$125</c:f>
              <c:numCache>
                <c:formatCode>0</c:formatCode>
                <c:ptCount val="2"/>
                <c:pt idx="0">
                  <c:v>46.4</c:v>
                </c:pt>
                <c:pt idx="1">
                  <c:v>8.6999999999999993</c:v>
                </c:pt>
              </c:numCache>
            </c:numRef>
          </c:val>
          <c:extLst>
            <c:ext xmlns:c16="http://schemas.microsoft.com/office/drawing/2014/chart" uri="{C3380CC4-5D6E-409C-BE32-E72D297353CC}">
              <c16:uniqueId val="{00000000-5B39-4926-A157-FE0C43D68FA3}"/>
            </c:ext>
          </c:extLst>
        </c:ser>
        <c:ser>
          <c:idx val="1"/>
          <c:order val="1"/>
          <c:tx>
            <c:strRef>
              <c:f>Härjedalen!$AA$126</c:f>
              <c:strCache>
                <c:ptCount val="1"/>
                <c:pt idx="0">
                  <c:v>År 2 gy</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Härjedalen!$AB$124:$AC$124</c:f>
              <c:strCache>
                <c:ptCount val="2"/>
                <c:pt idx="0">
                  <c:v>Druckit alkohol senaste 12 månaderna</c:v>
                </c:pt>
                <c:pt idx="1">
                  <c:v>Intensivkonsumtion någon gång per månad eller oftare</c:v>
                </c:pt>
              </c:strCache>
            </c:strRef>
          </c:cat>
          <c:val>
            <c:numRef>
              <c:f>Härjedalen!$AB$126:$AC$126</c:f>
              <c:numCache>
                <c:formatCode>0</c:formatCode>
                <c:ptCount val="2"/>
                <c:pt idx="0">
                  <c:v>77.099999999999994</c:v>
                </c:pt>
                <c:pt idx="1">
                  <c:v>12.5</c:v>
                </c:pt>
              </c:numCache>
            </c:numRef>
          </c:val>
          <c:extLst>
            <c:ext xmlns:c16="http://schemas.microsoft.com/office/drawing/2014/chart" uri="{C3380CC4-5D6E-409C-BE32-E72D297353CC}">
              <c16:uniqueId val="{00000001-5B39-4926-A157-FE0C43D68FA3}"/>
            </c:ext>
          </c:extLst>
        </c:ser>
        <c:dLbls>
          <c:dLblPos val="outEnd"/>
          <c:showLegendKey val="0"/>
          <c:showVal val="1"/>
          <c:showCatName val="0"/>
          <c:showSerName val="0"/>
          <c:showPercent val="0"/>
          <c:showBubbleSize val="0"/>
        </c:dLbls>
        <c:gapWidth val="219"/>
        <c:overlap val="-27"/>
        <c:axId val="1281139967"/>
        <c:axId val="1281136127"/>
      </c:barChart>
      <c:catAx>
        <c:axId val="12811399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1136127"/>
        <c:crosses val="autoZero"/>
        <c:auto val="1"/>
        <c:lblAlgn val="ctr"/>
        <c:lblOffset val="100"/>
        <c:noMultiLvlLbl val="0"/>
      </c:catAx>
      <c:valAx>
        <c:axId val="1281136127"/>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1139967"/>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r>
              <a:rPr lang="sv-SE" sz="1320" b="0" i="0" u="none" strike="noStrike" kern="1200" spc="0" baseline="0" dirty="0">
                <a:solidFill>
                  <a:prstClr val="black">
                    <a:lumMod val="65000"/>
                    <a:lumOff val="35000"/>
                  </a:prstClr>
                </a:solidFill>
              </a:rPr>
              <a:t>Utveckling över tid, 2008-2023, över andelen elever år 2 gymnasiet i länet som uppfattar låg risk om människor…</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lineChart>
        <c:grouping val="standard"/>
        <c:varyColors val="0"/>
        <c:ser>
          <c:idx val="0"/>
          <c:order val="0"/>
          <c:tx>
            <c:strRef>
              <c:f>'[Länsresultat åk9+år2 2023.xlsx]Analysmöte 1+3'!$J$992</c:f>
              <c:strCache>
                <c:ptCount val="1"/>
                <c:pt idx="0">
                  <c:v>Röker 10 cigaretter eller mer per dag</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layout>
                <c:manualLayout>
                  <c:x val="-5.5838544988135064E-2"/>
                  <c:y val="1.418645299857772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1+3'!$J$993:$J$997</c:f>
              <c:numCache>
                <c:formatCode>General</c:formatCode>
                <c:ptCount val="5"/>
                <c:pt idx="0">
                  <c:v>11</c:v>
                </c:pt>
                <c:pt idx="1">
                  <c:v>17</c:v>
                </c:pt>
                <c:pt idx="2">
                  <c:v>17</c:v>
                </c:pt>
                <c:pt idx="3">
                  <c:v>16</c:v>
                </c:pt>
                <c:pt idx="4" formatCode="0">
                  <c:v>21.9</c:v>
                </c:pt>
              </c:numCache>
            </c:numRef>
          </c:val>
          <c:smooth val="0"/>
          <c:extLst>
            <c:ext xmlns:c16="http://schemas.microsoft.com/office/drawing/2014/chart" uri="{C3380CC4-5D6E-409C-BE32-E72D297353CC}">
              <c16:uniqueId val="{00000000-6537-45E7-B91C-3B79AF5BDD90}"/>
            </c:ext>
          </c:extLst>
        </c:ser>
        <c:ser>
          <c:idx val="1"/>
          <c:order val="1"/>
          <c:tx>
            <c:strRef>
              <c:f>'[Länsresultat åk9+år2 2023.xlsx]Analysmöte 1+3'!$K$992</c:f>
              <c:strCache>
                <c:ptCount val="1"/>
                <c:pt idx="0">
                  <c:v>Snusar 3 dosor per vecka</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1"/>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610-4859-A2D5-00014E12DAC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1+3'!$K$993:$K$997</c:f>
              <c:numCache>
                <c:formatCode>General</c:formatCode>
                <c:ptCount val="5"/>
                <c:pt idx="1">
                  <c:v>27</c:v>
                </c:pt>
                <c:pt idx="2">
                  <c:v>29</c:v>
                </c:pt>
                <c:pt idx="3" formatCode="0">
                  <c:v>32.700000000000003</c:v>
                </c:pt>
                <c:pt idx="4" formatCode="0">
                  <c:v>37</c:v>
                </c:pt>
              </c:numCache>
            </c:numRef>
          </c:val>
          <c:smooth val="0"/>
          <c:extLst>
            <c:ext xmlns:c16="http://schemas.microsoft.com/office/drawing/2014/chart" uri="{C3380CC4-5D6E-409C-BE32-E72D297353CC}">
              <c16:uniqueId val="{00000001-6537-45E7-B91C-3B79AF5BDD90}"/>
            </c:ext>
          </c:extLst>
        </c:ser>
        <c:ser>
          <c:idx val="2"/>
          <c:order val="2"/>
          <c:tx>
            <c:strRef>
              <c:f>'[Länsresultat åk9+år2 2023.xlsx]Analysmöte 1+3'!$L$992</c:f>
              <c:strCache>
                <c:ptCount val="1"/>
                <c:pt idx="0">
                  <c:v>Berusar sig varje helg </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1+3'!$L$993:$L$997</c:f>
              <c:numCache>
                <c:formatCode>General</c:formatCode>
                <c:ptCount val="5"/>
                <c:pt idx="0">
                  <c:v>12</c:v>
                </c:pt>
                <c:pt idx="1">
                  <c:v>13</c:v>
                </c:pt>
                <c:pt idx="2">
                  <c:v>12</c:v>
                </c:pt>
                <c:pt idx="3" formatCode="0">
                  <c:v>11.3</c:v>
                </c:pt>
                <c:pt idx="4" formatCode="0">
                  <c:v>19.8</c:v>
                </c:pt>
              </c:numCache>
            </c:numRef>
          </c:val>
          <c:smooth val="0"/>
          <c:extLst>
            <c:ext xmlns:c16="http://schemas.microsoft.com/office/drawing/2014/chart" uri="{C3380CC4-5D6E-409C-BE32-E72D297353CC}">
              <c16:uniqueId val="{00000002-6537-45E7-B91C-3B79AF5BDD90}"/>
            </c:ext>
          </c:extLst>
        </c:ser>
        <c:ser>
          <c:idx val="3"/>
          <c:order val="3"/>
          <c:tx>
            <c:strRef>
              <c:f>'[Länsresultat åk9+år2 2023.xlsx]Analysmöte 1+3'!$M$992</c:f>
              <c:strCache>
                <c:ptCount val="1"/>
                <c:pt idx="0">
                  <c:v>Provar marijuana eller hasch 1-2 gånger</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610-4859-A2D5-00014E12DAC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1+3'!$M$993:$M$997</c:f>
              <c:numCache>
                <c:formatCode>General</c:formatCode>
                <c:ptCount val="5"/>
                <c:pt idx="0">
                  <c:v>38</c:v>
                </c:pt>
                <c:pt idx="1">
                  <c:v>36</c:v>
                </c:pt>
                <c:pt idx="2">
                  <c:v>38</c:v>
                </c:pt>
                <c:pt idx="3" formatCode="0">
                  <c:v>46.6</c:v>
                </c:pt>
                <c:pt idx="4" formatCode="0">
                  <c:v>51.8</c:v>
                </c:pt>
              </c:numCache>
            </c:numRef>
          </c:val>
          <c:smooth val="0"/>
          <c:extLst>
            <c:ext xmlns:c16="http://schemas.microsoft.com/office/drawing/2014/chart" uri="{C3380CC4-5D6E-409C-BE32-E72D297353CC}">
              <c16:uniqueId val="{00000003-6537-45E7-B91C-3B79AF5BDD90}"/>
            </c:ext>
          </c:extLst>
        </c:ser>
        <c:ser>
          <c:idx val="4"/>
          <c:order val="4"/>
          <c:tx>
            <c:strRef>
              <c:f>'[Länsresultat åk9+år2 2023.xlsx]Analysmöte 1+3'!$N$992</c:f>
              <c:strCache>
                <c:ptCount val="1"/>
                <c:pt idx="0">
                  <c:v>Provar heroin 1-2 gånger</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A610-4859-A2D5-00014E12DAC7}"/>
                </c:ext>
              </c:extLst>
            </c:dLbl>
            <c:dLbl>
              <c:idx val="4"/>
              <c:layout>
                <c:manualLayout>
                  <c:x val="0"/>
                  <c:y val="-1.418645299857772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1+3'!$N$993:$N$997</c:f>
              <c:numCache>
                <c:formatCode>General</c:formatCode>
                <c:ptCount val="5"/>
                <c:pt idx="0">
                  <c:v>15</c:v>
                </c:pt>
                <c:pt idx="1">
                  <c:v>12</c:v>
                </c:pt>
                <c:pt idx="2">
                  <c:v>12</c:v>
                </c:pt>
                <c:pt idx="3" formatCode="0">
                  <c:v>12.8</c:v>
                </c:pt>
                <c:pt idx="4" formatCode="0">
                  <c:v>21.9</c:v>
                </c:pt>
              </c:numCache>
            </c:numRef>
          </c:val>
          <c:smooth val="0"/>
          <c:extLst>
            <c:ext xmlns:c16="http://schemas.microsoft.com/office/drawing/2014/chart" uri="{C3380CC4-5D6E-409C-BE32-E72D297353CC}">
              <c16:uniqueId val="{00000004-6537-45E7-B91C-3B79AF5BDD90}"/>
            </c:ext>
          </c:extLst>
        </c:ser>
        <c:ser>
          <c:idx val="5"/>
          <c:order val="5"/>
          <c:tx>
            <c:strRef>
              <c:f>'[Länsresultat åk9+år2 2023.xlsx]Analysmöte 1+3'!$O$992</c:f>
              <c:strCache>
                <c:ptCount val="1"/>
                <c:pt idx="0">
                  <c:v>Använder marijuana eller hasch varje helg</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dLbls>
            <c:dLbl>
              <c:idx val="2"/>
              <c:layout>
                <c:manualLayout>
                  <c:x val="-5.5838544988135098E-2"/>
                  <c:y val="3.546613249644431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A610-4859-A2D5-00014E12DAC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1+3'!$O$993:$O$997</c:f>
              <c:numCache>
                <c:formatCode>General</c:formatCode>
                <c:ptCount val="5"/>
                <c:pt idx="2" formatCode="0">
                  <c:v>11.2</c:v>
                </c:pt>
                <c:pt idx="3" formatCode="0">
                  <c:v>14.3</c:v>
                </c:pt>
                <c:pt idx="4" formatCode="0">
                  <c:v>20</c:v>
                </c:pt>
              </c:numCache>
            </c:numRef>
          </c:val>
          <c:smooth val="0"/>
          <c:extLst>
            <c:ext xmlns:c16="http://schemas.microsoft.com/office/drawing/2014/chart" uri="{C3380CC4-5D6E-409C-BE32-E72D297353CC}">
              <c16:uniqueId val="{00000005-6537-45E7-B91C-3B79AF5BDD90}"/>
            </c:ext>
          </c:extLst>
        </c:ser>
        <c:ser>
          <c:idx val="6"/>
          <c:order val="6"/>
          <c:tx>
            <c:strRef>
              <c:f>'[Länsresultat åk9+år2 2023.xlsx]Analysmöte 1+3'!$P$992</c:f>
              <c:strCache>
                <c:ptCount val="1"/>
                <c:pt idx="0">
                  <c:v>Provar sniffa/boffa 1-2 gånger</c:v>
                </c:pt>
              </c:strCache>
            </c:strRef>
          </c:tx>
          <c:spPr>
            <a:ln w="28575"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610-4859-A2D5-00014E12DAC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1+3'!$P$993:$P$997</c:f>
              <c:numCache>
                <c:formatCode>General</c:formatCode>
                <c:ptCount val="5"/>
                <c:pt idx="0">
                  <c:v>33</c:v>
                </c:pt>
                <c:pt idx="1">
                  <c:v>22</c:v>
                </c:pt>
                <c:pt idx="2">
                  <c:v>19</c:v>
                </c:pt>
                <c:pt idx="3" formatCode="0">
                  <c:v>22.3</c:v>
                </c:pt>
                <c:pt idx="4" formatCode="0">
                  <c:v>30.1</c:v>
                </c:pt>
              </c:numCache>
            </c:numRef>
          </c:val>
          <c:smooth val="0"/>
          <c:extLst>
            <c:ext xmlns:c16="http://schemas.microsoft.com/office/drawing/2014/chart" uri="{C3380CC4-5D6E-409C-BE32-E72D297353CC}">
              <c16:uniqueId val="{00000006-6537-45E7-B91C-3B79AF5BDD90}"/>
            </c:ext>
          </c:extLst>
        </c:ser>
        <c:dLbls>
          <c:showLegendKey val="0"/>
          <c:showVal val="0"/>
          <c:showCatName val="0"/>
          <c:showSerName val="0"/>
          <c:showPercent val="0"/>
          <c:showBubbleSize val="0"/>
        </c:dLbls>
        <c:marker val="1"/>
        <c:smooth val="0"/>
        <c:axId val="1763263056"/>
        <c:axId val="1754656720"/>
      </c:lineChart>
      <c:catAx>
        <c:axId val="17632630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754656720"/>
        <c:crosses val="autoZero"/>
        <c:auto val="1"/>
        <c:lblAlgn val="ctr"/>
        <c:lblOffset val="100"/>
        <c:noMultiLvlLbl val="0"/>
      </c:catAx>
      <c:valAx>
        <c:axId val="175465672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dirty="0"/>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763263056"/>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r>
              <a:rPr lang="sv-SE" sz="1320" b="0" i="0" u="none" strike="noStrike" kern="1200" spc="0" baseline="0" dirty="0">
                <a:solidFill>
                  <a:prstClr val="black">
                    <a:lumMod val="65000"/>
                    <a:lumOff val="35000"/>
                  </a:prstClr>
                </a:solidFill>
              </a:rPr>
              <a:t>Andel elever i åk 9 respektive år 2 på gymnasiet som uppger att det inte är ok för mina föräldrar att jag ...</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barChart>
        <c:barDir val="bar"/>
        <c:grouping val="clustered"/>
        <c:varyColors val="0"/>
        <c:ser>
          <c:idx val="0"/>
          <c:order val="0"/>
          <c:tx>
            <c:strRef>
              <c:f>'[Kommuner CAN 2023.xlsx]Härjedalen'!$V$440</c:f>
              <c:strCache>
                <c:ptCount val="1"/>
                <c:pt idx="0">
                  <c:v>År 2 gy</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2023.xlsx]Härjedalen'!$U$441:$U$445</c:f>
              <c:strCache>
                <c:ptCount val="5"/>
                <c:pt idx="0">
                  <c:v>Röker hasch eller marjijuana</c:v>
                </c:pt>
                <c:pt idx="1">
                  <c:v>Snusar</c:v>
                </c:pt>
                <c:pt idx="2">
                  <c:v>Röker cigaretter</c:v>
                </c:pt>
                <c:pt idx="3">
                  <c:v>Dricker mig berusad</c:v>
                </c:pt>
                <c:pt idx="4">
                  <c:v>Dricker alkohol</c:v>
                </c:pt>
              </c:strCache>
            </c:strRef>
          </c:cat>
          <c:val>
            <c:numRef>
              <c:f>'[Kommuner CAN 2023.xlsx]Härjedalen'!$V$441:$V$445</c:f>
              <c:numCache>
                <c:formatCode>0</c:formatCode>
                <c:ptCount val="5"/>
                <c:pt idx="0" formatCode="General">
                  <c:v>100</c:v>
                </c:pt>
                <c:pt idx="1">
                  <c:v>77.099999999999994</c:v>
                </c:pt>
                <c:pt idx="2">
                  <c:v>100</c:v>
                </c:pt>
                <c:pt idx="3">
                  <c:v>64.599999999999994</c:v>
                </c:pt>
                <c:pt idx="4">
                  <c:v>45.8</c:v>
                </c:pt>
              </c:numCache>
            </c:numRef>
          </c:val>
          <c:extLst>
            <c:ext xmlns:c16="http://schemas.microsoft.com/office/drawing/2014/chart" uri="{C3380CC4-5D6E-409C-BE32-E72D297353CC}">
              <c16:uniqueId val="{00000000-7C9E-42EC-BAA4-06FA0B45EE7D}"/>
            </c:ext>
          </c:extLst>
        </c:ser>
        <c:ser>
          <c:idx val="1"/>
          <c:order val="1"/>
          <c:tx>
            <c:strRef>
              <c:f>'[Kommuner CAN 2023.xlsx]Härjedalen'!$W$440</c:f>
              <c:strCache>
                <c:ptCount val="1"/>
                <c:pt idx="0">
                  <c:v>Åk 9</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2023.xlsx]Härjedalen'!$U$441:$U$445</c:f>
              <c:strCache>
                <c:ptCount val="5"/>
                <c:pt idx="0">
                  <c:v>Röker hasch eller marjijuana</c:v>
                </c:pt>
                <c:pt idx="1">
                  <c:v>Snusar</c:v>
                </c:pt>
                <c:pt idx="2">
                  <c:v>Röker cigaretter</c:v>
                </c:pt>
                <c:pt idx="3">
                  <c:v>Dricker mig berusad</c:v>
                </c:pt>
                <c:pt idx="4">
                  <c:v>Dricker alkohol</c:v>
                </c:pt>
              </c:strCache>
            </c:strRef>
          </c:cat>
          <c:val>
            <c:numRef>
              <c:f>'[Kommuner CAN 2023.xlsx]Härjedalen'!$W$441:$W$445</c:f>
              <c:numCache>
                <c:formatCode>0</c:formatCode>
                <c:ptCount val="5"/>
                <c:pt idx="0">
                  <c:v>97.1</c:v>
                </c:pt>
                <c:pt idx="1">
                  <c:v>87</c:v>
                </c:pt>
                <c:pt idx="2">
                  <c:v>95.7</c:v>
                </c:pt>
                <c:pt idx="3">
                  <c:v>92.8</c:v>
                </c:pt>
                <c:pt idx="4">
                  <c:v>91.3</c:v>
                </c:pt>
              </c:numCache>
            </c:numRef>
          </c:val>
          <c:extLst>
            <c:ext xmlns:c16="http://schemas.microsoft.com/office/drawing/2014/chart" uri="{C3380CC4-5D6E-409C-BE32-E72D297353CC}">
              <c16:uniqueId val="{00000001-7C9E-42EC-BAA4-06FA0B45EE7D}"/>
            </c:ext>
          </c:extLst>
        </c:ser>
        <c:dLbls>
          <c:dLblPos val="outEnd"/>
          <c:showLegendKey val="0"/>
          <c:showVal val="1"/>
          <c:showCatName val="0"/>
          <c:showSerName val="0"/>
          <c:showPercent val="0"/>
          <c:showBubbleSize val="0"/>
        </c:dLbls>
        <c:gapWidth val="182"/>
        <c:axId val="1286542575"/>
        <c:axId val="1286535375"/>
      </c:barChart>
      <c:catAx>
        <c:axId val="128654257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6535375"/>
        <c:crosses val="autoZero"/>
        <c:auto val="1"/>
        <c:lblAlgn val="ctr"/>
        <c:lblOffset val="100"/>
        <c:noMultiLvlLbl val="0"/>
      </c:catAx>
      <c:valAx>
        <c:axId val="1286535375"/>
        <c:scaling>
          <c:orientation val="minMax"/>
          <c:max val="10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6542575"/>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sz="1320" b="0" i="0" u="none" strike="noStrike" kern="1200" spc="0" baseline="0" dirty="0">
                <a:solidFill>
                  <a:prstClr val="black">
                    <a:lumMod val="65000"/>
                    <a:lumOff val="35000"/>
                  </a:prstClr>
                </a:solidFill>
              </a:rPr>
              <a:t>Utveckling över tid, 2008-2023, över andel elever i år 2 på gymnasiet i länet som uppger att det inte är ok för mina föräldrar att jag ...</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2023.xlsx]Analysmöte 1+3'!$B$1076</c:f>
              <c:strCache>
                <c:ptCount val="1"/>
                <c:pt idx="0">
                  <c:v>2008</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1+3'!$C$1075:$G$1075</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1+3'!$C$1076:$G$1076</c:f>
              <c:numCache>
                <c:formatCode>General</c:formatCode>
                <c:ptCount val="5"/>
                <c:pt idx="0">
                  <c:v>41</c:v>
                </c:pt>
                <c:pt idx="1">
                  <c:v>63</c:v>
                </c:pt>
                <c:pt idx="2">
                  <c:v>92</c:v>
                </c:pt>
                <c:pt idx="3">
                  <c:v>81</c:v>
                </c:pt>
                <c:pt idx="4">
                  <c:v>97</c:v>
                </c:pt>
              </c:numCache>
            </c:numRef>
          </c:val>
          <c:extLst>
            <c:ext xmlns:c16="http://schemas.microsoft.com/office/drawing/2014/chart" uri="{C3380CC4-5D6E-409C-BE32-E72D297353CC}">
              <c16:uniqueId val="{00000000-2989-4D0D-9AB6-1511248C893A}"/>
            </c:ext>
          </c:extLst>
        </c:ser>
        <c:ser>
          <c:idx val="1"/>
          <c:order val="1"/>
          <c:tx>
            <c:strRef>
              <c:f>'[Länsresultat åk9+år2 2023.xlsx]Analysmöte 1+3'!$B$1077</c:f>
              <c:strCache>
                <c:ptCount val="1"/>
                <c:pt idx="0">
                  <c:v>2012</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1+3'!$C$1075:$G$1075</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1+3'!$C$1077:$G$1077</c:f>
              <c:numCache>
                <c:formatCode>General</c:formatCode>
                <c:ptCount val="5"/>
                <c:pt idx="0">
                  <c:v>43</c:v>
                </c:pt>
                <c:pt idx="1">
                  <c:v>64</c:v>
                </c:pt>
                <c:pt idx="2">
                  <c:v>91</c:v>
                </c:pt>
                <c:pt idx="3">
                  <c:v>83</c:v>
                </c:pt>
                <c:pt idx="4">
                  <c:v>97</c:v>
                </c:pt>
              </c:numCache>
            </c:numRef>
          </c:val>
          <c:extLst>
            <c:ext xmlns:c16="http://schemas.microsoft.com/office/drawing/2014/chart" uri="{C3380CC4-5D6E-409C-BE32-E72D297353CC}">
              <c16:uniqueId val="{00000001-2989-4D0D-9AB6-1511248C893A}"/>
            </c:ext>
          </c:extLst>
        </c:ser>
        <c:ser>
          <c:idx val="2"/>
          <c:order val="2"/>
          <c:tx>
            <c:strRef>
              <c:f>'[Länsresultat åk9+år2 2023.xlsx]Analysmöte 1+3'!$B$1078</c:f>
              <c:strCache>
                <c:ptCount val="1"/>
                <c:pt idx="0">
                  <c:v>2015</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1+3'!$C$1075:$G$1075</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1+3'!$C$1078:$G$1078</c:f>
              <c:numCache>
                <c:formatCode>General</c:formatCode>
                <c:ptCount val="5"/>
                <c:pt idx="0">
                  <c:v>51</c:v>
                </c:pt>
                <c:pt idx="1">
                  <c:v>71</c:v>
                </c:pt>
                <c:pt idx="2">
                  <c:v>91</c:v>
                </c:pt>
                <c:pt idx="3">
                  <c:v>81</c:v>
                </c:pt>
                <c:pt idx="4">
                  <c:v>97</c:v>
                </c:pt>
              </c:numCache>
            </c:numRef>
          </c:val>
          <c:extLst>
            <c:ext xmlns:c16="http://schemas.microsoft.com/office/drawing/2014/chart" uri="{C3380CC4-5D6E-409C-BE32-E72D297353CC}">
              <c16:uniqueId val="{00000002-2989-4D0D-9AB6-1511248C893A}"/>
            </c:ext>
          </c:extLst>
        </c:ser>
        <c:ser>
          <c:idx val="3"/>
          <c:order val="3"/>
          <c:tx>
            <c:strRef>
              <c:f>'[Länsresultat åk9+år2 2023.xlsx]Analysmöte 1+3'!$B$1079</c:f>
              <c:strCache>
                <c:ptCount val="1"/>
                <c:pt idx="0">
                  <c:v>2019</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1+3'!$C$1075:$G$1075</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1+3'!$C$1079:$G$1079</c:f>
              <c:numCache>
                <c:formatCode>0</c:formatCode>
                <c:ptCount val="5"/>
                <c:pt idx="0">
                  <c:v>48.6</c:v>
                </c:pt>
                <c:pt idx="1">
                  <c:v>69.900000000000006</c:v>
                </c:pt>
                <c:pt idx="2">
                  <c:v>96.1</c:v>
                </c:pt>
                <c:pt idx="3">
                  <c:v>79.8</c:v>
                </c:pt>
                <c:pt idx="4">
                  <c:v>96.1</c:v>
                </c:pt>
              </c:numCache>
            </c:numRef>
          </c:val>
          <c:extLst>
            <c:ext xmlns:c16="http://schemas.microsoft.com/office/drawing/2014/chart" uri="{C3380CC4-5D6E-409C-BE32-E72D297353CC}">
              <c16:uniqueId val="{00000003-2989-4D0D-9AB6-1511248C893A}"/>
            </c:ext>
          </c:extLst>
        </c:ser>
        <c:ser>
          <c:idx val="4"/>
          <c:order val="4"/>
          <c:tx>
            <c:strRef>
              <c:f>'[Länsresultat åk9+år2 2023.xlsx]Analysmöte 1+3'!$B$1080</c:f>
              <c:strCache>
                <c:ptCount val="1"/>
                <c:pt idx="0">
                  <c:v>2023</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1+3'!$C$1075:$G$1075</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1+3'!$C$1080:$G$1080</c:f>
              <c:numCache>
                <c:formatCode>0</c:formatCode>
                <c:ptCount val="5"/>
                <c:pt idx="0">
                  <c:v>48.6</c:v>
                </c:pt>
                <c:pt idx="1">
                  <c:v>68.3</c:v>
                </c:pt>
                <c:pt idx="2">
                  <c:v>95.8</c:v>
                </c:pt>
                <c:pt idx="3">
                  <c:v>78.599999999999994</c:v>
                </c:pt>
                <c:pt idx="4">
                  <c:v>98.6</c:v>
                </c:pt>
              </c:numCache>
            </c:numRef>
          </c:val>
          <c:extLst>
            <c:ext xmlns:c16="http://schemas.microsoft.com/office/drawing/2014/chart" uri="{C3380CC4-5D6E-409C-BE32-E72D297353CC}">
              <c16:uniqueId val="{00000004-2989-4D0D-9AB6-1511248C893A}"/>
            </c:ext>
          </c:extLst>
        </c:ser>
        <c:dLbls>
          <c:dLblPos val="outEnd"/>
          <c:showLegendKey val="0"/>
          <c:showVal val="1"/>
          <c:showCatName val="0"/>
          <c:showSerName val="0"/>
          <c:showPercent val="0"/>
          <c:showBubbleSize val="0"/>
        </c:dLbls>
        <c:gapWidth val="219"/>
        <c:overlap val="-27"/>
        <c:axId val="1279389311"/>
        <c:axId val="1308744319"/>
      </c:barChart>
      <c:catAx>
        <c:axId val="12793893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08744319"/>
        <c:crosses val="autoZero"/>
        <c:auto val="1"/>
        <c:lblAlgn val="ctr"/>
        <c:lblOffset val="100"/>
        <c:noMultiLvlLbl val="0"/>
      </c:catAx>
      <c:valAx>
        <c:axId val="1308744319"/>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7938931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r>
              <a:rPr lang="sv-SE" sz="1320" b="0" i="0" u="none" strike="noStrike" kern="1200" spc="0" baseline="0" dirty="0">
                <a:solidFill>
                  <a:prstClr val="black">
                    <a:lumMod val="65000"/>
                    <a:lumOff val="35000"/>
                  </a:prstClr>
                </a:solidFill>
              </a:rPr>
              <a:t>Utveckling över tid, 2008-2023, över andel elever i åk 9 i länet som uppger att det inte är ok för mina föräldrar att jag ...</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2023.xlsx]Analysmöte 1+3'!$B$1085</c:f>
              <c:strCache>
                <c:ptCount val="1"/>
                <c:pt idx="0">
                  <c:v>2008</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1+3'!$C$1084:$G$1084</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1+3'!$C$1085:$G$1085</c:f>
              <c:numCache>
                <c:formatCode>General</c:formatCode>
                <c:ptCount val="5"/>
                <c:pt idx="0">
                  <c:v>80</c:v>
                </c:pt>
                <c:pt idx="1">
                  <c:v>90</c:v>
                </c:pt>
                <c:pt idx="2">
                  <c:v>94</c:v>
                </c:pt>
                <c:pt idx="3">
                  <c:v>89</c:v>
                </c:pt>
                <c:pt idx="4">
                  <c:v>97</c:v>
                </c:pt>
              </c:numCache>
            </c:numRef>
          </c:val>
          <c:extLst>
            <c:ext xmlns:c16="http://schemas.microsoft.com/office/drawing/2014/chart" uri="{C3380CC4-5D6E-409C-BE32-E72D297353CC}">
              <c16:uniqueId val="{00000000-B18F-4F76-9DA7-E3F34DA0A900}"/>
            </c:ext>
          </c:extLst>
        </c:ser>
        <c:ser>
          <c:idx val="1"/>
          <c:order val="1"/>
          <c:tx>
            <c:strRef>
              <c:f>'[Länsresultat åk9+år2 2023.xlsx]Analysmöte 1+3'!$B$1086</c:f>
              <c:strCache>
                <c:ptCount val="1"/>
                <c:pt idx="0">
                  <c:v>2012</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1+3'!$C$1084:$G$1084</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1+3'!$C$1086:$G$1086</c:f>
              <c:numCache>
                <c:formatCode>General</c:formatCode>
                <c:ptCount val="5"/>
                <c:pt idx="0">
                  <c:v>85</c:v>
                </c:pt>
                <c:pt idx="1">
                  <c:v>90</c:v>
                </c:pt>
                <c:pt idx="2">
                  <c:v>92</c:v>
                </c:pt>
                <c:pt idx="3">
                  <c:v>89</c:v>
                </c:pt>
                <c:pt idx="4">
                  <c:v>97</c:v>
                </c:pt>
              </c:numCache>
            </c:numRef>
          </c:val>
          <c:extLst>
            <c:ext xmlns:c16="http://schemas.microsoft.com/office/drawing/2014/chart" uri="{C3380CC4-5D6E-409C-BE32-E72D297353CC}">
              <c16:uniqueId val="{00000001-B18F-4F76-9DA7-E3F34DA0A900}"/>
            </c:ext>
          </c:extLst>
        </c:ser>
        <c:ser>
          <c:idx val="2"/>
          <c:order val="2"/>
          <c:tx>
            <c:strRef>
              <c:f>'[Länsresultat åk9+år2 2023.xlsx]Analysmöte 1+3'!$B$1087</c:f>
              <c:strCache>
                <c:ptCount val="1"/>
                <c:pt idx="0">
                  <c:v>2015</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1+3'!$C$1084:$G$1084</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1+3'!$C$1087:$G$1087</c:f>
              <c:numCache>
                <c:formatCode>General</c:formatCode>
                <c:ptCount val="5"/>
                <c:pt idx="0">
                  <c:v>85</c:v>
                </c:pt>
                <c:pt idx="1">
                  <c:v>91</c:v>
                </c:pt>
                <c:pt idx="2">
                  <c:v>93</c:v>
                </c:pt>
                <c:pt idx="3">
                  <c:v>89</c:v>
                </c:pt>
                <c:pt idx="4">
                  <c:v>95</c:v>
                </c:pt>
              </c:numCache>
            </c:numRef>
          </c:val>
          <c:extLst>
            <c:ext xmlns:c16="http://schemas.microsoft.com/office/drawing/2014/chart" uri="{C3380CC4-5D6E-409C-BE32-E72D297353CC}">
              <c16:uniqueId val="{00000002-B18F-4F76-9DA7-E3F34DA0A900}"/>
            </c:ext>
          </c:extLst>
        </c:ser>
        <c:ser>
          <c:idx val="3"/>
          <c:order val="3"/>
          <c:tx>
            <c:strRef>
              <c:f>'[Länsresultat åk9+år2 2023.xlsx]Analysmöte 1+3'!$B$1088</c:f>
              <c:strCache>
                <c:ptCount val="1"/>
                <c:pt idx="0">
                  <c:v>2019</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1+3'!$C$1084:$G$1084</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1+3'!$C$1088:$G$1088</c:f>
              <c:numCache>
                <c:formatCode>0</c:formatCode>
                <c:ptCount val="5"/>
                <c:pt idx="0">
                  <c:v>86.3</c:v>
                </c:pt>
                <c:pt idx="1">
                  <c:v>91.8</c:v>
                </c:pt>
                <c:pt idx="2">
                  <c:v>94.5</c:v>
                </c:pt>
                <c:pt idx="3">
                  <c:v>91.8</c:v>
                </c:pt>
                <c:pt idx="4">
                  <c:v>96.2</c:v>
                </c:pt>
              </c:numCache>
            </c:numRef>
          </c:val>
          <c:extLst>
            <c:ext xmlns:c16="http://schemas.microsoft.com/office/drawing/2014/chart" uri="{C3380CC4-5D6E-409C-BE32-E72D297353CC}">
              <c16:uniqueId val="{00000003-B18F-4F76-9DA7-E3F34DA0A900}"/>
            </c:ext>
          </c:extLst>
        </c:ser>
        <c:ser>
          <c:idx val="4"/>
          <c:order val="4"/>
          <c:tx>
            <c:strRef>
              <c:f>'[Länsresultat åk9+år2 2023.xlsx]Analysmöte 1+3'!$B$1089</c:f>
              <c:strCache>
                <c:ptCount val="1"/>
                <c:pt idx="0">
                  <c:v>2023</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1+3'!$C$1084:$G$1084</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1+3'!$C$1089:$G$1089</c:f>
              <c:numCache>
                <c:formatCode>0</c:formatCode>
                <c:ptCount val="5"/>
                <c:pt idx="0">
                  <c:v>87.7</c:v>
                </c:pt>
                <c:pt idx="1">
                  <c:v>93.2</c:v>
                </c:pt>
                <c:pt idx="2">
                  <c:v>95.3</c:v>
                </c:pt>
                <c:pt idx="3">
                  <c:v>91</c:v>
                </c:pt>
                <c:pt idx="4">
                  <c:v>97.1</c:v>
                </c:pt>
              </c:numCache>
            </c:numRef>
          </c:val>
          <c:extLst>
            <c:ext xmlns:c16="http://schemas.microsoft.com/office/drawing/2014/chart" uri="{C3380CC4-5D6E-409C-BE32-E72D297353CC}">
              <c16:uniqueId val="{00000004-B18F-4F76-9DA7-E3F34DA0A900}"/>
            </c:ext>
          </c:extLst>
        </c:ser>
        <c:dLbls>
          <c:dLblPos val="outEnd"/>
          <c:showLegendKey val="0"/>
          <c:showVal val="1"/>
          <c:showCatName val="0"/>
          <c:showSerName val="0"/>
          <c:showPercent val="0"/>
          <c:showBubbleSize val="0"/>
        </c:dLbls>
        <c:gapWidth val="219"/>
        <c:overlap val="-27"/>
        <c:axId val="1099204127"/>
        <c:axId val="1308729935"/>
      </c:barChart>
      <c:catAx>
        <c:axId val="10992041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08729935"/>
        <c:crosses val="autoZero"/>
        <c:auto val="1"/>
        <c:lblAlgn val="ctr"/>
        <c:lblOffset val="100"/>
        <c:noMultiLvlLbl val="0"/>
      </c:catAx>
      <c:valAx>
        <c:axId val="1308729935"/>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09920412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a:t>
            </a:r>
            <a:r>
              <a:rPr lang="sv-SE" baseline="0" dirty="0"/>
              <a:t> elever i åk 9 respektive år 2 på gymnasiet som …</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Härjedalen!$K$485</c:f>
              <c:strCache>
                <c:ptCount val="1"/>
                <c:pt idx="0">
                  <c:v>Åk 9</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Härjedalen!$J$486:$J$489</c:f>
              <c:strCache>
                <c:ptCount val="4"/>
                <c:pt idx="0">
                  <c:v>Vanligtvis nöjd med sin hälsa</c:v>
                </c:pt>
                <c:pt idx="1">
                  <c:v>Vanligtvis nöjd med sig själv</c:v>
                </c:pt>
                <c:pt idx="2">
                  <c:v>Trivs bra i skolan</c:v>
                </c:pt>
                <c:pt idx="3">
                  <c:v>Skolkar ofta</c:v>
                </c:pt>
              </c:strCache>
            </c:strRef>
          </c:cat>
          <c:val>
            <c:numRef>
              <c:f>Härjedalen!$K$486:$K$489</c:f>
              <c:numCache>
                <c:formatCode>0</c:formatCode>
                <c:ptCount val="4"/>
                <c:pt idx="0">
                  <c:v>66.7</c:v>
                </c:pt>
                <c:pt idx="1">
                  <c:v>55.1</c:v>
                </c:pt>
                <c:pt idx="2">
                  <c:v>68.099999999999994</c:v>
                </c:pt>
                <c:pt idx="3">
                  <c:v>13</c:v>
                </c:pt>
              </c:numCache>
            </c:numRef>
          </c:val>
          <c:extLst>
            <c:ext xmlns:c16="http://schemas.microsoft.com/office/drawing/2014/chart" uri="{C3380CC4-5D6E-409C-BE32-E72D297353CC}">
              <c16:uniqueId val="{00000000-379B-4F42-AA39-D694BF8BCF54}"/>
            </c:ext>
          </c:extLst>
        </c:ser>
        <c:ser>
          <c:idx val="1"/>
          <c:order val="1"/>
          <c:tx>
            <c:strRef>
              <c:f>Härjedalen!$L$485</c:f>
              <c:strCache>
                <c:ptCount val="1"/>
                <c:pt idx="0">
                  <c:v>År 2 gy</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Härjedalen!$J$486:$J$489</c:f>
              <c:strCache>
                <c:ptCount val="4"/>
                <c:pt idx="0">
                  <c:v>Vanligtvis nöjd med sin hälsa</c:v>
                </c:pt>
                <c:pt idx="1">
                  <c:v>Vanligtvis nöjd med sig själv</c:v>
                </c:pt>
                <c:pt idx="2">
                  <c:v>Trivs bra i skolan</c:v>
                </c:pt>
                <c:pt idx="3">
                  <c:v>Skolkar ofta</c:v>
                </c:pt>
              </c:strCache>
            </c:strRef>
          </c:cat>
          <c:val>
            <c:numRef>
              <c:f>Härjedalen!$L$486:$L$489</c:f>
              <c:numCache>
                <c:formatCode>0</c:formatCode>
                <c:ptCount val="4"/>
                <c:pt idx="0">
                  <c:v>72.900000000000006</c:v>
                </c:pt>
                <c:pt idx="1">
                  <c:v>60.4</c:v>
                </c:pt>
                <c:pt idx="2">
                  <c:v>81.3</c:v>
                </c:pt>
                <c:pt idx="3">
                  <c:v>18.8</c:v>
                </c:pt>
              </c:numCache>
            </c:numRef>
          </c:val>
          <c:extLst>
            <c:ext xmlns:c16="http://schemas.microsoft.com/office/drawing/2014/chart" uri="{C3380CC4-5D6E-409C-BE32-E72D297353CC}">
              <c16:uniqueId val="{00000001-379B-4F42-AA39-D694BF8BCF54}"/>
            </c:ext>
          </c:extLst>
        </c:ser>
        <c:dLbls>
          <c:dLblPos val="outEnd"/>
          <c:showLegendKey val="0"/>
          <c:showVal val="1"/>
          <c:showCatName val="0"/>
          <c:showSerName val="0"/>
          <c:showPercent val="0"/>
          <c:showBubbleSize val="0"/>
        </c:dLbls>
        <c:gapWidth val="219"/>
        <c:overlap val="-27"/>
        <c:axId val="1602043920"/>
        <c:axId val="1602049680"/>
      </c:barChart>
      <c:catAx>
        <c:axId val="16020439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602049680"/>
        <c:crosses val="autoZero"/>
        <c:auto val="1"/>
        <c:lblAlgn val="ctr"/>
        <c:lblOffset val="100"/>
        <c:noMultiLvlLbl val="0"/>
      </c:catAx>
      <c:valAx>
        <c:axId val="1602049680"/>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6020439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sz="1320" b="0" i="0" u="none" strike="noStrike" kern="1200" spc="0" baseline="0" dirty="0">
                <a:solidFill>
                  <a:prstClr val="black">
                    <a:lumMod val="65000"/>
                    <a:lumOff val="35000"/>
                  </a:prstClr>
                </a:solidFill>
              </a:rPr>
              <a:t>Utveckling över tid, 2015-2023, över andel elever i länet som vanligtvis är nöjd med sig själv, fördelat på årskurs och kön.</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lineChart>
        <c:grouping val="standard"/>
        <c:varyColors val="0"/>
        <c:ser>
          <c:idx val="0"/>
          <c:order val="0"/>
          <c:tx>
            <c:strRef>
              <c:f>'[Länsresultat åk9+år2 2023.xlsx]Analysmöte 1+3'!$R$53</c:f>
              <c:strCache>
                <c:ptCount val="1"/>
                <c:pt idx="0">
                  <c:v>Åk 9 flickor</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2"/>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321-4FC5-B2CA-00719436E5D0}"/>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1+3'!$Q$54:$Q$56</c:f>
              <c:numCache>
                <c:formatCode>General</c:formatCode>
                <c:ptCount val="3"/>
                <c:pt idx="0">
                  <c:v>2015</c:v>
                </c:pt>
                <c:pt idx="1">
                  <c:v>2019</c:v>
                </c:pt>
                <c:pt idx="2">
                  <c:v>2023</c:v>
                </c:pt>
              </c:numCache>
            </c:numRef>
          </c:cat>
          <c:val>
            <c:numRef>
              <c:f>'[Länsresultat åk9+år2 2023.xlsx]Analysmöte 1+3'!$R$54:$R$56</c:f>
              <c:numCache>
                <c:formatCode>0</c:formatCode>
                <c:ptCount val="3"/>
                <c:pt idx="0">
                  <c:v>53</c:v>
                </c:pt>
                <c:pt idx="1">
                  <c:v>42.7</c:v>
                </c:pt>
                <c:pt idx="2">
                  <c:v>37.200000000000003</c:v>
                </c:pt>
              </c:numCache>
            </c:numRef>
          </c:val>
          <c:smooth val="0"/>
          <c:extLst>
            <c:ext xmlns:c16="http://schemas.microsoft.com/office/drawing/2014/chart" uri="{C3380CC4-5D6E-409C-BE32-E72D297353CC}">
              <c16:uniqueId val="{00000000-F69C-45B6-83E1-D01DB6D16042}"/>
            </c:ext>
          </c:extLst>
        </c:ser>
        <c:ser>
          <c:idx val="1"/>
          <c:order val="1"/>
          <c:tx>
            <c:strRef>
              <c:f>'[Länsresultat åk9+år2 2023.xlsx]Analysmöte 1+3'!$S$53</c:f>
              <c:strCache>
                <c:ptCount val="1"/>
                <c:pt idx="0">
                  <c:v>Åk 9 pojkar</c:v>
                </c:pt>
              </c:strCache>
            </c:strRef>
          </c:tx>
          <c:spPr>
            <a:ln w="28575" cap="rnd">
              <a:solidFill>
                <a:schemeClr val="accent2"/>
              </a:solidFill>
              <a:prstDash val="sysDot"/>
              <a:round/>
            </a:ln>
            <a:effectLst/>
          </c:spPr>
          <c:marker>
            <c:symbol val="circle"/>
            <c:size val="5"/>
            <c:spPr>
              <a:solidFill>
                <a:schemeClr val="accent2"/>
              </a:solidFill>
              <a:ln w="9525">
                <a:solidFill>
                  <a:schemeClr val="accent2"/>
                </a:solidFill>
                <a:prstDash val="sysDot"/>
              </a:ln>
              <a:effectLst/>
            </c:spPr>
          </c:marker>
          <c:dLbls>
            <c:dLbl>
              <c:idx val="0"/>
              <c:layout>
                <c:manualLayout>
                  <c:x val="-5.3444804546393047E-2"/>
                  <c:y val="-2.213236314967344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321-4FC5-B2CA-00719436E5D0}"/>
                </c:ext>
              </c:extLst>
            </c:dLbl>
            <c:dLbl>
              <c:idx val="2"/>
              <c:layout>
                <c:manualLayout>
                  <c:x val="0"/>
                  <c:y val="-1.844363595806120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321-4FC5-B2CA-00719436E5D0}"/>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1+3'!$Q$54:$Q$56</c:f>
              <c:numCache>
                <c:formatCode>General</c:formatCode>
                <c:ptCount val="3"/>
                <c:pt idx="0">
                  <c:v>2015</c:v>
                </c:pt>
                <c:pt idx="1">
                  <c:v>2019</c:v>
                </c:pt>
                <c:pt idx="2">
                  <c:v>2023</c:v>
                </c:pt>
              </c:numCache>
            </c:numRef>
          </c:cat>
          <c:val>
            <c:numRef>
              <c:f>'[Länsresultat åk9+år2 2023.xlsx]Analysmöte 1+3'!$S$54:$S$56</c:f>
              <c:numCache>
                <c:formatCode>0</c:formatCode>
                <c:ptCount val="3"/>
                <c:pt idx="0">
                  <c:v>77</c:v>
                </c:pt>
                <c:pt idx="1">
                  <c:v>76.400000000000006</c:v>
                </c:pt>
                <c:pt idx="2">
                  <c:v>72.7</c:v>
                </c:pt>
              </c:numCache>
            </c:numRef>
          </c:val>
          <c:smooth val="0"/>
          <c:extLst>
            <c:ext xmlns:c16="http://schemas.microsoft.com/office/drawing/2014/chart" uri="{C3380CC4-5D6E-409C-BE32-E72D297353CC}">
              <c16:uniqueId val="{00000001-F69C-45B6-83E1-D01DB6D16042}"/>
            </c:ext>
          </c:extLst>
        </c:ser>
        <c:ser>
          <c:idx val="2"/>
          <c:order val="2"/>
          <c:tx>
            <c:strRef>
              <c:f>'[Länsresultat åk9+år2 2023.xlsx]Analysmöte 1+3'!$T$53</c:f>
              <c:strCache>
                <c:ptCount val="1"/>
                <c:pt idx="0">
                  <c:v>År 2 gym flickor</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321-4FC5-B2CA-00719436E5D0}"/>
                </c:ext>
              </c:extLst>
            </c:dLbl>
            <c:dLbl>
              <c:idx val="2"/>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321-4FC5-B2CA-00719436E5D0}"/>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1+3'!$Q$54:$Q$56</c:f>
              <c:numCache>
                <c:formatCode>General</c:formatCode>
                <c:ptCount val="3"/>
                <c:pt idx="0">
                  <c:v>2015</c:v>
                </c:pt>
                <c:pt idx="1">
                  <c:v>2019</c:v>
                </c:pt>
                <c:pt idx="2">
                  <c:v>2023</c:v>
                </c:pt>
              </c:numCache>
            </c:numRef>
          </c:cat>
          <c:val>
            <c:numRef>
              <c:f>'[Länsresultat åk9+år2 2023.xlsx]Analysmöte 1+3'!$T$54:$T$56</c:f>
              <c:numCache>
                <c:formatCode>0</c:formatCode>
                <c:ptCount val="3"/>
                <c:pt idx="0">
                  <c:v>53</c:v>
                </c:pt>
                <c:pt idx="1">
                  <c:v>52</c:v>
                </c:pt>
                <c:pt idx="2">
                  <c:v>47</c:v>
                </c:pt>
              </c:numCache>
            </c:numRef>
          </c:val>
          <c:smooth val="0"/>
          <c:extLst>
            <c:ext xmlns:c16="http://schemas.microsoft.com/office/drawing/2014/chart" uri="{C3380CC4-5D6E-409C-BE32-E72D297353CC}">
              <c16:uniqueId val="{00000002-F69C-45B6-83E1-D01DB6D16042}"/>
            </c:ext>
          </c:extLst>
        </c:ser>
        <c:ser>
          <c:idx val="3"/>
          <c:order val="3"/>
          <c:tx>
            <c:strRef>
              <c:f>'[Länsresultat åk9+år2 2023.xlsx]Analysmöte 1+3'!$U$53</c:f>
              <c:strCache>
                <c:ptCount val="1"/>
                <c:pt idx="0">
                  <c:v>År 2 gym pojkar</c:v>
                </c:pt>
              </c:strCache>
            </c:strRef>
          </c:tx>
          <c:spPr>
            <a:ln w="28575" cap="rnd">
              <a:solidFill>
                <a:schemeClr val="accent4"/>
              </a:solidFill>
              <a:prstDash val="sysDot"/>
              <a:round/>
            </a:ln>
            <a:effectLst/>
          </c:spPr>
          <c:marker>
            <c:symbol val="circle"/>
            <c:size val="5"/>
            <c:spPr>
              <a:solidFill>
                <a:schemeClr val="accent4"/>
              </a:solidFill>
              <a:ln w="9525">
                <a:solidFill>
                  <a:schemeClr val="accent4"/>
                </a:solidFill>
                <a:prstDash val="sysDot"/>
              </a:ln>
              <a:effectLst/>
            </c:spPr>
          </c:marker>
          <c:dLbls>
            <c:dLbl>
              <c:idx val="0"/>
              <c:layout>
                <c:manualLayout>
                  <c:x val="-5.3444804546393047E-2"/>
                  <c:y val="7.3774543832244143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321-4FC5-B2CA-00719436E5D0}"/>
                </c:ext>
              </c:extLst>
            </c:dLbl>
            <c:dLbl>
              <c:idx val="2"/>
              <c:layout>
                <c:manualLayout>
                  <c:x val="0"/>
                  <c:y val="1.106618157483672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321-4FC5-B2CA-00719436E5D0}"/>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1+3'!$Q$54:$Q$56</c:f>
              <c:numCache>
                <c:formatCode>General</c:formatCode>
                <c:ptCount val="3"/>
                <c:pt idx="0">
                  <c:v>2015</c:v>
                </c:pt>
                <c:pt idx="1">
                  <c:v>2019</c:v>
                </c:pt>
                <c:pt idx="2">
                  <c:v>2023</c:v>
                </c:pt>
              </c:numCache>
            </c:numRef>
          </c:cat>
          <c:val>
            <c:numRef>
              <c:f>'[Länsresultat åk9+år2 2023.xlsx]Analysmöte 1+3'!$U$54:$U$56</c:f>
              <c:numCache>
                <c:formatCode>0</c:formatCode>
                <c:ptCount val="3"/>
                <c:pt idx="0">
                  <c:v>76</c:v>
                </c:pt>
                <c:pt idx="1">
                  <c:v>72.599999999999994</c:v>
                </c:pt>
                <c:pt idx="2">
                  <c:v>70.900000000000006</c:v>
                </c:pt>
              </c:numCache>
            </c:numRef>
          </c:val>
          <c:smooth val="0"/>
          <c:extLst>
            <c:ext xmlns:c16="http://schemas.microsoft.com/office/drawing/2014/chart" uri="{C3380CC4-5D6E-409C-BE32-E72D297353CC}">
              <c16:uniqueId val="{00000003-F69C-45B6-83E1-D01DB6D16042}"/>
            </c:ext>
          </c:extLst>
        </c:ser>
        <c:dLbls>
          <c:showLegendKey val="0"/>
          <c:showVal val="0"/>
          <c:showCatName val="0"/>
          <c:showSerName val="0"/>
          <c:showPercent val="0"/>
          <c:showBubbleSize val="0"/>
        </c:dLbls>
        <c:marker val="1"/>
        <c:smooth val="0"/>
        <c:axId val="153380911"/>
        <c:axId val="153382831"/>
      </c:lineChart>
      <c:catAx>
        <c:axId val="1533809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53382831"/>
        <c:crosses val="autoZero"/>
        <c:auto val="1"/>
        <c:lblAlgn val="ctr"/>
        <c:lblOffset val="100"/>
        <c:noMultiLvlLbl val="0"/>
      </c:catAx>
      <c:valAx>
        <c:axId val="153382831"/>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53380911"/>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sz="1320" dirty="0"/>
              <a:t>Utveckling över tid, 2015-2023, över</a:t>
            </a:r>
            <a:r>
              <a:rPr lang="sv-SE" sz="1320" baseline="0" dirty="0"/>
              <a:t> andel elever i länet </a:t>
            </a:r>
            <a:r>
              <a:rPr lang="sv-SE" sz="1320" b="0" i="0" u="none" strike="noStrike" kern="1200" spc="0" baseline="0" dirty="0">
                <a:solidFill>
                  <a:prstClr val="black">
                    <a:lumMod val="65000"/>
                    <a:lumOff val="35000"/>
                  </a:prstClr>
                </a:solidFill>
              </a:rPr>
              <a:t>som vanligtvis är nöjd med sin hälsa</a:t>
            </a:r>
            <a:r>
              <a:rPr lang="sv-SE" sz="1320" baseline="0" dirty="0"/>
              <a:t>, fördelat på årskurs och kön</a:t>
            </a:r>
            <a:r>
              <a:rPr lang="sv-SE" sz="1320" dirty="0"/>
              <a:t>.</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lineChart>
        <c:grouping val="standard"/>
        <c:varyColors val="0"/>
        <c:ser>
          <c:idx val="0"/>
          <c:order val="0"/>
          <c:tx>
            <c:strRef>
              <c:f>'[Länsresultat åk9+år2 2023.xlsx]Analysmöte 1+3'!$J$40</c:f>
              <c:strCache>
                <c:ptCount val="1"/>
                <c:pt idx="0">
                  <c:v>Åk 9 flickor</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4BE-4A2A-AEC7-4A4AF6BB6BA4}"/>
                </c:ext>
              </c:extLst>
            </c:dLbl>
            <c:dLbl>
              <c:idx val="2"/>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4BE-4A2A-AEC7-4A4AF6BB6BA4}"/>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1+3'!$I$41:$I$43</c:f>
              <c:numCache>
                <c:formatCode>General</c:formatCode>
                <c:ptCount val="3"/>
                <c:pt idx="0">
                  <c:v>2015</c:v>
                </c:pt>
                <c:pt idx="1">
                  <c:v>2019</c:v>
                </c:pt>
                <c:pt idx="2">
                  <c:v>2023</c:v>
                </c:pt>
              </c:numCache>
            </c:numRef>
          </c:cat>
          <c:val>
            <c:numRef>
              <c:f>'[Länsresultat åk9+år2 2023.xlsx]Analysmöte 1+3'!$J$41:$J$43</c:f>
              <c:numCache>
                <c:formatCode>General</c:formatCode>
                <c:ptCount val="3"/>
                <c:pt idx="0">
                  <c:v>64</c:v>
                </c:pt>
                <c:pt idx="1">
                  <c:v>54</c:v>
                </c:pt>
                <c:pt idx="2" formatCode="0">
                  <c:v>50.1</c:v>
                </c:pt>
              </c:numCache>
            </c:numRef>
          </c:val>
          <c:smooth val="0"/>
          <c:extLst>
            <c:ext xmlns:c16="http://schemas.microsoft.com/office/drawing/2014/chart" uri="{C3380CC4-5D6E-409C-BE32-E72D297353CC}">
              <c16:uniqueId val="{00000000-3E5B-4571-B944-12E580B72AA3}"/>
            </c:ext>
          </c:extLst>
        </c:ser>
        <c:ser>
          <c:idx val="1"/>
          <c:order val="1"/>
          <c:tx>
            <c:strRef>
              <c:f>'[Länsresultat åk9+år2 2023.xlsx]Analysmöte 1+3'!$K$40</c:f>
              <c:strCache>
                <c:ptCount val="1"/>
                <c:pt idx="0">
                  <c:v>Åk 9 pojkar</c:v>
                </c:pt>
              </c:strCache>
            </c:strRef>
          </c:tx>
          <c:spPr>
            <a:ln w="28575" cap="rnd">
              <a:solidFill>
                <a:schemeClr val="accent2"/>
              </a:solidFill>
              <a:prstDash val="sysDot"/>
              <a:round/>
            </a:ln>
            <a:effectLst/>
          </c:spPr>
          <c:marker>
            <c:symbol val="circle"/>
            <c:size val="5"/>
            <c:spPr>
              <a:solidFill>
                <a:schemeClr val="accent2"/>
              </a:solidFill>
              <a:ln w="9525">
                <a:solidFill>
                  <a:schemeClr val="accent2"/>
                </a:solidFill>
                <a:prstDash val="sysDot"/>
              </a:ln>
              <a:effectLst/>
            </c:spPr>
          </c:marker>
          <c:dLbls>
            <c:dLbl>
              <c:idx val="0"/>
              <c:layout>
                <c:manualLayout>
                  <c:x val="-5.7595880091404629E-2"/>
                  <c:y val="-7.3774543832245496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4BE-4A2A-AEC7-4A4AF6BB6BA4}"/>
                </c:ext>
              </c:extLst>
            </c:dLbl>
            <c:dLbl>
              <c:idx val="2"/>
              <c:layout>
                <c:manualLayout>
                  <c:x val="0"/>
                  <c:y val="1.844363595806113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4BE-4A2A-AEC7-4A4AF6BB6BA4}"/>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1+3'!$I$41:$I$43</c:f>
              <c:numCache>
                <c:formatCode>General</c:formatCode>
                <c:ptCount val="3"/>
                <c:pt idx="0">
                  <c:v>2015</c:v>
                </c:pt>
                <c:pt idx="1">
                  <c:v>2019</c:v>
                </c:pt>
                <c:pt idx="2">
                  <c:v>2023</c:v>
                </c:pt>
              </c:numCache>
            </c:numRef>
          </c:cat>
          <c:val>
            <c:numRef>
              <c:f>'[Länsresultat åk9+år2 2023.xlsx]Analysmöte 1+3'!$K$41:$K$43</c:f>
              <c:numCache>
                <c:formatCode>General</c:formatCode>
                <c:ptCount val="3"/>
                <c:pt idx="0">
                  <c:v>79</c:v>
                </c:pt>
                <c:pt idx="1">
                  <c:v>79</c:v>
                </c:pt>
                <c:pt idx="2" formatCode="0">
                  <c:v>74.8</c:v>
                </c:pt>
              </c:numCache>
            </c:numRef>
          </c:val>
          <c:smooth val="0"/>
          <c:extLst>
            <c:ext xmlns:c16="http://schemas.microsoft.com/office/drawing/2014/chart" uri="{C3380CC4-5D6E-409C-BE32-E72D297353CC}">
              <c16:uniqueId val="{00000001-3E5B-4571-B944-12E580B72AA3}"/>
            </c:ext>
          </c:extLst>
        </c:ser>
        <c:ser>
          <c:idx val="2"/>
          <c:order val="2"/>
          <c:tx>
            <c:strRef>
              <c:f>'[Länsresultat åk9+år2 2023.xlsx]Analysmöte 1+3'!$L$40</c:f>
              <c:strCache>
                <c:ptCount val="1"/>
                <c:pt idx="0">
                  <c:v>År 2 gy flickor</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4BE-4A2A-AEC7-4A4AF6BB6BA4}"/>
                </c:ext>
              </c:extLst>
            </c:dLbl>
            <c:dLbl>
              <c:idx val="2"/>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4BE-4A2A-AEC7-4A4AF6BB6BA4}"/>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1+3'!$I$41:$I$43</c:f>
              <c:numCache>
                <c:formatCode>General</c:formatCode>
                <c:ptCount val="3"/>
                <c:pt idx="0">
                  <c:v>2015</c:v>
                </c:pt>
                <c:pt idx="1">
                  <c:v>2019</c:v>
                </c:pt>
                <c:pt idx="2">
                  <c:v>2023</c:v>
                </c:pt>
              </c:numCache>
            </c:numRef>
          </c:cat>
          <c:val>
            <c:numRef>
              <c:f>'[Länsresultat åk9+år2 2023.xlsx]Analysmöte 1+3'!$L$41:$L$43</c:f>
              <c:numCache>
                <c:formatCode>0</c:formatCode>
                <c:ptCount val="3"/>
                <c:pt idx="0" formatCode="General">
                  <c:v>59</c:v>
                </c:pt>
                <c:pt idx="1">
                  <c:v>56.6</c:v>
                </c:pt>
                <c:pt idx="2">
                  <c:v>56.3</c:v>
                </c:pt>
              </c:numCache>
            </c:numRef>
          </c:val>
          <c:smooth val="0"/>
          <c:extLst>
            <c:ext xmlns:c16="http://schemas.microsoft.com/office/drawing/2014/chart" uri="{C3380CC4-5D6E-409C-BE32-E72D297353CC}">
              <c16:uniqueId val="{00000002-3E5B-4571-B944-12E580B72AA3}"/>
            </c:ext>
          </c:extLst>
        </c:ser>
        <c:ser>
          <c:idx val="3"/>
          <c:order val="3"/>
          <c:tx>
            <c:strRef>
              <c:f>'[Länsresultat åk9+år2 2023.xlsx]Analysmöte 1+3'!$M$40</c:f>
              <c:strCache>
                <c:ptCount val="1"/>
                <c:pt idx="0">
                  <c:v>År 2 gy pojkar</c:v>
                </c:pt>
              </c:strCache>
            </c:strRef>
          </c:tx>
          <c:spPr>
            <a:ln w="28575" cap="rnd">
              <a:solidFill>
                <a:schemeClr val="accent4"/>
              </a:solidFill>
              <a:prstDash val="sysDot"/>
              <a:round/>
            </a:ln>
            <a:effectLst/>
          </c:spPr>
          <c:marker>
            <c:symbol val="circle"/>
            <c:size val="5"/>
            <c:spPr>
              <a:solidFill>
                <a:schemeClr val="accent4"/>
              </a:solidFill>
              <a:ln w="9525">
                <a:solidFill>
                  <a:schemeClr val="accent4"/>
                </a:solidFill>
                <a:prstDash val="sysDot"/>
              </a:ln>
              <a:effectLst/>
            </c:spPr>
          </c:marker>
          <c:dLbls>
            <c:dLbl>
              <c:idx val="0"/>
              <c:layout>
                <c:manualLayout>
                  <c:x val="-5.7595880091404629E-2"/>
                  <c:y val="1.844363595806120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4BE-4A2A-AEC7-4A4AF6BB6BA4}"/>
                </c:ext>
              </c:extLst>
            </c:dLbl>
            <c:dLbl>
              <c:idx val="2"/>
              <c:layout>
                <c:manualLayout>
                  <c:x val="0"/>
                  <c:y val="-3.688727191612241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4BE-4A2A-AEC7-4A4AF6BB6BA4}"/>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1+3'!$I$41:$I$43</c:f>
              <c:numCache>
                <c:formatCode>General</c:formatCode>
                <c:ptCount val="3"/>
                <c:pt idx="0">
                  <c:v>2015</c:v>
                </c:pt>
                <c:pt idx="1">
                  <c:v>2019</c:v>
                </c:pt>
                <c:pt idx="2">
                  <c:v>2023</c:v>
                </c:pt>
              </c:numCache>
            </c:numRef>
          </c:cat>
          <c:val>
            <c:numRef>
              <c:f>'[Länsresultat åk9+år2 2023.xlsx]Analysmöte 1+3'!$M$41:$M$43</c:f>
              <c:numCache>
                <c:formatCode>0</c:formatCode>
                <c:ptCount val="3"/>
                <c:pt idx="0" formatCode="General">
                  <c:v>77</c:v>
                </c:pt>
                <c:pt idx="1">
                  <c:v>76.8</c:v>
                </c:pt>
                <c:pt idx="2">
                  <c:v>77.8</c:v>
                </c:pt>
              </c:numCache>
            </c:numRef>
          </c:val>
          <c:smooth val="0"/>
          <c:extLst>
            <c:ext xmlns:c16="http://schemas.microsoft.com/office/drawing/2014/chart" uri="{C3380CC4-5D6E-409C-BE32-E72D297353CC}">
              <c16:uniqueId val="{00000003-3E5B-4571-B944-12E580B72AA3}"/>
            </c:ext>
          </c:extLst>
        </c:ser>
        <c:dLbls>
          <c:showLegendKey val="0"/>
          <c:showVal val="0"/>
          <c:showCatName val="0"/>
          <c:showSerName val="0"/>
          <c:showPercent val="0"/>
          <c:showBubbleSize val="0"/>
        </c:dLbls>
        <c:marker val="1"/>
        <c:smooth val="0"/>
        <c:axId val="125391967"/>
        <c:axId val="125393887"/>
      </c:lineChart>
      <c:catAx>
        <c:axId val="1253919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5393887"/>
        <c:crosses val="autoZero"/>
        <c:auto val="1"/>
        <c:lblAlgn val="ctr"/>
        <c:lblOffset val="100"/>
        <c:noMultiLvlLbl val="0"/>
      </c:catAx>
      <c:valAx>
        <c:axId val="125393887"/>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5391967"/>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a:t>
            </a:r>
            <a:r>
              <a:rPr lang="sv-SE" baseline="0" dirty="0"/>
              <a:t> elever i länet som trivs bra i skolan respektive skolkar ofta, fördelat på årskurs och kön, 2008-2023.</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manualLayout>
          <c:layoutTarget val="inner"/>
          <c:xMode val="edge"/>
          <c:yMode val="edge"/>
          <c:x val="0.10812117765054202"/>
          <c:y val="8.8905379067135665E-2"/>
          <c:w val="0.6505103273254752"/>
          <c:h val="0.84845096643266904"/>
        </c:manualLayout>
      </c:layout>
      <c:lineChart>
        <c:grouping val="standard"/>
        <c:varyColors val="0"/>
        <c:ser>
          <c:idx val="0"/>
          <c:order val="0"/>
          <c:tx>
            <c:strRef>
              <c:f>'[Länsresultat åk9+år2 2023.xlsx]Analysmöte 1+3'!$AL$4</c:f>
              <c:strCache>
                <c:ptCount val="1"/>
                <c:pt idx="0">
                  <c:v>Åk 9  flickor</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2469-4159-9027-4B43EAC12B6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1+3'!$AL$5:$AL$9</c:f>
              <c:numCache>
                <c:formatCode>General</c:formatCode>
                <c:ptCount val="5"/>
                <c:pt idx="0">
                  <c:v>79</c:v>
                </c:pt>
                <c:pt idx="1">
                  <c:v>74</c:v>
                </c:pt>
                <c:pt idx="2">
                  <c:v>75</c:v>
                </c:pt>
                <c:pt idx="3" formatCode="0">
                  <c:v>68</c:v>
                </c:pt>
                <c:pt idx="4" formatCode="0">
                  <c:v>58.9</c:v>
                </c:pt>
              </c:numCache>
            </c:numRef>
          </c:val>
          <c:smooth val="0"/>
          <c:extLst>
            <c:ext xmlns:c16="http://schemas.microsoft.com/office/drawing/2014/chart" uri="{C3380CC4-5D6E-409C-BE32-E72D297353CC}">
              <c16:uniqueId val="{00000000-7580-4EA9-B7EB-B0C763377302}"/>
            </c:ext>
          </c:extLst>
        </c:ser>
        <c:ser>
          <c:idx val="1"/>
          <c:order val="1"/>
          <c:tx>
            <c:strRef>
              <c:f>'[Länsresultat åk9+år2 2023.xlsx]Analysmöte 1+3'!$AM$4</c:f>
              <c:strCache>
                <c:ptCount val="1"/>
                <c:pt idx="0">
                  <c:v>Åk 9 pojkar</c:v>
                </c:pt>
              </c:strCache>
            </c:strRef>
          </c:tx>
          <c:spPr>
            <a:ln w="28575" cap="rnd">
              <a:solidFill>
                <a:schemeClr val="accent6"/>
              </a:solidFill>
              <a:prstDash val="sysDot"/>
              <a:round/>
            </a:ln>
            <a:effectLst/>
          </c:spPr>
          <c:marker>
            <c:symbol val="circle"/>
            <c:size val="5"/>
            <c:spPr>
              <a:solidFill>
                <a:schemeClr val="accent6"/>
              </a:solidFill>
              <a:ln w="9525">
                <a:solidFill>
                  <a:schemeClr val="accent6"/>
                </a:solidFill>
                <a:prstDash val="sysDot"/>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2469-4159-9027-4B43EAC12B6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1+3'!$AM$5:$AM$9</c:f>
              <c:numCache>
                <c:formatCode>General</c:formatCode>
                <c:ptCount val="5"/>
                <c:pt idx="0">
                  <c:v>83</c:v>
                </c:pt>
                <c:pt idx="1">
                  <c:v>82</c:v>
                </c:pt>
                <c:pt idx="2">
                  <c:v>81</c:v>
                </c:pt>
                <c:pt idx="3" formatCode="0">
                  <c:v>80.400000000000006</c:v>
                </c:pt>
                <c:pt idx="4" formatCode="0">
                  <c:v>71.400000000000006</c:v>
                </c:pt>
              </c:numCache>
            </c:numRef>
          </c:val>
          <c:smooth val="0"/>
          <c:extLst>
            <c:ext xmlns:c16="http://schemas.microsoft.com/office/drawing/2014/chart" uri="{C3380CC4-5D6E-409C-BE32-E72D297353CC}">
              <c16:uniqueId val="{00000001-7580-4EA9-B7EB-B0C763377302}"/>
            </c:ext>
          </c:extLst>
        </c:ser>
        <c:ser>
          <c:idx val="2"/>
          <c:order val="2"/>
          <c:tx>
            <c:strRef>
              <c:f>'[Länsresultat åk9+år2 2023.xlsx]Analysmöte 1+3'!$AN$4</c:f>
              <c:strCache>
                <c:ptCount val="1"/>
                <c:pt idx="0">
                  <c:v>År 2 gy flickor</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473-48C2-B281-74FFE50E8AC0}"/>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1+3'!$AN$5:$AN$9</c:f>
              <c:numCache>
                <c:formatCode>General</c:formatCode>
                <c:ptCount val="5"/>
                <c:pt idx="0">
                  <c:v>85</c:v>
                </c:pt>
                <c:pt idx="1">
                  <c:v>85</c:v>
                </c:pt>
                <c:pt idx="2">
                  <c:v>80</c:v>
                </c:pt>
                <c:pt idx="3" formatCode="0">
                  <c:v>77.900000000000006</c:v>
                </c:pt>
                <c:pt idx="4" formatCode="0">
                  <c:v>78.900000000000006</c:v>
                </c:pt>
              </c:numCache>
            </c:numRef>
          </c:val>
          <c:smooth val="0"/>
          <c:extLst>
            <c:ext xmlns:c16="http://schemas.microsoft.com/office/drawing/2014/chart" uri="{C3380CC4-5D6E-409C-BE32-E72D297353CC}">
              <c16:uniqueId val="{00000002-7580-4EA9-B7EB-B0C763377302}"/>
            </c:ext>
          </c:extLst>
        </c:ser>
        <c:ser>
          <c:idx val="3"/>
          <c:order val="3"/>
          <c:tx>
            <c:strRef>
              <c:f>'[Länsresultat åk9+år2 2023.xlsx]Analysmöte 1+3'!$AO$4</c:f>
              <c:strCache>
                <c:ptCount val="1"/>
                <c:pt idx="0">
                  <c:v>År 2 gy pojkar</c:v>
                </c:pt>
              </c:strCache>
            </c:strRef>
          </c:tx>
          <c:spPr>
            <a:ln w="28575" cap="rnd">
              <a:solidFill>
                <a:schemeClr val="accent4"/>
              </a:solidFill>
              <a:prstDash val="sysDot"/>
              <a:round/>
            </a:ln>
            <a:effectLst/>
          </c:spPr>
          <c:marker>
            <c:symbol val="circle"/>
            <c:size val="5"/>
            <c:spPr>
              <a:solidFill>
                <a:schemeClr val="accent4"/>
              </a:solidFill>
              <a:ln w="9525">
                <a:solidFill>
                  <a:schemeClr val="accent4"/>
                </a:solidFill>
                <a:prstDash val="sysDot"/>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2469-4159-9027-4B43EAC12B6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1+3'!$AO$5:$AO$9</c:f>
              <c:numCache>
                <c:formatCode>General</c:formatCode>
                <c:ptCount val="5"/>
                <c:pt idx="0">
                  <c:v>88</c:v>
                </c:pt>
                <c:pt idx="1">
                  <c:v>87</c:v>
                </c:pt>
                <c:pt idx="2">
                  <c:v>86</c:v>
                </c:pt>
                <c:pt idx="3" formatCode="0">
                  <c:v>86.4</c:v>
                </c:pt>
                <c:pt idx="4" formatCode="0">
                  <c:v>82.2</c:v>
                </c:pt>
              </c:numCache>
            </c:numRef>
          </c:val>
          <c:smooth val="0"/>
          <c:extLst>
            <c:ext xmlns:c16="http://schemas.microsoft.com/office/drawing/2014/chart" uri="{C3380CC4-5D6E-409C-BE32-E72D297353CC}">
              <c16:uniqueId val="{00000003-7580-4EA9-B7EB-B0C763377302}"/>
            </c:ext>
          </c:extLst>
        </c:ser>
        <c:ser>
          <c:idx val="4"/>
          <c:order val="4"/>
          <c:tx>
            <c:strRef>
              <c:f>'[Länsresultat åk9+år2 2023.xlsx]Analysmöte 1+3'!$AP$4</c:f>
              <c:strCache>
                <c:ptCount val="1"/>
                <c:pt idx="0">
                  <c:v>Åk 9  flickor</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2469-4159-9027-4B43EAC12B6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1+3'!$AP$5:$AP$9</c:f>
              <c:numCache>
                <c:formatCode>General</c:formatCode>
                <c:ptCount val="5"/>
                <c:pt idx="0">
                  <c:v>14</c:v>
                </c:pt>
                <c:pt idx="1">
                  <c:v>13</c:v>
                </c:pt>
                <c:pt idx="2">
                  <c:v>6</c:v>
                </c:pt>
                <c:pt idx="3" formatCode="0">
                  <c:v>12.7</c:v>
                </c:pt>
                <c:pt idx="4" formatCode="0">
                  <c:v>22.1</c:v>
                </c:pt>
              </c:numCache>
            </c:numRef>
          </c:val>
          <c:smooth val="0"/>
          <c:extLst>
            <c:ext xmlns:c16="http://schemas.microsoft.com/office/drawing/2014/chart" uri="{C3380CC4-5D6E-409C-BE32-E72D297353CC}">
              <c16:uniqueId val="{00000004-7580-4EA9-B7EB-B0C763377302}"/>
            </c:ext>
          </c:extLst>
        </c:ser>
        <c:ser>
          <c:idx val="5"/>
          <c:order val="5"/>
          <c:tx>
            <c:strRef>
              <c:f>'[Länsresultat åk9+år2 2023.xlsx]Analysmöte 1+3'!$AQ$4</c:f>
              <c:strCache>
                <c:ptCount val="1"/>
                <c:pt idx="0">
                  <c:v>Åk 9 pojkar</c:v>
                </c:pt>
              </c:strCache>
            </c:strRef>
          </c:tx>
          <c:spPr>
            <a:ln w="28575" cap="rnd">
              <a:solidFill>
                <a:schemeClr val="accent5"/>
              </a:solidFill>
              <a:prstDash val="sysDot"/>
              <a:round/>
            </a:ln>
            <a:effectLst/>
          </c:spPr>
          <c:marker>
            <c:symbol val="circle"/>
            <c:size val="5"/>
            <c:spPr>
              <a:solidFill>
                <a:schemeClr val="accent5"/>
              </a:solidFill>
              <a:ln w="9525">
                <a:solidFill>
                  <a:schemeClr val="accent5"/>
                </a:solidFill>
                <a:prstDash val="sysDot"/>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2469-4159-9027-4B43EAC12B6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1+3'!$AQ$5:$AQ$9</c:f>
              <c:numCache>
                <c:formatCode>General</c:formatCode>
                <c:ptCount val="5"/>
                <c:pt idx="0">
                  <c:v>12</c:v>
                </c:pt>
                <c:pt idx="1">
                  <c:v>14</c:v>
                </c:pt>
                <c:pt idx="2">
                  <c:v>8</c:v>
                </c:pt>
                <c:pt idx="3" formatCode="0">
                  <c:v>7.7</c:v>
                </c:pt>
                <c:pt idx="4" formatCode="0">
                  <c:v>20</c:v>
                </c:pt>
              </c:numCache>
            </c:numRef>
          </c:val>
          <c:smooth val="0"/>
          <c:extLst>
            <c:ext xmlns:c16="http://schemas.microsoft.com/office/drawing/2014/chart" uri="{C3380CC4-5D6E-409C-BE32-E72D297353CC}">
              <c16:uniqueId val="{00000005-7580-4EA9-B7EB-B0C763377302}"/>
            </c:ext>
          </c:extLst>
        </c:ser>
        <c:ser>
          <c:idx val="6"/>
          <c:order val="6"/>
          <c:tx>
            <c:strRef>
              <c:f>'[Länsresultat åk9+år2 2023.xlsx]Analysmöte 1+3'!$AR$4</c:f>
              <c:strCache>
                <c:ptCount val="1"/>
                <c:pt idx="0">
                  <c:v>År 2 gy flickor</c:v>
                </c:pt>
              </c:strCache>
            </c:strRef>
          </c:tx>
          <c:spPr>
            <a:ln w="28575"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1+3'!$AR$5:$AR$9</c:f>
              <c:numCache>
                <c:formatCode>General</c:formatCode>
                <c:ptCount val="5"/>
                <c:pt idx="0">
                  <c:v>31</c:v>
                </c:pt>
                <c:pt idx="1">
                  <c:v>17</c:v>
                </c:pt>
                <c:pt idx="2">
                  <c:v>12</c:v>
                </c:pt>
                <c:pt idx="3" formatCode="0">
                  <c:v>15.5</c:v>
                </c:pt>
                <c:pt idx="4" formatCode="0">
                  <c:v>14.8</c:v>
                </c:pt>
              </c:numCache>
            </c:numRef>
          </c:val>
          <c:smooth val="0"/>
          <c:extLst>
            <c:ext xmlns:c16="http://schemas.microsoft.com/office/drawing/2014/chart" uri="{C3380CC4-5D6E-409C-BE32-E72D297353CC}">
              <c16:uniqueId val="{00000006-7580-4EA9-B7EB-B0C763377302}"/>
            </c:ext>
          </c:extLst>
        </c:ser>
        <c:ser>
          <c:idx val="7"/>
          <c:order val="7"/>
          <c:tx>
            <c:strRef>
              <c:f>'[Länsresultat åk9+år2 2023.xlsx]Analysmöte 1+3'!$AS$4</c:f>
              <c:strCache>
                <c:ptCount val="1"/>
                <c:pt idx="0">
                  <c:v>År 2 gy pojkar</c:v>
                </c:pt>
              </c:strCache>
            </c:strRef>
          </c:tx>
          <c:spPr>
            <a:ln w="28575" cap="rnd">
              <a:solidFill>
                <a:schemeClr val="accent2">
                  <a:lumMod val="60000"/>
                </a:schemeClr>
              </a:solidFill>
              <a:prstDash val="sysDot"/>
              <a:round/>
            </a:ln>
            <a:effectLst/>
          </c:spPr>
          <c:marker>
            <c:symbol val="circle"/>
            <c:size val="5"/>
            <c:spPr>
              <a:solidFill>
                <a:schemeClr val="accent2">
                  <a:lumMod val="60000"/>
                </a:schemeClr>
              </a:solidFill>
              <a:ln w="9525">
                <a:solidFill>
                  <a:schemeClr val="accent2">
                    <a:lumMod val="60000"/>
                  </a:schemeClr>
                </a:solidFill>
                <a:prstDash val="sysDot"/>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2469-4159-9027-4B43EAC12B6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1+3'!$AS$5:$AS$9</c:f>
              <c:numCache>
                <c:formatCode>General</c:formatCode>
                <c:ptCount val="5"/>
                <c:pt idx="0">
                  <c:v>28</c:v>
                </c:pt>
                <c:pt idx="1">
                  <c:v>22</c:v>
                </c:pt>
                <c:pt idx="2">
                  <c:v>11</c:v>
                </c:pt>
                <c:pt idx="3" formatCode="0">
                  <c:v>14.4</c:v>
                </c:pt>
                <c:pt idx="4">
                  <c:v>15</c:v>
                </c:pt>
              </c:numCache>
            </c:numRef>
          </c:val>
          <c:smooth val="0"/>
          <c:extLst>
            <c:ext xmlns:c16="http://schemas.microsoft.com/office/drawing/2014/chart" uri="{C3380CC4-5D6E-409C-BE32-E72D297353CC}">
              <c16:uniqueId val="{00000007-7580-4EA9-B7EB-B0C763377302}"/>
            </c:ext>
          </c:extLst>
        </c:ser>
        <c:dLbls>
          <c:showLegendKey val="0"/>
          <c:showVal val="0"/>
          <c:showCatName val="0"/>
          <c:showSerName val="0"/>
          <c:showPercent val="0"/>
          <c:showBubbleSize val="0"/>
        </c:dLbls>
        <c:marker val="1"/>
        <c:smooth val="0"/>
        <c:axId val="113283423"/>
        <c:axId val="113284383"/>
      </c:lineChart>
      <c:catAx>
        <c:axId val="1132834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13284383"/>
        <c:crosses val="autoZero"/>
        <c:auto val="1"/>
        <c:lblAlgn val="ctr"/>
        <c:lblOffset val="100"/>
        <c:noMultiLvlLbl val="0"/>
      </c:catAx>
      <c:valAx>
        <c:axId val="11328438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13283423"/>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userShapes r:id="rId4"/>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r>
              <a:rPr lang="sv-SE" sz="1320" b="0" i="0" u="none" strike="noStrike" kern="1200" spc="0" baseline="0" dirty="0">
                <a:solidFill>
                  <a:prstClr val="black">
                    <a:lumMod val="65000"/>
                    <a:lumOff val="35000"/>
                  </a:prstClr>
                </a:solidFill>
              </a:rPr>
              <a:t>Andel elever ï åk 9 respektive år 2 på gymnasiet som är…</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barChart>
        <c:barDir val="col"/>
        <c:grouping val="clustered"/>
        <c:varyColors val="0"/>
        <c:ser>
          <c:idx val="0"/>
          <c:order val="0"/>
          <c:tx>
            <c:strRef>
              <c:f>'Åk 9'!$P$642</c:f>
              <c:strCache>
                <c:ptCount val="1"/>
                <c:pt idx="0">
                  <c:v>Åk 9</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'Åk 9'!$Q$641:$U$641</c:f>
              <c:strCache>
                <c:ptCount val="5"/>
                <c:pt idx="0">
                  <c:v>Fysisk aktiv 7 timmar eller mer per vecka</c:v>
                </c:pt>
                <c:pt idx="1">
                  <c:v>Medlem i förening med fokus fysisk aktivitet </c:v>
                </c:pt>
                <c:pt idx="2">
                  <c:v>Medlem i annan förening</c:v>
                </c:pt>
                <c:pt idx="3">
                  <c:v>3 timmar eller mer skärmtid/dag vardag</c:v>
                </c:pt>
                <c:pt idx="4">
                  <c:v>3 timmar eller mer skärmtid/dag helg</c:v>
                </c:pt>
              </c:strCache>
            </c:strRef>
          </c:cat>
          <c:val>
            <c:numRef>
              <c:f>'Åk 9'!$Q$642:$U$642</c:f>
              <c:numCache>
                <c:formatCode>0</c:formatCode>
                <c:ptCount val="5"/>
                <c:pt idx="0">
                  <c:v>24.6</c:v>
                </c:pt>
                <c:pt idx="1">
                  <c:v>52.2</c:v>
                </c:pt>
                <c:pt idx="2">
                  <c:v>24.6</c:v>
                </c:pt>
                <c:pt idx="3">
                  <c:v>79.7</c:v>
                </c:pt>
                <c:pt idx="4">
                  <c:v>87</c:v>
                </c:pt>
              </c:numCache>
            </c:numRef>
          </c:val>
          <c:extLst>
            <c:ext xmlns:c16="http://schemas.microsoft.com/office/drawing/2014/chart" uri="{C3380CC4-5D6E-409C-BE32-E72D297353CC}">
              <c16:uniqueId val="{00000000-55D7-4C31-8EFB-2A348A724B37}"/>
            </c:ext>
          </c:extLst>
        </c:ser>
        <c:ser>
          <c:idx val="1"/>
          <c:order val="1"/>
          <c:tx>
            <c:strRef>
              <c:f>'Åk 9'!$P$643</c:f>
              <c:strCache>
                <c:ptCount val="1"/>
                <c:pt idx="0">
                  <c:v>År 2 gy</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'Åk 9'!$Q$641:$U$641</c:f>
              <c:strCache>
                <c:ptCount val="5"/>
                <c:pt idx="0">
                  <c:v>Fysisk aktiv 7 timmar eller mer per vecka</c:v>
                </c:pt>
                <c:pt idx="1">
                  <c:v>Medlem i förening med fokus fysisk aktivitet </c:v>
                </c:pt>
                <c:pt idx="2">
                  <c:v>Medlem i annan förening</c:v>
                </c:pt>
                <c:pt idx="3">
                  <c:v>3 timmar eller mer skärmtid/dag vardag</c:v>
                </c:pt>
                <c:pt idx="4">
                  <c:v>3 timmar eller mer skärmtid/dag helg</c:v>
                </c:pt>
              </c:strCache>
            </c:strRef>
          </c:cat>
          <c:val>
            <c:numRef>
              <c:f>'Åk 9'!$Q$643:$U$643</c:f>
              <c:numCache>
                <c:formatCode>0</c:formatCode>
                <c:ptCount val="5"/>
                <c:pt idx="0">
                  <c:v>43.8</c:v>
                </c:pt>
                <c:pt idx="1">
                  <c:v>58.3</c:v>
                </c:pt>
                <c:pt idx="2">
                  <c:v>18.8</c:v>
                </c:pt>
                <c:pt idx="3">
                  <c:v>91.7</c:v>
                </c:pt>
                <c:pt idx="4">
                  <c:v>87.5</c:v>
                </c:pt>
              </c:numCache>
            </c:numRef>
          </c:val>
          <c:extLst>
            <c:ext xmlns:c16="http://schemas.microsoft.com/office/drawing/2014/chart" uri="{C3380CC4-5D6E-409C-BE32-E72D297353CC}">
              <c16:uniqueId val="{00000001-55D7-4C31-8EFB-2A348A724B37}"/>
            </c:ext>
          </c:extLst>
        </c:ser>
        <c:dLbls>
          <c:dLblPos val="outEnd"/>
          <c:showLegendKey val="0"/>
          <c:showVal val="1"/>
          <c:showCatName val="0"/>
          <c:showSerName val="0"/>
          <c:showPercent val="0"/>
          <c:showBubbleSize val="0"/>
        </c:dLbls>
        <c:gapWidth val="219"/>
        <c:overlap val="-27"/>
        <c:axId val="2001516015"/>
        <c:axId val="2001515055"/>
      </c:barChart>
      <c:catAx>
        <c:axId val="20015160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2001515055"/>
        <c:crosses val="autoZero"/>
        <c:auto val="1"/>
        <c:lblAlgn val="ctr"/>
        <c:lblOffset val="100"/>
        <c:noMultiLvlLbl val="0"/>
      </c:catAx>
      <c:valAx>
        <c:axId val="200151505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20015160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r>
              <a:rPr lang="sv-SE" sz="1320" b="0" i="0" u="none" strike="noStrike" kern="1200" spc="0" baseline="0" dirty="0">
                <a:solidFill>
                  <a:prstClr val="black">
                    <a:lumMod val="65000"/>
                    <a:lumOff val="35000"/>
                  </a:prstClr>
                </a:solidFill>
              </a:rPr>
              <a:t>Andel elever ï åk 9 respektive år 2 på gymnasiet, fördelat på kön i åk 9, som är…</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manualLayout>
          <c:layoutTarget val="inner"/>
          <c:xMode val="edge"/>
          <c:yMode val="edge"/>
          <c:x val="0.10823162661938585"/>
          <c:y val="0.12512167413939562"/>
          <c:w val="0.87045599787761085"/>
          <c:h val="0.63602782665005575"/>
        </c:manualLayout>
      </c:layout>
      <c:barChart>
        <c:barDir val="col"/>
        <c:grouping val="clustered"/>
        <c:varyColors val="0"/>
        <c:ser>
          <c:idx val="0"/>
          <c:order val="0"/>
          <c:tx>
            <c:strRef>
              <c:f>'Åk 9'!$P$683:$P$684</c:f>
              <c:strCache>
                <c:ptCount val="2"/>
                <c:pt idx="0">
                  <c:v>Åk 9</c:v>
                </c:pt>
                <c:pt idx="1">
                  <c:v>flickor</c:v>
                </c:pt>
              </c:strCache>
            </c:strRef>
          </c:tx>
          <c:spPr>
            <a:pattFill prst="pct75">
              <a:fgClr>
                <a:schemeClr val="accent1"/>
              </a:fgClr>
              <a:bgClr>
                <a:schemeClr val="bg1"/>
              </a:bgClr>
            </a:patt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'Åk 9'!$O$685:$O$689</c:f>
              <c:strCache>
                <c:ptCount val="5"/>
                <c:pt idx="0">
                  <c:v>Fysisk aktiv 7 timmar eller mer per vecka</c:v>
                </c:pt>
                <c:pt idx="1">
                  <c:v>Medlem i förening med fokus fysisk aktivitet </c:v>
                </c:pt>
                <c:pt idx="2">
                  <c:v>Medlem i annan förening</c:v>
                </c:pt>
                <c:pt idx="3">
                  <c:v>3 timmar eller mer skärmtid/dag vardag</c:v>
                </c:pt>
                <c:pt idx="4">
                  <c:v>3 timmar eller mer skärmtid/dag helg</c:v>
                </c:pt>
              </c:strCache>
            </c:strRef>
          </c:cat>
          <c:val>
            <c:numRef>
              <c:f>'Åk 9'!$P$685:$P$689</c:f>
              <c:numCache>
                <c:formatCode>0</c:formatCode>
                <c:ptCount val="5"/>
                <c:pt idx="0">
                  <c:v>23.51</c:v>
                </c:pt>
                <c:pt idx="1">
                  <c:v>51.9</c:v>
                </c:pt>
                <c:pt idx="2">
                  <c:v>17.2</c:v>
                </c:pt>
                <c:pt idx="3">
                  <c:v>86.89</c:v>
                </c:pt>
                <c:pt idx="4">
                  <c:v>92.84</c:v>
                </c:pt>
              </c:numCache>
            </c:numRef>
          </c:val>
          <c:extLst>
            <c:ext xmlns:c16="http://schemas.microsoft.com/office/drawing/2014/chart" uri="{C3380CC4-5D6E-409C-BE32-E72D297353CC}">
              <c16:uniqueId val="{00000000-203E-4B15-A49A-4FB347093BEF}"/>
            </c:ext>
          </c:extLst>
        </c:ser>
        <c:ser>
          <c:idx val="1"/>
          <c:order val="1"/>
          <c:tx>
            <c:strRef>
              <c:f>'Åk 9'!$Q$683:$Q$684</c:f>
              <c:strCache>
                <c:ptCount val="2"/>
                <c:pt idx="0">
                  <c:v>Åk 9</c:v>
                </c:pt>
                <c:pt idx="1">
                  <c:v>pojkar</c:v>
                </c:pt>
              </c:strCache>
            </c:strRef>
          </c:tx>
          <c:spPr>
            <a:pattFill prst="pct75">
              <a:fgClr>
                <a:schemeClr val="accent2"/>
              </a:fgClr>
              <a:bgClr>
                <a:schemeClr val="bg1"/>
              </a:bgClr>
            </a:patt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'Åk 9'!$O$685:$O$689</c:f>
              <c:strCache>
                <c:ptCount val="5"/>
                <c:pt idx="0">
                  <c:v>Fysisk aktiv 7 timmar eller mer per vecka</c:v>
                </c:pt>
                <c:pt idx="1">
                  <c:v>Medlem i förening med fokus fysisk aktivitet </c:v>
                </c:pt>
                <c:pt idx="2">
                  <c:v>Medlem i annan förening</c:v>
                </c:pt>
                <c:pt idx="3">
                  <c:v>3 timmar eller mer skärmtid/dag vardag</c:v>
                </c:pt>
                <c:pt idx="4">
                  <c:v>3 timmar eller mer skärmtid/dag helg</c:v>
                </c:pt>
              </c:strCache>
            </c:strRef>
          </c:cat>
          <c:val>
            <c:numRef>
              <c:f>'Åk 9'!$Q$685:$Q$689</c:f>
              <c:numCache>
                <c:formatCode>0</c:formatCode>
                <c:ptCount val="5"/>
                <c:pt idx="0">
                  <c:v>39.43</c:v>
                </c:pt>
                <c:pt idx="1">
                  <c:v>50.3</c:v>
                </c:pt>
                <c:pt idx="2">
                  <c:v>18.899999999999999</c:v>
                </c:pt>
                <c:pt idx="3">
                  <c:v>83.54</c:v>
                </c:pt>
                <c:pt idx="4">
                  <c:v>85.79</c:v>
                </c:pt>
              </c:numCache>
            </c:numRef>
          </c:val>
          <c:extLst>
            <c:ext xmlns:c16="http://schemas.microsoft.com/office/drawing/2014/chart" uri="{C3380CC4-5D6E-409C-BE32-E72D297353CC}">
              <c16:uniqueId val="{00000001-203E-4B15-A49A-4FB347093BEF}"/>
            </c:ext>
          </c:extLst>
        </c:ser>
        <c:ser>
          <c:idx val="2"/>
          <c:order val="2"/>
          <c:tx>
            <c:strRef>
              <c:f>'Åk 9'!$R$683:$R$684</c:f>
              <c:strCache>
                <c:ptCount val="2"/>
                <c:pt idx="0">
                  <c:v>År 2 gy</c:v>
                </c:pt>
                <c:pt idx="1">
                  <c:v>flickor</c:v>
                </c:pt>
              </c:strCache>
            </c:strRef>
          </c:tx>
          <c:spPr>
            <a:pattFill prst="pct75">
              <a:fgClr>
                <a:schemeClr val="accent4"/>
              </a:fgClr>
              <a:bgClr>
                <a:schemeClr val="bg1"/>
              </a:bgClr>
            </a:patt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'Åk 9'!$O$685:$O$689</c:f>
              <c:strCache>
                <c:ptCount val="5"/>
                <c:pt idx="0">
                  <c:v>Fysisk aktiv 7 timmar eller mer per vecka</c:v>
                </c:pt>
                <c:pt idx="1">
                  <c:v>Medlem i förening med fokus fysisk aktivitet </c:v>
                </c:pt>
                <c:pt idx="2">
                  <c:v>Medlem i annan förening</c:v>
                </c:pt>
                <c:pt idx="3">
                  <c:v>3 timmar eller mer skärmtid/dag vardag</c:v>
                </c:pt>
                <c:pt idx="4">
                  <c:v>3 timmar eller mer skärmtid/dag helg</c:v>
                </c:pt>
              </c:strCache>
            </c:strRef>
          </c:cat>
          <c:val>
            <c:numRef>
              <c:f>'Åk 9'!$R$685:$R$689</c:f>
              <c:numCache>
                <c:formatCode>0</c:formatCode>
                <c:ptCount val="5"/>
                <c:pt idx="0">
                  <c:v>19.989999999999998</c:v>
                </c:pt>
                <c:pt idx="1">
                  <c:v>42.6</c:v>
                </c:pt>
                <c:pt idx="2">
                  <c:v>17.2</c:v>
                </c:pt>
                <c:pt idx="3">
                  <c:v>92.51</c:v>
                </c:pt>
                <c:pt idx="4">
                  <c:v>92.6</c:v>
                </c:pt>
              </c:numCache>
            </c:numRef>
          </c:val>
          <c:extLst>
            <c:ext xmlns:c16="http://schemas.microsoft.com/office/drawing/2014/chart" uri="{C3380CC4-5D6E-409C-BE32-E72D297353CC}">
              <c16:uniqueId val="{00000002-203E-4B15-A49A-4FB347093BEF}"/>
            </c:ext>
          </c:extLst>
        </c:ser>
        <c:ser>
          <c:idx val="3"/>
          <c:order val="3"/>
          <c:tx>
            <c:strRef>
              <c:f>'Åk 9'!$S$683:$S$684</c:f>
              <c:strCache>
                <c:ptCount val="2"/>
                <c:pt idx="0">
                  <c:v>År 2 gy</c:v>
                </c:pt>
                <c:pt idx="1">
                  <c:v>pojkar</c:v>
                </c:pt>
              </c:strCache>
            </c:strRef>
          </c:tx>
          <c:spPr>
            <a:pattFill prst="pct75">
              <a:fgClr>
                <a:schemeClr val="accent3"/>
              </a:fgClr>
              <a:bgClr>
                <a:schemeClr val="bg1"/>
              </a:bgClr>
            </a:patt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'Åk 9'!$O$685:$O$689</c:f>
              <c:strCache>
                <c:ptCount val="5"/>
                <c:pt idx="0">
                  <c:v>Fysisk aktiv 7 timmar eller mer per vecka</c:v>
                </c:pt>
                <c:pt idx="1">
                  <c:v>Medlem i förening med fokus fysisk aktivitet </c:v>
                </c:pt>
                <c:pt idx="2">
                  <c:v>Medlem i annan förening</c:v>
                </c:pt>
                <c:pt idx="3">
                  <c:v>3 timmar eller mer skärmtid/dag vardag</c:v>
                </c:pt>
                <c:pt idx="4">
                  <c:v>3 timmar eller mer skärmtid/dag helg</c:v>
                </c:pt>
              </c:strCache>
            </c:strRef>
          </c:cat>
          <c:val>
            <c:numRef>
              <c:f>'Åk 9'!$S$685:$S$689</c:f>
              <c:numCache>
                <c:formatCode>0</c:formatCode>
                <c:ptCount val="5"/>
                <c:pt idx="0">
                  <c:v>37.18</c:v>
                </c:pt>
                <c:pt idx="1">
                  <c:v>43</c:v>
                </c:pt>
                <c:pt idx="2">
                  <c:v>17.399999999999999</c:v>
                </c:pt>
                <c:pt idx="3">
                  <c:v>90.4</c:v>
                </c:pt>
                <c:pt idx="4">
                  <c:v>85.74</c:v>
                </c:pt>
              </c:numCache>
            </c:numRef>
          </c:val>
          <c:extLst>
            <c:ext xmlns:c16="http://schemas.microsoft.com/office/drawing/2014/chart" uri="{C3380CC4-5D6E-409C-BE32-E72D297353CC}">
              <c16:uniqueId val="{00000003-203E-4B15-A49A-4FB347093BEF}"/>
            </c:ext>
          </c:extLst>
        </c:ser>
        <c:dLbls>
          <c:dLblPos val="outEnd"/>
          <c:showLegendKey val="0"/>
          <c:showVal val="1"/>
          <c:showCatName val="0"/>
          <c:showSerName val="0"/>
          <c:showPercent val="0"/>
          <c:showBubbleSize val="0"/>
        </c:dLbls>
        <c:gapWidth val="219"/>
        <c:overlap val="-27"/>
        <c:axId val="1371688175"/>
        <c:axId val="1371688655"/>
      </c:barChart>
      <c:catAx>
        <c:axId val="13716881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71688655"/>
        <c:crosses val="autoZero"/>
        <c:auto val="1"/>
        <c:lblAlgn val="ctr"/>
        <c:lblOffset val="100"/>
        <c:noMultiLvlLbl val="0"/>
      </c:catAx>
      <c:valAx>
        <c:axId val="137168865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71688175"/>
        <c:crosses val="autoZero"/>
        <c:crossBetween val="between"/>
      </c:valAx>
      <c:spPr>
        <a:noFill/>
        <a:ln>
          <a:noFill/>
        </a:ln>
        <a:effectLst/>
      </c:spPr>
    </c:plotArea>
    <c:legend>
      <c:legendPos val="b"/>
      <c:layout>
        <c:manualLayout>
          <c:xMode val="edge"/>
          <c:yMode val="edge"/>
          <c:x val="0.29932354184525506"/>
          <c:y val="0.89295559998771856"/>
          <c:w val="0.41297769584387317"/>
          <c:h val="0.1046811630475336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sv-SE"/>
              <a:t>Andel elever i länet som druckit alkohol senaste 12 månaderna och som ofta haft intensivkonsumtion, 2012-2023. </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lineChart>
        <c:grouping val="standard"/>
        <c:varyColors val="0"/>
        <c:ser>
          <c:idx val="0"/>
          <c:order val="0"/>
          <c:tx>
            <c:strRef>
              <c:f>'Analysmöte 1+3'!$T$405:$T$407</c:f>
              <c:strCache>
                <c:ptCount val="3"/>
                <c:pt idx="1">
                  <c:v>Druckit alkohol senaste 12 månaderna</c:v>
                </c:pt>
                <c:pt idx="2">
                  <c:v>åk 9</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F12-4507-AC4C-4CFA4CD7EE22}"/>
                </c:ext>
              </c:extLst>
            </c:dLbl>
            <c:dLbl>
              <c:idx val="1"/>
              <c:delete val="1"/>
              <c:extLst>
                <c:ext xmlns:c15="http://schemas.microsoft.com/office/drawing/2012/chart" uri="{CE6537A1-D6FC-4f65-9D91-7224C49458BB}"/>
                <c:ext xmlns:c16="http://schemas.microsoft.com/office/drawing/2014/chart" uri="{C3380CC4-5D6E-409C-BE32-E72D297353CC}">
                  <c16:uniqueId val="{00000004-A05D-48EE-A5C6-67274741161A}"/>
                </c:ext>
              </c:extLst>
            </c:dLbl>
            <c:dLbl>
              <c:idx val="2"/>
              <c:delete val="1"/>
              <c:extLst>
                <c:ext xmlns:c15="http://schemas.microsoft.com/office/drawing/2012/chart" uri="{CE6537A1-D6FC-4f65-9D91-7224C49458BB}"/>
                <c:ext xmlns:c16="http://schemas.microsoft.com/office/drawing/2014/chart" uri="{C3380CC4-5D6E-409C-BE32-E72D297353CC}">
                  <c16:uniqueId val="{00000005-A05D-48EE-A5C6-67274741161A}"/>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5F12-4507-AC4C-4CFA4CD7EE2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'Analysmöte 1+3'!$S$408:$S$411</c:f>
              <c:numCache>
                <c:formatCode>General</c:formatCode>
                <c:ptCount val="4"/>
                <c:pt idx="0">
                  <c:v>2012</c:v>
                </c:pt>
                <c:pt idx="1">
                  <c:v>2015</c:v>
                </c:pt>
                <c:pt idx="2">
                  <c:v>2019</c:v>
                </c:pt>
                <c:pt idx="3">
                  <c:v>2023</c:v>
                </c:pt>
              </c:numCache>
            </c:numRef>
          </c:cat>
          <c:val>
            <c:numRef>
              <c:f>'Analysmöte 1+3'!$T$408:$T$411</c:f>
              <c:numCache>
                <c:formatCode>General</c:formatCode>
                <c:ptCount val="4"/>
                <c:pt idx="0">
                  <c:v>55</c:v>
                </c:pt>
                <c:pt idx="1">
                  <c:v>46</c:v>
                </c:pt>
                <c:pt idx="2" formatCode="0">
                  <c:v>41.6</c:v>
                </c:pt>
                <c:pt idx="3" formatCode="0">
                  <c:v>40.299999999999997</c:v>
                </c:pt>
              </c:numCache>
            </c:numRef>
          </c:val>
          <c:smooth val="0"/>
          <c:extLst>
            <c:ext xmlns:c16="http://schemas.microsoft.com/office/drawing/2014/chart" uri="{C3380CC4-5D6E-409C-BE32-E72D297353CC}">
              <c16:uniqueId val="{00000000-1B26-4F4D-A35E-0F258D50A116}"/>
            </c:ext>
          </c:extLst>
        </c:ser>
        <c:ser>
          <c:idx val="1"/>
          <c:order val="1"/>
          <c:tx>
            <c:strRef>
              <c:f>'Analysmöte 1+3'!$U$405:$U$407</c:f>
              <c:strCache>
                <c:ptCount val="3"/>
                <c:pt idx="1">
                  <c:v>Druckit alkohol senaste 12 månaderna</c:v>
                </c:pt>
                <c:pt idx="2">
                  <c:v>år 2 gy</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1"/>
              <c:delete val="1"/>
              <c:extLst>
                <c:ext xmlns:c15="http://schemas.microsoft.com/office/drawing/2012/chart" uri="{CE6537A1-D6FC-4f65-9D91-7224C49458BB}"/>
                <c:ext xmlns:c16="http://schemas.microsoft.com/office/drawing/2014/chart" uri="{C3380CC4-5D6E-409C-BE32-E72D297353CC}">
                  <c16:uniqueId val="{00000006-A05D-48EE-A5C6-67274741161A}"/>
                </c:ext>
              </c:extLst>
            </c:dLbl>
            <c:dLbl>
              <c:idx val="2"/>
              <c:delete val="1"/>
              <c:extLst>
                <c:ext xmlns:c15="http://schemas.microsoft.com/office/drawing/2012/chart" uri="{CE6537A1-D6FC-4f65-9D91-7224C49458BB}"/>
                <c:ext xmlns:c16="http://schemas.microsoft.com/office/drawing/2014/chart" uri="{C3380CC4-5D6E-409C-BE32-E72D297353CC}">
                  <c16:uniqueId val="{00000007-A05D-48EE-A5C6-67274741161A}"/>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5F12-4507-AC4C-4CFA4CD7EE2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l"/>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'Analysmöte 1+3'!$S$408:$S$411</c:f>
              <c:numCache>
                <c:formatCode>General</c:formatCode>
                <c:ptCount val="4"/>
                <c:pt idx="0">
                  <c:v>2012</c:v>
                </c:pt>
                <c:pt idx="1">
                  <c:v>2015</c:v>
                </c:pt>
                <c:pt idx="2">
                  <c:v>2019</c:v>
                </c:pt>
                <c:pt idx="3">
                  <c:v>2023</c:v>
                </c:pt>
              </c:numCache>
            </c:numRef>
          </c:cat>
          <c:val>
            <c:numRef>
              <c:f>'Analysmöte 1+3'!$U$408:$U$411</c:f>
              <c:numCache>
                <c:formatCode>General</c:formatCode>
                <c:ptCount val="4"/>
                <c:pt idx="0">
                  <c:v>81</c:v>
                </c:pt>
                <c:pt idx="1">
                  <c:v>77</c:v>
                </c:pt>
                <c:pt idx="2" formatCode="0">
                  <c:v>73.7</c:v>
                </c:pt>
                <c:pt idx="3" formatCode="0">
                  <c:v>69.599999999999994</c:v>
                </c:pt>
              </c:numCache>
            </c:numRef>
          </c:val>
          <c:smooth val="0"/>
          <c:extLst>
            <c:ext xmlns:c16="http://schemas.microsoft.com/office/drawing/2014/chart" uri="{C3380CC4-5D6E-409C-BE32-E72D297353CC}">
              <c16:uniqueId val="{00000001-1B26-4F4D-A35E-0F258D50A116}"/>
            </c:ext>
          </c:extLst>
        </c:ser>
        <c:ser>
          <c:idx val="2"/>
          <c:order val="2"/>
          <c:tx>
            <c:strRef>
              <c:f>'Analysmöte 1+3'!$V$405:$V$407</c:f>
              <c:strCache>
                <c:ptCount val="3"/>
                <c:pt idx="1">
                  <c:v>Intensivkonsumtion</c:v>
                </c:pt>
                <c:pt idx="2">
                  <c:v>åk 9</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F12-4507-AC4C-4CFA4CD7EE22}"/>
                </c:ext>
              </c:extLst>
            </c:dLbl>
            <c:dLbl>
              <c:idx val="1"/>
              <c:delete val="1"/>
              <c:extLst>
                <c:ext xmlns:c15="http://schemas.microsoft.com/office/drawing/2012/chart" uri="{CE6537A1-D6FC-4f65-9D91-7224C49458BB}"/>
                <c:ext xmlns:c16="http://schemas.microsoft.com/office/drawing/2014/chart" uri="{C3380CC4-5D6E-409C-BE32-E72D297353CC}">
                  <c16:uniqueId val="{00000000-A05D-48EE-A5C6-67274741161A}"/>
                </c:ext>
              </c:extLst>
            </c:dLbl>
            <c:dLbl>
              <c:idx val="2"/>
              <c:delete val="1"/>
              <c:extLst>
                <c:ext xmlns:c15="http://schemas.microsoft.com/office/drawing/2012/chart" uri="{CE6537A1-D6FC-4f65-9D91-7224C49458BB}"/>
                <c:ext xmlns:c16="http://schemas.microsoft.com/office/drawing/2014/chart" uri="{C3380CC4-5D6E-409C-BE32-E72D297353CC}">
                  <c16:uniqueId val="{00000001-A05D-48EE-A5C6-67274741161A}"/>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F12-4507-AC4C-4CFA4CD7EE2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'Analysmöte 1+3'!$S$408:$S$411</c:f>
              <c:numCache>
                <c:formatCode>General</c:formatCode>
                <c:ptCount val="4"/>
                <c:pt idx="0">
                  <c:v>2012</c:v>
                </c:pt>
                <c:pt idx="1">
                  <c:v>2015</c:v>
                </c:pt>
                <c:pt idx="2">
                  <c:v>2019</c:v>
                </c:pt>
                <c:pt idx="3">
                  <c:v>2023</c:v>
                </c:pt>
              </c:numCache>
            </c:numRef>
          </c:cat>
          <c:val>
            <c:numRef>
              <c:f>'Analysmöte 1+3'!$V$408:$V$411</c:f>
              <c:numCache>
                <c:formatCode>0</c:formatCode>
                <c:ptCount val="4"/>
                <c:pt idx="0" formatCode="General">
                  <c:v>12</c:v>
                </c:pt>
                <c:pt idx="1">
                  <c:v>8.3000000000000007</c:v>
                </c:pt>
                <c:pt idx="2" formatCode="General">
                  <c:v>7</c:v>
                </c:pt>
                <c:pt idx="3">
                  <c:v>7.1</c:v>
                </c:pt>
              </c:numCache>
            </c:numRef>
          </c:val>
          <c:smooth val="0"/>
          <c:extLst>
            <c:ext xmlns:c16="http://schemas.microsoft.com/office/drawing/2014/chart" uri="{C3380CC4-5D6E-409C-BE32-E72D297353CC}">
              <c16:uniqueId val="{00000002-1B26-4F4D-A35E-0F258D50A116}"/>
            </c:ext>
          </c:extLst>
        </c:ser>
        <c:ser>
          <c:idx val="3"/>
          <c:order val="3"/>
          <c:tx>
            <c:strRef>
              <c:f>'Analysmöte 1+3'!$W$405:$W$407</c:f>
              <c:strCache>
                <c:ptCount val="3"/>
                <c:pt idx="1">
                  <c:v>Intensivkonsumtion</c:v>
                </c:pt>
                <c:pt idx="2">
                  <c:v>år 2 gy</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F12-4507-AC4C-4CFA4CD7EE22}"/>
                </c:ext>
              </c:extLst>
            </c:dLbl>
            <c:dLbl>
              <c:idx val="1"/>
              <c:delete val="1"/>
              <c:extLst>
                <c:ext xmlns:c15="http://schemas.microsoft.com/office/drawing/2012/chart" uri="{CE6537A1-D6FC-4f65-9D91-7224C49458BB}"/>
                <c:ext xmlns:c16="http://schemas.microsoft.com/office/drawing/2014/chart" uri="{C3380CC4-5D6E-409C-BE32-E72D297353CC}">
                  <c16:uniqueId val="{00000003-A05D-48EE-A5C6-67274741161A}"/>
                </c:ext>
              </c:extLst>
            </c:dLbl>
            <c:dLbl>
              <c:idx val="2"/>
              <c:delete val="1"/>
              <c:extLst>
                <c:ext xmlns:c15="http://schemas.microsoft.com/office/drawing/2012/chart" uri="{CE6537A1-D6FC-4f65-9D91-7224C49458BB}"/>
                <c:ext xmlns:c16="http://schemas.microsoft.com/office/drawing/2014/chart" uri="{C3380CC4-5D6E-409C-BE32-E72D297353CC}">
                  <c16:uniqueId val="{00000002-A05D-48EE-A5C6-67274741161A}"/>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F12-4507-AC4C-4CFA4CD7EE2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'Analysmöte 1+3'!$S$408:$S$411</c:f>
              <c:numCache>
                <c:formatCode>General</c:formatCode>
                <c:ptCount val="4"/>
                <c:pt idx="0">
                  <c:v>2012</c:v>
                </c:pt>
                <c:pt idx="1">
                  <c:v>2015</c:v>
                </c:pt>
                <c:pt idx="2">
                  <c:v>2019</c:v>
                </c:pt>
                <c:pt idx="3">
                  <c:v>2023</c:v>
                </c:pt>
              </c:numCache>
            </c:numRef>
          </c:cat>
          <c:val>
            <c:numRef>
              <c:f>'Analysmöte 1+3'!$W$408:$W$411</c:f>
              <c:numCache>
                <c:formatCode>General</c:formatCode>
                <c:ptCount val="4"/>
                <c:pt idx="0">
                  <c:v>36</c:v>
                </c:pt>
                <c:pt idx="1">
                  <c:v>29</c:v>
                </c:pt>
                <c:pt idx="2" formatCode="0">
                  <c:v>26.5</c:v>
                </c:pt>
                <c:pt idx="3" formatCode="0">
                  <c:v>21.8</c:v>
                </c:pt>
              </c:numCache>
            </c:numRef>
          </c:val>
          <c:smooth val="0"/>
          <c:extLst>
            <c:ext xmlns:c16="http://schemas.microsoft.com/office/drawing/2014/chart" uri="{C3380CC4-5D6E-409C-BE32-E72D297353CC}">
              <c16:uniqueId val="{00000003-1B26-4F4D-A35E-0F258D50A116}"/>
            </c:ext>
          </c:extLst>
        </c:ser>
        <c:dLbls>
          <c:dLblPos val="ctr"/>
          <c:showLegendKey val="0"/>
          <c:showVal val="1"/>
          <c:showCatName val="0"/>
          <c:showSerName val="0"/>
          <c:showPercent val="0"/>
          <c:showBubbleSize val="0"/>
        </c:dLbls>
        <c:marker val="1"/>
        <c:smooth val="0"/>
        <c:axId val="383088304"/>
        <c:axId val="813757136"/>
      </c:lineChart>
      <c:catAx>
        <c:axId val="383088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813757136"/>
        <c:crosses val="autoZero"/>
        <c:auto val="1"/>
        <c:lblAlgn val="ctr"/>
        <c:lblOffset val="100"/>
        <c:noMultiLvlLbl val="0"/>
      </c:catAx>
      <c:valAx>
        <c:axId val="813757136"/>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3830883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sv-SE" dirty="0"/>
              <a:t>Utifrån</a:t>
            </a:r>
            <a:r>
              <a:rPr lang="sv-SE" baseline="0" dirty="0"/>
              <a:t> om elevernas föräldrar vet var de är på fredags- och lördagskvällar, </a:t>
            </a:r>
          </a:p>
          <a:p>
            <a:pPr>
              <a:defRPr/>
            </a:pPr>
            <a:r>
              <a:rPr lang="sv-SE" baseline="0" dirty="0"/>
              <a:t>hur stor andel har respektive riskfaktor.</a:t>
            </a:r>
            <a:endParaRPr lang="sv-SE" dirty="0"/>
          </a:p>
        </c:rich>
      </c:tx>
      <c:layout>
        <c:manualLayout>
          <c:xMode val="edge"/>
          <c:yMode val="edge"/>
          <c:x val="5.5272399620788101E-2"/>
          <c:y val="1.0091901747792068E-2"/>
        </c:manualLayout>
      </c:layout>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'Föräldrar - åk 9'!$AZ$84</c:f>
              <c:strCache>
                <c:ptCount val="1"/>
                <c:pt idx="0">
                  <c:v>Mina föräldrar vet alltid var jag är fredags-/lördagskvällar</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'Föräldrar - åk 9'!$AY$85:$AY$88</c:f>
              <c:strCache>
                <c:ptCount val="4"/>
                <c:pt idx="0">
                  <c:v>Intensivkonsumtion alkohol</c:v>
                </c:pt>
                <c:pt idx="1">
                  <c:v>Använt narkotika någon gång</c:v>
                </c:pt>
                <c:pt idx="2">
                  <c:v>Röker eller snusar</c:v>
                </c:pt>
                <c:pt idx="3">
                  <c:v>Skolkar ofta</c:v>
                </c:pt>
              </c:strCache>
            </c:strRef>
          </c:cat>
          <c:val>
            <c:numRef>
              <c:f>'Föräldrar - åk 9'!$AZ$85:$AZ$88</c:f>
              <c:numCache>
                <c:formatCode>0</c:formatCode>
                <c:ptCount val="4"/>
                <c:pt idx="0">
                  <c:v>3.5</c:v>
                </c:pt>
                <c:pt idx="1">
                  <c:v>2.4</c:v>
                </c:pt>
                <c:pt idx="2">
                  <c:v>12.2</c:v>
                </c:pt>
                <c:pt idx="3">
                  <c:v>14.6</c:v>
                </c:pt>
              </c:numCache>
            </c:numRef>
          </c:val>
          <c:extLst>
            <c:ext xmlns:c16="http://schemas.microsoft.com/office/drawing/2014/chart" uri="{C3380CC4-5D6E-409C-BE32-E72D297353CC}">
              <c16:uniqueId val="{00000000-505B-4820-B620-93F990266242}"/>
            </c:ext>
          </c:extLst>
        </c:ser>
        <c:ser>
          <c:idx val="1"/>
          <c:order val="1"/>
          <c:tx>
            <c:strRef>
              <c:f>'Föräldrar - åk 9'!$BA$84</c:f>
              <c:strCache>
                <c:ptCount val="1"/>
                <c:pt idx="0">
                  <c:v>Mina föräldrar vet för det mesta var jag är fredags-/lördagskvällar</c:v>
                </c:pt>
              </c:strCache>
            </c:strRef>
          </c:tx>
          <c:spPr>
            <a:solidFill>
              <a:srgbClr val="FFC000"/>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'Föräldrar - åk 9'!$AY$85:$AY$88</c:f>
              <c:strCache>
                <c:ptCount val="4"/>
                <c:pt idx="0">
                  <c:v>Intensivkonsumtion alkohol</c:v>
                </c:pt>
                <c:pt idx="1">
                  <c:v>Använt narkotika någon gång</c:v>
                </c:pt>
                <c:pt idx="2">
                  <c:v>Röker eller snusar</c:v>
                </c:pt>
                <c:pt idx="3">
                  <c:v>Skolkar ofta</c:v>
                </c:pt>
              </c:strCache>
            </c:strRef>
          </c:cat>
          <c:val>
            <c:numRef>
              <c:f>'Föräldrar - åk 9'!$BA$85:$BA$88</c:f>
              <c:numCache>
                <c:formatCode>0</c:formatCode>
                <c:ptCount val="4"/>
                <c:pt idx="0">
                  <c:v>8.3000000000000007</c:v>
                </c:pt>
                <c:pt idx="1">
                  <c:v>8</c:v>
                </c:pt>
                <c:pt idx="2">
                  <c:v>31.1</c:v>
                </c:pt>
                <c:pt idx="3">
                  <c:v>27.4</c:v>
                </c:pt>
              </c:numCache>
            </c:numRef>
          </c:val>
          <c:extLst>
            <c:ext xmlns:c16="http://schemas.microsoft.com/office/drawing/2014/chart" uri="{C3380CC4-5D6E-409C-BE32-E72D297353CC}">
              <c16:uniqueId val="{00000001-505B-4820-B620-93F990266242}"/>
            </c:ext>
          </c:extLst>
        </c:ser>
        <c:ser>
          <c:idx val="2"/>
          <c:order val="2"/>
          <c:tx>
            <c:strRef>
              <c:f>'Föräldrar - åk 9'!$BB$84</c:f>
              <c:strCache>
                <c:ptCount val="1"/>
                <c:pt idx="0">
                  <c:v>Mina föräldrar vet ibland/för det mesta inte var jag är på fredags-/lördagskvällar</c:v>
                </c:pt>
              </c:strCache>
            </c:strRef>
          </c:tx>
          <c:spPr>
            <a:solidFill>
              <a:srgbClr val="C00000"/>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'Föräldrar - åk 9'!$AY$85:$AY$88</c:f>
              <c:strCache>
                <c:ptCount val="4"/>
                <c:pt idx="0">
                  <c:v>Intensivkonsumtion alkohol</c:v>
                </c:pt>
                <c:pt idx="1">
                  <c:v>Använt narkotika någon gång</c:v>
                </c:pt>
                <c:pt idx="2">
                  <c:v>Röker eller snusar</c:v>
                </c:pt>
                <c:pt idx="3">
                  <c:v>Skolkar ofta</c:v>
                </c:pt>
              </c:strCache>
            </c:strRef>
          </c:cat>
          <c:val>
            <c:numRef>
              <c:f>'Föräldrar - åk 9'!$BB$85:$BB$88</c:f>
              <c:numCache>
                <c:formatCode>0</c:formatCode>
                <c:ptCount val="4"/>
                <c:pt idx="0">
                  <c:v>30.41</c:v>
                </c:pt>
                <c:pt idx="1">
                  <c:v>12.7</c:v>
                </c:pt>
                <c:pt idx="2">
                  <c:v>43</c:v>
                </c:pt>
                <c:pt idx="3">
                  <c:v>46.8</c:v>
                </c:pt>
              </c:numCache>
            </c:numRef>
          </c:val>
          <c:extLst>
            <c:ext xmlns:c16="http://schemas.microsoft.com/office/drawing/2014/chart" uri="{C3380CC4-5D6E-409C-BE32-E72D297353CC}">
              <c16:uniqueId val="{00000002-505B-4820-B620-93F990266242}"/>
            </c:ext>
          </c:extLst>
        </c:ser>
        <c:dLbls>
          <c:dLblPos val="outEnd"/>
          <c:showLegendKey val="0"/>
          <c:showVal val="1"/>
          <c:showCatName val="0"/>
          <c:showSerName val="0"/>
          <c:showPercent val="0"/>
          <c:showBubbleSize val="0"/>
        </c:dLbls>
        <c:gapWidth val="219"/>
        <c:overlap val="-27"/>
        <c:axId val="2058343647"/>
        <c:axId val="1745654431"/>
      </c:barChart>
      <c:catAx>
        <c:axId val="20583436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crossAx val="1745654431"/>
        <c:crosses val="autoZero"/>
        <c:auto val="1"/>
        <c:lblAlgn val="ctr"/>
        <c:lblOffset val="100"/>
        <c:noMultiLvlLbl val="0"/>
      </c:catAx>
      <c:valAx>
        <c:axId val="1745654431"/>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crossAx val="2058343647"/>
        <c:crosses val="autoZero"/>
        <c:crossBetween val="between"/>
      </c:valAx>
      <c:spPr>
        <a:noFill/>
        <a:ln>
          <a:noFill/>
        </a:ln>
        <a:effectLst/>
      </c:spPr>
    </c:plotArea>
    <c:legend>
      <c:legendPos val="r"/>
      <c:layout>
        <c:manualLayout>
          <c:xMode val="edge"/>
          <c:yMode val="edge"/>
          <c:x val="0.6624439266672747"/>
          <c:y val="0.3269934799103702"/>
          <c:w val="0.32772752022509488"/>
          <c:h val="0.31206444703945069"/>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200"/>
      </a:pPr>
      <a:endParaRPr lang="sv-SE"/>
    </a:p>
  </c:txPr>
  <c:externalData r:id="rId3">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 </a:t>
            </a:r>
            <a:r>
              <a:rPr lang="sv-SE" dirty="0" err="1"/>
              <a:t>vejpare</a:t>
            </a:r>
            <a:r>
              <a:rPr lang="sv-SE" dirty="0"/>
              <a:t> respektive icke-</a:t>
            </a:r>
            <a:r>
              <a:rPr lang="sv-SE" dirty="0" err="1"/>
              <a:t>vejpare</a:t>
            </a:r>
            <a:r>
              <a:rPr lang="sv-SE" dirty="0"/>
              <a:t> som har respektive riskfaktor.</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bar"/>
        <c:grouping val="clustered"/>
        <c:varyColors val="0"/>
        <c:ser>
          <c:idx val="0"/>
          <c:order val="0"/>
          <c:tx>
            <c:strRef>
              <c:f>'rök+vejp+snus+vitt'!$AD$107</c:f>
              <c:strCache>
                <c:ptCount val="1"/>
                <c:pt idx="0">
                  <c:v>Vejpare</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('rök+vejp+snus+vitt'!$AC$108:$AC$110,'rök+vejp+snus+vitt'!$AC$112:$AC$113)</c:f>
              <c:strCache>
                <c:ptCount val="5"/>
                <c:pt idx="0">
                  <c:v>Har använt narkotika någon gång </c:v>
                </c:pt>
                <c:pt idx="1">
                  <c:v>Har tagit lustgas någon gång </c:v>
                </c:pt>
                <c:pt idx="2">
                  <c:v>Har druckit alkohol någon gång </c:v>
                </c:pt>
                <c:pt idx="3">
                  <c:v>Har blivit bjuden på alkohol av sin förälder/vårdnadshavare under de senaste 12 månaderna</c:v>
                </c:pt>
                <c:pt idx="4">
                  <c:v>Brukar skolka 1 gång/månad eller oftare</c:v>
                </c:pt>
              </c:strCache>
              <c:extLst/>
            </c:strRef>
          </c:cat>
          <c:val>
            <c:numRef>
              <c:f>('rök+vejp+snus+vitt'!$AD$108:$AD$110,'rök+vejp+snus+vitt'!$AD$112:$AD$113)</c:f>
              <c:numCache>
                <c:formatCode>0</c:formatCode>
                <c:ptCount val="5"/>
                <c:pt idx="0">
                  <c:v>17.399999999999999</c:v>
                </c:pt>
                <c:pt idx="1">
                  <c:v>18.600000000000001</c:v>
                </c:pt>
                <c:pt idx="2">
                  <c:v>94.2</c:v>
                </c:pt>
                <c:pt idx="3">
                  <c:v>39.799999999999997</c:v>
                </c:pt>
                <c:pt idx="4">
                  <c:v>30.5</c:v>
                </c:pt>
              </c:numCache>
              <c:extLst/>
            </c:numRef>
          </c:val>
          <c:extLst>
            <c:ext xmlns:c16="http://schemas.microsoft.com/office/drawing/2014/chart" uri="{C3380CC4-5D6E-409C-BE32-E72D297353CC}">
              <c16:uniqueId val="{00000000-7A39-4ED7-B4C2-4C601B62EBCB}"/>
            </c:ext>
          </c:extLst>
        </c:ser>
        <c:ser>
          <c:idx val="1"/>
          <c:order val="1"/>
          <c:tx>
            <c:strRef>
              <c:f>'rök+vejp+snus+vitt'!$AE$107</c:f>
              <c:strCache>
                <c:ptCount val="1"/>
                <c:pt idx="0">
                  <c:v>Icke-vejpare</c:v>
                </c:pt>
              </c:strCache>
            </c:strRef>
          </c:tx>
          <c:spPr>
            <a:solidFill>
              <a:schemeClr val="accent6">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('rök+vejp+snus+vitt'!$AC$108:$AC$110,'rök+vejp+snus+vitt'!$AC$112:$AC$113)</c:f>
              <c:strCache>
                <c:ptCount val="5"/>
                <c:pt idx="0">
                  <c:v>Har använt narkotika någon gång </c:v>
                </c:pt>
                <c:pt idx="1">
                  <c:v>Har tagit lustgas någon gång </c:v>
                </c:pt>
                <c:pt idx="2">
                  <c:v>Har druckit alkohol någon gång </c:v>
                </c:pt>
                <c:pt idx="3">
                  <c:v>Har blivit bjuden på alkohol av sin förälder/vårdnadshavare under de senaste 12 månaderna</c:v>
                </c:pt>
                <c:pt idx="4">
                  <c:v>Brukar skolka 1 gång/månad eller oftare</c:v>
                </c:pt>
              </c:strCache>
              <c:extLst/>
            </c:strRef>
          </c:cat>
          <c:val>
            <c:numRef>
              <c:f>('rök+vejp+snus+vitt'!$AE$108:$AE$110,'rök+vejp+snus+vitt'!$AE$112:$AE$113)</c:f>
              <c:numCache>
                <c:formatCode>0</c:formatCode>
                <c:ptCount val="5"/>
                <c:pt idx="0">
                  <c:v>5.0999999999999996</c:v>
                </c:pt>
                <c:pt idx="1">
                  <c:v>8.1</c:v>
                </c:pt>
                <c:pt idx="2">
                  <c:v>50.9</c:v>
                </c:pt>
                <c:pt idx="3">
                  <c:v>18.2</c:v>
                </c:pt>
                <c:pt idx="4">
                  <c:v>15.2</c:v>
                </c:pt>
              </c:numCache>
              <c:extLst/>
            </c:numRef>
          </c:val>
          <c:extLst>
            <c:ext xmlns:c16="http://schemas.microsoft.com/office/drawing/2014/chart" uri="{C3380CC4-5D6E-409C-BE32-E72D297353CC}">
              <c16:uniqueId val="{00000001-7A39-4ED7-B4C2-4C601B62EBCB}"/>
            </c:ext>
          </c:extLst>
        </c:ser>
        <c:dLbls>
          <c:dLblPos val="outEnd"/>
          <c:showLegendKey val="0"/>
          <c:showVal val="1"/>
          <c:showCatName val="0"/>
          <c:showSerName val="0"/>
          <c:showPercent val="0"/>
          <c:showBubbleSize val="0"/>
        </c:dLbls>
        <c:gapWidth val="182"/>
        <c:axId val="1097230143"/>
        <c:axId val="1097445295"/>
      </c:barChart>
      <c:catAx>
        <c:axId val="1097230143"/>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097445295"/>
        <c:crosses val="autoZero"/>
        <c:auto val="1"/>
        <c:lblAlgn val="ctr"/>
        <c:lblOffset val="100"/>
        <c:noMultiLvlLbl val="0"/>
      </c:catAx>
      <c:valAx>
        <c:axId val="1097445295"/>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09723014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pPr>
      <a:endParaRPr lang="sv-SE"/>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 elever i åk 9 respektive</a:t>
            </a:r>
            <a:r>
              <a:rPr lang="sv-SE" baseline="0" dirty="0"/>
              <a:t> år 2 på gymnasiet som …</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'[Kommuner CAN 2023.xlsx]Härjedalen'!$U$161</c:f>
              <c:strCache>
                <c:ptCount val="1"/>
                <c:pt idx="0">
                  <c:v>Åk 9</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2023.xlsx]Härjedalen'!$T$162:$T$165</c:f>
              <c:strCache>
                <c:ptCount val="4"/>
                <c:pt idx="0">
                  <c:v>Blivit erbjuden att prova eller köpa narkotika senaste 12 månaderna</c:v>
                </c:pt>
                <c:pt idx="1">
                  <c:v>Lust att prova narkotika, utifrån elever som inte använt narkotika någon gång</c:v>
                </c:pt>
                <c:pt idx="2">
                  <c:v>Har använt narkotika senaste 12 månaderna</c:v>
                </c:pt>
                <c:pt idx="3">
                  <c:v>Har använt receptbel. Sömn- eller lugnande läkemedel utan recept någon gång </c:v>
                </c:pt>
              </c:strCache>
            </c:strRef>
          </c:cat>
          <c:val>
            <c:numRef>
              <c:f>'[Kommuner CAN 2023.xlsx]Härjedalen'!$U$162:$U$165</c:f>
              <c:numCache>
                <c:formatCode>0</c:formatCode>
                <c:ptCount val="4"/>
                <c:pt idx="0">
                  <c:v>5.8</c:v>
                </c:pt>
                <c:pt idx="1">
                  <c:v>1.5</c:v>
                </c:pt>
                <c:pt idx="2">
                  <c:v>0</c:v>
                </c:pt>
                <c:pt idx="3">
                  <c:v>4.3</c:v>
                </c:pt>
              </c:numCache>
            </c:numRef>
          </c:val>
          <c:extLst>
            <c:ext xmlns:c16="http://schemas.microsoft.com/office/drawing/2014/chart" uri="{C3380CC4-5D6E-409C-BE32-E72D297353CC}">
              <c16:uniqueId val="{00000000-DA6E-4EAE-9C90-3BA95699C62C}"/>
            </c:ext>
          </c:extLst>
        </c:ser>
        <c:ser>
          <c:idx val="1"/>
          <c:order val="1"/>
          <c:tx>
            <c:strRef>
              <c:f>'[Kommuner CAN 2023.xlsx]Härjedalen'!$V$161</c:f>
              <c:strCache>
                <c:ptCount val="1"/>
                <c:pt idx="0">
                  <c:v>År 2 gy</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2023.xlsx]Härjedalen'!$T$162:$T$165</c:f>
              <c:strCache>
                <c:ptCount val="4"/>
                <c:pt idx="0">
                  <c:v>Blivit erbjuden att prova eller köpa narkotika senaste 12 månaderna</c:v>
                </c:pt>
                <c:pt idx="1">
                  <c:v>Lust att prova narkotika, utifrån elever som inte använt narkotika någon gång</c:v>
                </c:pt>
                <c:pt idx="2">
                  <c:v>Har använt narkotika senaste 12 månaderna</c:v>
                </c:pt>
                <c:pt idx="3">
                  <c:v>Har använt receptbel. Sömn- eller lugnande läkemedel utan recept någon gång </c:v>
                </c:pt>
              </c:strCache>
            </c:strRef>
          </c:cat>
          <c:val>
            <c:numRef>
              <c:f>'[Kommuner CAN 2023.xlsx]Härjedalen'!$V$162:$V$165</c:f>
              <c:numCache>
                <c:formatCode>0</c:formatCode>
                <c:ptCount val="4"/>
                <c:pt idx="0">
                  <c:v>20.8</c:v>
                </c:pt>
                <c:pt idx="1">
                  <c:v>4.3</c:v>
                </c:pt>
                <c:pt idx="2">
                  <c:v>2.1</c:v>
                </c:pt>
                <c:pt idx="3">
                  <c:v>2.1</c:v>
                </c:pt>
              </c:numCache>
            </c:numRef>
          </c:val>
          <c:extLst>
            <c:ext xmlns:c16="http://schemas.microsoft.com/office/drawing/2014/chart" uri="{C3380CC4-5D6E-409C-BE32-E72D297353CC}">
              <c16:uniqueId val="{00000001-DA6E-4EAE-9C90-3BA95699C62C}"/>
            </c:ext>
          </c:extLst>
        </c:ser>
        <c:dLbls>
          <c:dLblPos val="outEnd"/>
          <c:showLegendKey val="0"/>
          <c:showVal val="1"/>
          <c:showCatName val="0"/>
          <c:showSerName val="0"/>
          <c:showPercent val="0"/>
          <c:showBubbleSize val="0"/>
        </c:dLbls>
        <c:gapWidth val="219"/>
        <c:overlap val="-27"/>
        <c:axId val="65559456"/>
        <c:axId val="959578479"/>
      </c:barChart>
      <c:catAx>
        <c:axId val="655594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959578479"/>
        <c:crosses val="autoZero"/>
        <c:auto val="1"/>
        <c:lblAlgn val="ctr"/>
        <c:lblOffset val="100"/>
        <c:noMultiLvlLbl val="0"/>
      </c:catAx>
      <c:valAx>
        <c:axId val="959578479"/>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655594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Utveckling över tid, 2008-2023,</a:t>
            </a:r>
            <a:r>
              <a:rPr lang="sv-SE" baseline="0" dirty="0"/>
              <a:t> över andel elever i åk 9 och år 2 på gymnasiet i länet, som…</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2023.xlsx]Narkotika-antal sig skill'!$AI$83</c:f>
              <c:strCache>
                <c:ptCount val="1"/>
                <c:pt idx="0">
                  <c:v>2008</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2023.xlsx]Narkotika-antal sig skill'!$AJ$81:$AQ$82</c:f>
              <c:multiLvlStrCache>
                <c:ptCount val="8"/>
                <c:lvl>
                  <c:pt idx="0">
                    <c:v>Åk 9</c:v>
                  </c:pt>
                  <c:pt idx="1">
                    <c:v>År 2 gy</c:v>
                  </c:pt>
                  <c:pt idx="2">
                    <c:v>Åk 9</c:v>
                  </c:pt>
                  <c:pt idx="3">
                    <c:v>År 2 gy</c:v>
                  </c:pt>
                  <c:pt idx="4">
                    <c:v>Åk 9</c:v>
                  </c:pt>
                  <c:pt idx="5">
                    <c:v>År 2 gy</c:v>
                  </c:pt>
                  <c:pt idx="6">
                    <c:v>Åk 9</c:v>
                  </c:pt>
                  <c:pt idx="7">
                    <c:v>År 2 gy</c:v>
                  </c:pt>
                </c:lvl>
                <c:lvl>
                  <c:pt idx="0">
                    <c:v>Blivit erbjuden att prova eller köpa narkotika senaste 12 mån.</c:v>
                  </c:pt>
                  <c:pt idx="2">
                    <c:v>Lust att prova narkotika, av de elever som aldrig provat narkotika</c:v>
                  </c:pt>
                  <c:pt idx="4">
                    <c:v>Har använt narkotika senaste 12 månaderna</c:v>
                  </c:pt>
                  <c:pt idx="6">
                    <c:v>Har använt receptbel. Sömn- eller lugnande läkemedel utan recept någon gång</c:v>
                  </c:pt>
                </c:lvl>
              </c:multiLvlStrCache>
            </c:multiLvlStrRef>
          </c:cat>
          <c:val>
            <c:numRef>
              <c:f>'[Länsresultat åk9+år2 2023.xlsx]Narkotika-antal sig skill'!$AJ$83:$AQ$83</c:f>
              <c:numCache>
                <c:formatCode>General</c:formatCode>
                <c:ptCount val="8"/>
                <c:pt idx="4">
                  <c:v>6</c:v>
                </c:pt>
                <c:pt idx="5">
                  <c:v>10</c:v>
                </c:pt>
              </c:numCache>
            </c:numRef>
          </c:val>
          <c:extLst>
            <c:ext xmlns:c16="http://schemas.microsoft.com/office/drawing/2014/chart" uri="{C3380CC4-5D6E-409C-BE32-E72D297353CC}">
              <c16:uniqueId val="{00000000-5D3A-4F41-A5A8-E56E6AEC725D}"/>
            </c:ext>
          </c:extLst>
        </c:ser>
        <c:ser>
          <c:idx val="1"/>
          <c:order val="1"/>
          <c:tx>
            <c:strRef>
              <c:f>'[Länsresultat åk9+år2 2023.xlsx]Narkotika-antal sig skill'!$AI$84</c:f>
              <c:strCache>
                <c:ptCount val="1"/>
                <c:pt idx="0">
                  <c:v>2012</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2023.xlsx]Narkotika-antal sig skill'!$AJ$81:$AQ$82</c:f>
              <c:multiLvlStrCache>
                <c:ptCount val="8"/>
                <c:lvl>
                  <c:pt idx="0">
                    <c:v>Åk 9</c:v>
                  </c:pt>
                  <c:pt idx="1">
                    <c:v>År 2 gy</c:v>
                  </c:pt>
                  <c:pt idx="2">
                    <c:v>Åk 9</c:v>
                  </c:pt>
                  <c:pt idx="3">
                    <c:v>År 2 gy</c:v>
                  </c:pt>
                  <c:pt idx="4">
                    <c:v>Åk 9</c:v>
                  </c:pt>
                  <c:pt idx="5">
                    <c:v>År 2 gy</c:v>
                  </c:pt>
                  <c:pt idx="6">
                    <c:v>Åk 9</c:v>
                  </c:pt>
                  <c:pt idx="7">
                    <c:v>År 2 gy</c:v>
                  </c:pt>
                </c:lvl>
                <c:lvl>
                  <c:pt idx="0">
                    <c:v>Blivit erbjuden att prova eller köpa narkotika senaste 12 mån.</c:v>
                  </c:pt>
                  <c:pt idx="2">
                    <c:v>Lust att prova narkotika, av de elever som aldrig provat narkotika</c:v>
                  </c:pt>
                  <c:pt idx="4">
                    <c:v>Har använt narkotika senaste 12 månaderna</c:v>
                  </c:pt>
                  <c:pt idx="6">
                    <c:v>Har använt receptbel. Sömn- eller lugnande läkemedel utan recept någon gång</c:v>
                  </c:pt>
                </c:lvl>
              </c:multiLvlStrCache>
            </c:multiLvlStrRef>
          </c:cat>
          <c:val>
            <c:numRef>
              <c:f>'[Länsresultat åk9+år2 2023.xlsx]Narkotika-antal sig skill'!$AJ$84:$AQ$84</c:f>
              <c:numCache>
                <c:formatCode>General</c:formatCode>
                <c:ptCount val="8"/>
                <c:pt idx="0">
                  <c:v>17</c:v>
                </c:pt>
                <c:pt idx="1">
                  <c:v>29</c:v>
                </c:pt>
                <c:pt idx="2" formatCode="0">
                  <c:v>6.9</c:v>
                </c:pt>
                <c:pt idx="3" formatCode="0">
                  <c:v>6.3</c:v>
                </c:pt>
                <c:pt idx="4">
                  <c:v>4</c:v>
                </c:pt>
                <c:pt idx="5">
                  <c:v>9</c:v>
                </c:pt>
                <c:pt idx="6">
                  <c:v>2</c:v>
                </c:pt>
                <c:pt idx="7">
                  <c:v>3</c:v>
                </c:pt>
              </c:numCache>
            </c:numRef>
          </c:val>
          <c:extLst>
            <c:ext xmlns:c16="http://schemas.microsoft.com/office/drawing/2014/chart" uri="{C3380CC4-5D6E-409C-BE32-E72D297353CC}">
              <c16:uniqueId val="{00000001-5D3A-4F41-A5A8-E56E6AEC725D}"/>
            </c:ext>
          </c:extLst>
        </c:ser>
        <c:ser>
          <c:idx val="2"/>
          <c:order val="2"/>
          <c:tx>
            <c:strRef>
              <c:f>'[Länsresultat åk9+år2 2023.xlsx]Narkotika-antal sig skill'!$AI$85</c:f>
              <c:strCache>
                <c:ptCount val="1"/>
                <c:pt idx="0">
                  <c:v>2015</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2023.xlsx]Narkotika-antal sig skill'!$AJ$81:$AQ$82</c:f>
              <c:multiLvlStrCache>
                <c:ptCount val="8"/>
                <c:lvl>
                  <c:pt idx="0">
                    <c:v>Åk 9</c:v>
                  </c:pt>
                  <c:pt idx="1">
                    <c:v>År 2 gy</c:v>
                  </c:pt>
                  <c:pt idx="2">
                    <c:v>Åk 9</c:v>
                  </c:pt>
                  <c:pt idx="3">
                    <c:v>År 2 gy</c:v>
                  </c:pt>
                  <c:pt idx="4">
                    <c:v>Åk 9</c:v>
                  </c:pt>
                  <c:pt idx="5">
                    <c:v>År 2 gy</c:v>
                  </c:pt>
                  <c:pt idx="6">
                    <c:v>Åk 9</c:v>
                  </c:pt>
                  <c:pt idx="7">
                    <c:v>År 2 gy</c:v>
                  </c:pt>
                </c:lvl>
                <c:lvl>
                  <c:pt idx="0">
                    <c:v>Blivit erbjuden att prova eller köpa narkotika senaste 12 mån.</c:v>
                  </c:pt>
                  <c:pt idx="2">
                    <c:v>Lust att prova narkotika, av de elever som aldrig provat narkotika</c:v>
                  </c:pt>
                  <c:pt idx="4">
                    <c:v>Har använt narkotika senaste 12 månaderna</c:v>
                  </c:pt>
                  <c:pt idx="6">
                    <c:v>Har använt receptbel. Sömn- eller lugnande läkemedel utan recept någon gång</c:v>
                  </c:pt>
                </c:lvl>
              </c:multiLvlStrCache>
            </c:multiLvlStrRef>
          </c:cat>
          <c:val>
            <c:numRef>
              <c:f>'[Länsresultat åk9+år2 2023.xlsx]Narkotika-antal sig skill'!$AJ$85:$AQ$85</c:f>
              <c:numCache>
                <c:formatCode>General</c:formatCode>
                <c:ptCount val="8"/>
                <c:pt idx="0">
                  <c:v>19</c:v>
                </c:pt>
                <c:pt idx="1">
                  <c:v>32</c:v>
                </c:pt>
                <c:pt idx="2" formatCode="0">
                  <c:v>7.6</c:v>
                </c:pt>
                <c:pt idx="3" formatCode="0">
                  <c:v>7.8</c:v>
                </c:pt>
                <c:pt idx="4">
                  <c:v>4</c:v>
                </c:pt>
                <c:pt idx="5">
                  <c:v>9</c:v>
                </c:pt>
                <c:pt idx="6">
                  <c:v>3</c:v>
                </c:pt>
                <c:pt idx="7">
                  <c:v>4</c:v>
                </c:pt>
              </c:numCache>
            </c:numRef>
          </c:val>
          <c:extLst>
            <c:ext xmlns:c16="http://schemas.microsoft.com/office/drawing/2014/chart" uri="{C3380CC4-5D6E-409C-BE32-E72D297353CC}">
              <c16:uniqueId val="{00000002-5D3A-4F41-A5A8-E56E6AEC725D}"/>
            </c:ext>
          </c:extLst>
        </c:ser>
        <c:ser>
          <c:idx val="3"/>
          <c:order val="3"/>
          <c:tx>
            <c:strRef>
              <c:f>'[Länsresultat åk9+år2 2023.xlsx]Narkotika-antal sig skill'!$AI$86</c:f>
              <c:strCache>
                <c:ptCount val="1"/>
                <c:pt idx="0">
                  <c:v>2019</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2023.xlsx]Narkotika-antal sig skill'!$AJ$81:$AQ$82</c:f>
              <c:multiLvlStrCache>
                <c:ptCount val="8"/>
                <c:lvl>
                  <c:pt idx="0">
                    <c:v>Åk 9</c:v>
                  </c:pt>
                  <c:pt idx="1">
                    <c:v>År 2 gy</c:v>
                  </c:pt>
                  <c:pt idx="2">
                    <c:v>Åk 9</c:v>
                  </c:pt>
                  <c:pt idx="3">
                    <c:v>År 2 gy</c:v>
                  </c:pt>
                  <c:pt idx="4">
                    <c:v>Åk 9</c:v>
                  </c:pt>
                  <c:pt idx="5">
                    <c:v>År 2 gy</c:v>
                  </c:pt>
                  <c:pt idx="6">
                    <c:v>Åk 9</c:v>
                  </c:pt>
                  <c:pt idx="7">
                    <c:v>År 2 gy</c:v>
                  </c:pt>
                </c:lvl>
                <c:lvl>
                  <c:pt idx="0">
                    <c:v>Blivit erbjuden att prova eller köpa narkotika senaste 12 mån.</c:v>
                  </c:pt>
                  <c:pt idx="2">
                    <c:v>Lust att prova narkotika, av de elever som aldrig provat narkotika</c:v>
                  </c:pt>
                  <c:pt idx="4">
                    <c:v>Har använt narkotika senaste 12 månaderna</c:v>
                  </c:pt>
                  <c:pt idx="6">
                    <c:v>Har använt receptbel. Sömn- eller lugnande läkemedel utan recept någon gång</c:v>
                  </c:pt>
                </c:lvl>
              </c:multiLvlStrCache>
            </c:multiLvlStrRef>
          </c:cat>
          <c:val>
            <c:numRef>
              <c:f>'[Länsresultat åk9+år2 2023.xlsx]Narkotika-antal sig skill'!$AJ$86:$AQ$86</c:f>
              <c:numCache>
                <c:formatCode>0</c:formatCode>
                <c:ptCount val="8"/>
                <c:pt idx="0">
                  <c:v>22.8</c:v>
                </c:pt>
                <c:pt idx="1">
                  <c:v>34.9</c:v>
                </c:pt>
                <c:pt idx="2">
                  <c:v>8.6</c:v>
                </c:pt>
                <c:pt idx="3">
                  <c:v>9.6</c:v>
                </c:pt>
                <c:pt idx="4">
                  <c:v>5.6</c:v>
                </c:pt>
                <c:pt idx="5">
                  <c:v>10.7</c:v>
                </c:pt>
                <c:pt idx="6">
                  <c:v>4.9000000000000004</c:v>
                </c:pt>
                <c:pt idx="7">
                  <c:v>5.2</c:v>
                </c:pt>
              </c:numCache>
            </c:numRef>
          </c:val>
          <c:extLst>
            <c:ext xmlns:c16="http://schemas.microsoft.com/office/drawing/2014/chart" uri="{C3380CC4-5D6E-409C-BE32-E72D297353CC}">
              <c16:uniqueId val="{00000003-5D3A-4F41-A5A8-E56E6AEC725D}"/>
            </c:ext>
          </c:extLst>
        </c:ser>
        <c:ser>
          <c:idx val="4"/>
          <c:order val="4"/>
          <c:tx>
            <c:strRef>
              <c:f>'[Länsresultat åk9+år2 2023.xlsx]Narkotika-antal sig skill'!$AI$87</c:f>
              <c:strCache>
                <c:ptCount val="1"/>
                <c:pt idx="0">
                  <c:v>2023</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2023.xlsx]Narkotika-antal sig skill'!$AJ$81:$AQ$82</c:f>
              <c:multiLvlStrCache>
                <c:ptCount val="8"/>
                <c:lvl>
                  <c:pt idx="0">
                    <c:v>Åk 9</c:v>
                  </c:pt>
                  <c:pt idx="1">
                    <c:v>År 2 gy</c:v>
                  </c:pt>
                  <c:pt idx="2">
                    <c:v>Åk 9</c:v>
                  </c:pt>
                  <c:pt idx="3">
                    <c:v>År 2 gy</c:v>
                  </c:pt>
                  <c:pt idx="4">
                    <c:v>Åk 9</c:v>
                  </c:pt>
                  <c:pt idx="5">
                    <c:v>År 2 gy</c:v>
                  </c:pt>
                  <c:pt idx="6">
                    <c:v>Åk 9</c:v>
                  </c:pt>
                  <c:pt idx="7">
                    <c:v>År 2 gy</c:v>
                  </c:pt>
                </c:lvl>
                <c:lvl>
                  <c:pt idx="0">
                    <c:v>Blivit erbjuden att prova eller köpa narkotika senaste 12 mån.</c:v>
                  </c:pt>
                  <c:pt idx="2">
                    <c:v>Lust att prova narkotika, av de elever som aldrig provat narkotika</c:v>
                  </c:pt>
                  <c:pt idx="4">
                    <c:v>Har använt narkotika senaste 12 månaderna</c:v>
                  </c:pt>
                  <c:pt idx="6">
                    <c:v>Har använt receptbel. Sömn- eller lugnande läkemedel utan recept någon gång</c:v>
                  </c:pt>
                </c:lvl>
              </c:multiLvlStrCache>
            </c:multiLvlStrRef>
          </c:cat>
          <c:val>
            <c:numRef>
              <c:f>'[Länsresultat åk9+år2 2023.xlsx]Narkotika-antal sig skill'!$AJ$87:$AQ$87</c:f>
              <c:numCache>
                <c:formatCode>0</c:formatCode>
                <c:ptCount val="8"/>
                <c:pt idx="0">
                  <c:v>18.7</c:v>
                </c:pt>
                <c:pt idx="1">
                  <c:v>26.3</c:v>
                </c:pt>
                <c:pt idx="2">
                  <c:v>6.6</c:v>
                </c:pt>
                <c:pt idx="3">
                  <c:v>7.2</c:v>
                </c:pt>
                <c:pt idx="4">
                  <c:v>4.3</c:v>
                </c:pt>
                <c:pt idx="5">
                  <c:v>7.1</c:v>
                </c:pt>
                <c:pt idx="6">
                  <c:v>5.4</c:v>
                </c:pt>
                <c:pt idx="7">
                  <c:v>3.5</c:v>
                </c:pt>
              </c:numCache>
            </c:numRef>
          </c:val>
          <c:extLst>
            <c:ext xmlns:c16="http://schemas.microsoft.com/office/drawing/2014/chart" uri="{C3380CC4-5D6E-409C-BE32-E72D297353CC}">
              <c16:uniqueId val="{00000004-5D3A-4F41-A5A8-E56E6AEC725D}"/>
            </c:ext>
          </c:extLst>
        </c:ser>
        <c:dLbls>
          <c:dLblPos val="outEnd"/>
          <c:showLegendKey val="0"/>
          <c:showVal val="1"/>
          <c:showCatName val="0"/>
          <c:showSerName val="0"/>
          <c:showPercent val="0"/>
          <c:showBubbleSize val="0"/>
        </c:dLbls>
        <c:gapWidth val="219"/>
        <c:overlap val="-27"/>
        <c:axId val="1683347168"/>
        <c:axId val="1684199152"/>
      </c:barChart>
      <c:catAx>
        <c:axId val="16833471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684199152"/>
        <c:crosses val="autoZero"/>
        <c:auto val="1"/>
        <c:lblAlgn val="ctr"/>
        <c:lblOffset val="100"/>
        <c:noMultiLvlLbl val="0"/>
      </c:catAx>
      <c:valAx>
        <c:axId val="1684199152"/>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6833471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a:t>Andel elever som är rökare, snusare, vejpare eller vitt-snusare, </a:t>
            </a:r>
          </a:p>
          <a:p>
            <a:pPr>
              <a:defRPr/>
            </a:pPr>
            <a:r>
              <a:rPr lang="sv-SE"/>
              <a:t>fördelat på årskurs.</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'[Kommuner CAN 2023.xlsx]Härjedalen'!$I$58</c:f>
              <c:strCache>
                <c:ptCount val="1"/>
                <c:pt idx="0">
                  <c:v>Åk 9</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2023.xlsx]Härjedalen'!$H$59:$H$62</c:f>
              <c:strCache>
                <c:ptCount val="4"/>
                <c:pt idx="0">
                  <c:v>Rökare</c:v>
                </c:pt>
                <c:pt idx="1">
                  <c:v>Snusare</c:v>
                </c:pt>
                <c:pt idx="2">
                  <c:v>Vejpare</c:v>
                </c:pt>
                <c:pt idx="3">
                  <c:v>Vitt-snusare</c:v>
                </c:pt>
              </c:strCache>
            </c:strRef>
          </c:cat>
          <c:val>
            <c:numRef>
              <c:f>'[Kommuner CAN 2023.xlsx]Härjedalen'!$I$59:$I$62</c:f>
              <c:numCache>
                <c:formatCode>0</c:formatCode>
                <c:ptCount val="4"/>
                <c:pt idx="0">
                  <c:v>13</c:v>
                </c:pt>
                <c:pt idx="1">
                  <c:v>13</c:v>
                </c:pt>
                <c:pt idx="2">
                  <c:v>24.6</c:v>
                </c:pt>
                <c:pt idx="3">
                  <c:v>11.6</c:v>
                </c:pt>
              </c:numCache>
            </c:numRef>
          </c:val>
          <c:extLst>
            <c:ext xmlns:c16="http://schemas.microsoft.com/office/drawing/2014/chart" uri="{C3380CC4-5D6E-409C-BE32-E72D297353CC}">
              <c16:uniqueId val="{00000000-EEE2-4B26-94A1-B889F734C058}"/>
            </c:ext>
          </c:extLst>
        </c:ser>
        <c:ser>
          <c:idx val="1"/>
          <c:order val="1"/>
          <c:tx>
            <c:strRef>
              <c:f>'[Kommuner CAN 2023.xlsx]Härjedalen'!$J$58</c:f>
              <c:strCache>
                <c:ptCount val="1"/>
                <c:pt idx="0">
                  <c:v>År 2 gy</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2023.xlsx]Härjedalen'!$H$59:$H$62</c:f>
              <c:strCache>
                <c:ptCount val="4"/>
                <c:pt idx="0">
                  <c:v>Rökare</c:v>
                </c:pt>
                <c:pt idx="1">
                  <c:v>Snusare</c:v>
                </c:pt>
                <c:pt idx="2">
                  <c:v>Vejpare</c:v>
                </c:pt>
                <c:pt idx="3">
                  <c:v>Vitt-snusare</c:v>
                </c:pt>
              </c:strCache>
            </c:strRef>
          </c:cat>
          <c:val>
            <c:numRef>
              <c:f>'[Kommuner CAN 2023.xlsx]Härjedalen'!$J$59:$J$62</c:f>
              <c:numCache>
                <c:formatCode>0</c:formatCode>
                <c:ptCount val="4"/>
                <c:pt idx="0">
                  <c:v>20.8</c:v>
                </c:pt>
                <c:pt idx="1">
                  <c:v>37.5</c:v>
                </c:pt>
                <c:pt idx="2">
                  <c:v>33.299999999999997</c:v>
                </c:pt>
                <c:pt idx="3">
                  <c:v>27.1</c:v>
                </c:pt>
              </c:numCache>
            </c:numRef>
          </c:val>
          <c:extLst>
            <c:ext xmlns:c16="http://schemas.microsoft.com/office/drawing/2014/chart" uri="{C3380CC4-5D6E-409C-BE32-E72D297353CC}">
              <c16:uniqueId val="{00000001-EEE2-4B26-94A1-B889F734C058}"/>
            </c:ext>
          </c:extLst>
        </c:ser>
        <c:dLbls>
          <c:dLblPos val="outEnd"/>
          <c:showLegendKey val="0"/>
          <c:showVal val="1"/>
          <c:showCatName val="0"/>
          <c:showSerName val="0"/>
          <c:showPercent val="0"/>
          <c:showBubbleSize val="0"/>
        </c:dLbls>
        <c:gapWidth val="219"/>
        <c:overlap val="-27"/>
        <c:axId val="1743883679"/>
        <c:axId val="1743889919"/>
      </c:barChart>
      <c:catAx>
        <c:axId val="17438836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743889919"/>
        <c:crosses val="autoZero"/>
        <c:auto val="1"/>
        <c:lblAlgn val="ctr"/>
        <c:lblOffset val="100"/>
        <c:noMultiLvlLbl val="0"/>
      </c:catAx>
      <c:valAx>
        <c:axId val="1743889919"/>
        <c:scaling>
          <c:orientation val="minMax"/>
          <c:max val="50"/>
        </c:scaling>
        <c:delete val="0"/>
        <c:axPos val="l"/>
        <c:majorGridlines>
          <c:spPr>
            <a:ln w="9525" cap="flat" cmpd="sng" algn="ctr">
              <a:solidFill>
                <a:schemeClr val="tx1">
                  <a:lumMod val="15000"/>
                  <a:lumOff val="85000"/>
                </a:schemeClr>
              </a:solidFill>
              <a:round/>
            </a:ln>
            <a:effectLst/>
          </c:spPr>
        </c:majorGridlines>
        <c:title>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74388367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a:t>
            </a:r>
            <a:r>
              <a:rPr lang="sv-SE" baseline="0" dirty="0"/>
              <a:t> elever som är snusare respektive rökare, 2012 och 2023, fördelat på årskurs och kön.</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2023.xlsx]Tobak-antal sig skill'!$K$61</c:f>
              <c:strCache>
                <c:ptCount val="1"/>
                <c:pt idx="0">
                  <c:v>2012</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2023.xlsx]Tobak-antal sig skill'!$L$58:$S$60</c:f>
              <c:multiLvlStrCache>
                <c:ptCount val="8"/>
                <c:lvl>
                  <c:pt idx="0">
                    <c:v>Flickor</c:v>
                  </c:pt>
                  <c:pt idx="1">
                    <c:v>Pojkar</c:v>
                  </c:pt>
                  <c:pt idx="2">
                    <c:v>Flickor</c:v>
                  </c:pt>
                  <c:pt idx="3">
                    <c:v>Pojkar</c:v>
                  </c:pt>
                  <c:pt idx="4">
                    <c:v>Flickor</c:v>
                  </c:pt>
                  <c:pt idx="5">
                    <c:v>Pojkar</c:v>
                  </c:pt>
                  <c:pt idx="6">
                    <c:v>Flickor</c:v>
                  </c:pt>
                  <c:pt idx="7">
                    <c:v>Pojkar</c:v>
                  </c:pt>
                </c:lvl>
                <c:lvl>
                  <c:pt idx="0">
                    <c:v>Åk 9</c:v>
                  </c:pt>
                  <c:pt idx="2">
                    <c:v>År 2 gy</c:v>
                  </c:pt>
                  <c:pt idx="4">
                    <c:v>Åk 9</c:v>
                  </c:pt>
                  <c:pt idx="6">
                    <c:v>År 2 gy</c:v>
                  </c:pt>
                </c:lvl>
                <c:lvl>
                  <c:pt idx="0">
                    <c:v>Snusare</c:v>
                  </c:pt>
                  <c:pt idx="4">
                    <c:v>Rökare</c:v>
                  </c:pt>
                </c:lvl>
              </c:multiLvlStrCache>
            </c:multiLvlStrRef>
          </c:cat>
          <c:val>
            <c:numRef>
              <c:f>'[Länsresultat åk9+år2 2023.xlsx]Tobak-antal sig skill'!$L$61:$S$61</c:f>
              <c:numCache>
                <c:formatCode>General</c:formatCode>
                <c:ptCount val="8"/>
                <c:pt idx="0">
                  <c:v>5</c:v>
                </c:pt>
                <c:pt idx="1">
                  <c:v>18</c:v>
                </c:pt>
                <c:pt idx="2">
                  <c:v>21</c:v>
                </c:pt>
                <c:pt idx="3">
                  <c:v>32</c:v>
                </c:pt>
                <c:pt idx="4">
                  <c:v>18</c:v>
                </c:pt>
                <c:pt idx="5">
                  <c:v>20</c:v>
                </c:pt>
                <c:pt idx="6">
                  <c:v>34</c:v>
                </c:pt>
                <c:pt idx="7">
                  <c:v>30</c:v>
                </c:pt>
              </c:numCache>
            </c:numRef>
          </c:val>
          <c:extLst>
            <c:ext xmlns:c16="http://schemas.microsoft.com/office/drawing/2014/chart" uri="{C3380CC4-5D6E-409C-BE32-E72D297353CC}">
              <c16:uniqueId val="{00000000-FAD0-4558-8561-D54941DD88E1}"/>
            </c:ext>
          </c:extLst>
        </c:ser>
        <c:ser>
          <c:idx val="3"/>
          <c:order val="3"/>
          <c:tx>
            <c:strRef>
              <c:f>'[Länsresultat åk9+år2 2023.xlsx]Tobak-antal sig skill'!$K$64</c:f>
              <c:strCache>
                <c:ptCount val="1"/>
                <c:pt idx="0">
                  <c:v>2023</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2023.xlsx]Tobak-antal sig skill'!$L$58:$S$60</c:f>
              <c:multiLvlStrCache>
                <c:ptCount val="8"/>
                <c:lvl>
                  <c:pt idx="0">
                    <c:v>Flickor</c:v>
                  </c:pt>
                  <c:pt idx="1">
                    <c:v>Pojkar</c:v>
                  </c:pt>
                  <c:pt idx="2">
                    <c:v>Flickor</c:v>
                  </c:pt>
                  <c:pt idx="3">
                    <c:v>Pojkar</c:v>
                  </c:pt>
                  <c:pt idx="4">
                    <c:v>Flickor</c:v>
                  </c:pt>
                  <c:pt idx="5">
                    <c:v>Pojkar</c:v>
                  </c:pt>
                  <c:pt idx="6">
                    <c:v>Flickor</c:v>
                  </c:pt>
                  <c:pt idx="7">
                    <c:v>Pojkar</c:v>
                  </c:pt>
                </c:lvl>
                <c:lvl>
                  <c:pt idx="0">
                    <c:v>Åk 9</c:v>
                  </c:pt>
                  <c:pt idx="2">
                    <c:v>År 2 gy</c:v>
                  </c:pt>
                  <c:pt idx="4">
                    <c:v>Åk 9</c:v>
                  </c:pt>
                  <c:pt idx="6">
                    <c:v>År 2 gy</c:v>
                  </c:pt>
                </c:lvl>
                <c:lvl>
                  <c:pt idx="0">
                    <c:v>Snusare</c:v>
                  </c:pt>
                  <c:pt idx="4">
                    <c:v>Rökare</c:v>
                  </c:pt>
                </c:lvl>
              </c:multiLvlStrCache>
            </c:multiLvlStrRef>
          </c:cat>
          <c:val>
            <c:numRef>
              <c:f>'[Länsresultat åk9+år2 2023.xlsx]Tobak-antal sig skill'!$L$64:$S$64</c:f>
              <c:numCache>
                <c:formatCode>0</c:formatCode>
                <c:ptCount val="8"/>
                <c:pt idx="0">
                  <c:v>14.5</c:v>
                </c:pt>
                <c:pt idx="1">
                  <c:v>18.7</c:v>
                </c:pt>
                <c:pt idx="2">
                  <c:v>25.7</c:v>
                </c:pt>
                <c:pt idx="3">
                  <c:v>32.700000000000003</c:v>
                </c:pt>
                <c:pt idx="4">
                  <c:v>12.5</c:v>
                </c:pt>
                <c:pt idx="5">
                  <c:v>9.6999999999999993</c:v>
                </c:pt>
                <c:pt idx="6">
                  <c:v>18</c:v>
                </c:pt>
                <c:pt idx="7">
                  <c:v>24</c:v>
                </c:pt>
              </c:numCache>
            </c:numRef>
          </c:val>
          <c:extLst>
            <c:ext xmlns:c16="http://schemas.microsoft.com/office/drawing/2014/chart" uri="{C3380CC4-5D6E-409C-BE32-E72D297353CC}">
              <c16:uniqueId val="{00000001-FAD0-4558-8561-D54941DD88E1}"/>
            </c:ext>
          </c:extLst>
        </c:ser>
        <c:dLbls>
          <c:dLblPos val="outEnd"/>
          <c:showLegendKey val="0"/>
          <c:showVal val="1"/>
          <c:showCatName val="0"/>
          <c:showSerName val="0"/>
          <c:showPercent val="0"/>
          <c:showBubbleSize val="0"/>
        </c:dLbls>
        <c:gapWidth val="219"/>
        <c:axId val="1362764639"/>
        <c:axId val="1362767519"/>
        <c:extLst>
          <c:ext xmlns:c15="http://schemas.microsoft.com/office/drawing/2012/chart" uri="{02D57815-91ED-43cb-92C2-25804820EDAC}">
            <c15:filteredBarSeries>
              <c15:ser>
                <c:idx val="1"/>
                <c:order val="1"/>
                <c:tx>
                  <c:strRef>
                    <c:extLst>
                      <c:ext uri="{02D57815-91ED-43cb-92C2-25804820EDAC}">
                        <c15:formulaRef>
                          <c15:sqref>'[Länsresultat åk9+år2 2023.xlsx]Tobak-antal sig skill'!$K$62</c15:sqref>
                        </c15:formulaRef>
                      </c:ext>
                    </c:extLst>
                    <c:strCache>
                      <c:ptCount val="1"/>
                      <c:pt idx="0">
                        <c:v>2015</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extLst>
                      <c:ext uri="{02D57815-91ED-43cb-92C2-25804820EDAC}">
                        <c15:formulaRef>
                          <c15:sqref>'[Länsresultat åk9+år2 2023.xlsx]Tobak-antal sig skill'!$L$58:$S$60</c15:sqref>
                        </c15:formulaRef>
                      </c:ext>
                    </c:extLst>
                    <c:multiLvlStrCache>
                      <c:ptCount val="8"/>
                      <c:lvl>
                        <c:pt idx="0">
                          <c:v>Flickor</c:v>
                        </c:pt>
                        <c:pt idx="1">
                          <c:v>Pojkar</c:v>
                        </c:pt>
                        <c:pt idx="2">
                          <c:v>Flickor</c:v>
                        </c:pt>
                        <c:pt idx="3">
                          <c:v>Pojkar</c:v>
                        </c:pt>
                        <c:pt idx="4">
                          <c:v>Flickor</c:v>
                        </c:pt>
                        <c:pt idx="5">
                          <c:v>Pojkar</c:v>
                        </c:pt>
                        <c:pt idx="6">
                          <c:v>Flickor</c:v>
                        </c:pt>
                        <c:pt idx="7">
                          <c:v>Pojkar</c:v>
                        </c:pt>
                      </c:lvl>
                      <c:lvl>
                        <c:pt idx="0">
                          <c:v>Åk 9</c:v>
                        </c:pt>
                        <c:pt idx="2">
                          <c:v>År 2 gy</c:v>
                        </c:pt>
                        <c:pt idx="4">
                          <c:v>Åk 9</c:v>
                        </c:pt>
                        <c:pt idx="6">
                          <c:v>År 2 gy</c:v>
                        </c:pt>
                      </c:lvl>
                      <c:lvl>
                        <c:pt idx="0">
                          <c:v>Snusare</c:v>
                        </c:pt>
                        <c:pt idx="4">
                          <c:v>Rökare</c:v>
                        </c:pt>
                      </c:lvl>
                    </c:multiLvlStrCache>
                  </c:multiLvlStrRef>
                </c:cat>
                <c:val>
                  <c:numRef>
                    <c:extLst>
                      <c:ext uri="{02D57815-91ED-43cb-92C2-25804820EDAC}">
                        <c15:formulaRef>
                          <c15:sqref>'[Länsresultat åk9+år2 2023.xlsx]Tobak-antal sig skill'!$L$62:$S$62</c15:sqref>
                        </c15:formulaRef>
                      </c:ext>
                    </c:extLst>
                    <c:numCache>
                      <c:formatCode>General</c:formatCode>
                      <c:ptCount val="8"/>
                      <c:pt idx="0">
                        <c:v>8</c:v>
                      </c:pt>
                      <c:pt idx="1">
                        <c:v>16</c:v>
                      </c:pt>
                      <c:pt idx="2">
                        <c:v>14</c:v>
                      </c:pt>
                      <c:pt idx="3">
                        <c:v>31</c:v>
                      </c:pt>
                      <c:pt idx="4">
                        <c:v>16</c:v>
                      </c:pt>
                      <c:pt idx="5">
                        <c:v>14</c:v>
                      </c:pt>
                      <c:pt idx="6">
                        <c:v>34</c:v>
                      </c:pt>
                      <c:pt idx="7">
                        <c:v>24</c:v>
                      </c:pt>
                    </c:numCache>
                  </c:numRef>
                </c:val>
                <c:extLst>
                  <c:ext xmlns:c16="http://schemas.microsoft.com/office/drawing/2014/chart" uri="{C3380CC4-5D6E-409C-BE32-E72D297353CC}">
                    <c16:uniqueId val="{00000002-FAD0-4558-8561-D54941DD88E1}"/>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'[Länsresultat åk9+år2 2023.xlsx]Tobak-antal sig skill'!$K$63</c15:sqref>
                        </c15:formulaRef>
                      </c:ext>
                    </c:extLst>
                    <c:strCache>
                      <c:ptCount val="1"/>
                      <c:pt idx="0">
                        <c:v>2019</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extLst xmlns:c15="http://schemas.microsoft.com/office/drawing/2012/chart">
                      <c:ext xmlns:c15="http://schemas.microsoft.com/office/drawing/2012/chart" uri="{02D57815-91ED-43cb-92C2-25804820EDAC}">
                        <c15:formulaRef>
                          <c15:sqref>'[Länsresultat åk9+år2 2023.xlsx]Tobak-antal sig skill'!$L$58:$S$60</c15:sqref>
                        </c15:formulaRef>
                      </c:ext>
                    </c:extLst>
                    <c:multiLvlStrCache>
                      <c:ptCount val="8"/>
                      <c:lvl>
                        <c:pt idx="0">
                          <c:v>Flickor</c:v>
                        </c:pt>
                        <c:pt idx="1">
                          <c:v>Pojkar</c:v>
                        </c:pt>
                        <c:pt idx="2">
                          <c:v>Flickor</c:v>
                        </c:pt>
                        <c:pt idx="3">
                          <c:v>Pojkar</c:v>
                        </c:pt>
                        <c:pt idx="4">
                          <c:v>Flickor</c:v>
                        </c:pt>
                        <c:pt idx="5">
                          <c:v>Pojkar</c:v>
                        </c:pt>
                        <c:pt idx="6">
                          <c:v>Flickor</c:v>
                        </c:pt>
                        <c:pt idx="7">
                          <c:v>Pojkar</c:v>
                        </c:pt>
                      </c:lvl>
                      <c:lvl>
                        <c:pt idx="0">
                          <c:v>Åk 9</c:v>
                        </c:pt>
                        <c:pt idx="2">
                          <c:v>År 2 gy</c:v>
                        </c:pt>
                        <c:pt idx="4">
                          <c:v>Åk 9</c:v>
                        </c:pt>
                        <c:pt idx="6">
                          <c:v>År 2 gy</c:v>
                        </c:pt>
                      </c:lvl>
                      <c:lvl>
                        <c:pt idx="0">
                          <c:v>Snusare</c:v>
                        </c:pt>
                        <c:pt idx="4">
                          <c:v>Rökare</c:v>
                        </c:pt>
                      </c:lvl>
                    </c:multiLvlStrCache>
                  </c:multiLvlStrRef>
                </c:cat>
                <c:val>
                  <c:numRef>
                    <c:extLst xmlns:c15="http://schemas.microsoft.com/office/drawing/2012/chart">
                      <c:ext xmlns:c15="http://schemas.microsoft.com/office/drawing/2012/chart" uri="{02D57815-91ED-43cb-92C2-25804820EDAC}">
                        <c15:formulaRef>
                          <c15:sqref>'[Länsresultat åk9+år2 2023.xlsx]Tobak-antal sig skill'!$L$63:$S$63</c15:sqref>
                        </c15:formulaRef>
                      </c:ext>
                    </c:extLst>
                    <c:numCache>
                      <c:formatCode>0</c:formatCode>
                      <c:ptCount val="8"/>
                      <c:pt idx="0">
                        <c:v>6.6</c:v>
                      </c:pt>
                      <c:pt idx="1">
                        <c:v>14.5</c:v>
                      </c:pt>
                      <c:pt idx="2" formatCode="General">
                        <c:v>26</c:v>
                      </c:pt>
                      <c:pt idx="3" formatCode="General">
                        <c:v>27</c:v>
                      </c:pt>
                      <c:pt idx="4">
                        <c:v>15.4</c:v>
                      </c:pt>
                      <c:pt idx="5">
                        <c:v>8.1</c:v>
                      </c:pt>
                      <c:pt idx="6" formatCode="General">
                        <c:v>26</c:v>
                      </c:pt>
                      <c:pt idx="7" formatCode="General">
                        <c:v>22</c:v>
                      </c:pt>
                    </c:numCache>
                  </c:numRef>
                </c:val>
                <c:extLst xmlns:c15="http://schemas.microsoft.com/office/drawing/2012/chart">
                  <c:ext xmlns:c16="http://schemas.microsoft.com/office/drawing/2014/chart" uri="{C3380CC4-5D6E-409C-BE32-E72D297353CC}">
                    <c16:uniqueId val="{00000003-FAD0-4558-8561-D54941DD88E1}"/>
                  </c:ext>
                </c:extLst>
              </c15:ser>
            </c15:filteredBarSeries>
          </c:ext>
        </c:extLst>
      </c:barChart>
      <c:catAx>
        <c:axId val="136276463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62767519"/>
        <c:crosses val="autoZero"/>
        <c:auto val="1"/>
        <c:lblAlgn val="ctr"/>
        <c:lblOffset val="100"/>
        <c:noMultiLvlLbl val="0"/>
      </c:catAx>
      <c:valAx>
        <c:axId val="1362767519"/>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62764639"/>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 elever</a:t>
            </a:r>
            <a:r>
              <a:rPr lang="sv-SE" baseline="0" dirty="0"/>
              <a:t> som är </a:t>
            </a:r>
            <a:r>
              <a:rPr lang="sv-SE" baseline="0" dirty="0" err="1"/>
              <a:t>vejpare</a:t>
            </a:r>
            <a:r>
              <a:rPr lang="sv-SE" baseline="0" dirty="0"/>
              <a:t>* respektive vitt-snusare**, </a:t>
            </a:r>
          </a:p>
          <a:p>
            <a:pPr>
              <a:defRPr/>
            </a:pPr>
            <a:r>
              <a:rPr lang="sv-SE" baseline="0" dirty="0"/>
              <a:t>fördelat på årskurs och kön, 2023. </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2023.xlsx]Tobak-antal sig skill'!$AG$180</c:f>
              <c:strCache>
                <c:ptCount val="1"/>
                <c:pt idx="0">
                  <c:v>2023</c:v>
                </c:pt>
              </c:strCache>
            </c:strRef>
          </c:tx>
          <c:spPr>
            <a:solidFill>
              <a:schemeClr val="accent1"/>
            </a:solidFill>
            <a:ln>
              <a:noFill/>
            </a:ln>
            <a:effectLst/>
          </c:spPr>
          <c:invertIfNegative val="0"/>
          <c:dPt>
            <c:idx val="1"/>
            <c:invertIfNegative val="0"/>
            <c:bubble3D val="0"/>
            <c:spPr>
              <a:solidFill>
                <a:schemeClr val="accent3"/>
              </a:solidFill>
              <a:ln>
                <a:noFill/>
              </a:ln>
              <a:effectLst/>
            </c:spPr>
            <c:extLst>
              <c:ext xmlns:c16="http://schemas.microsoft.com/office/drawing/2014/chart" uri="{C3380CC4-5D6E-409C-BE32-E72D297353CC}">
                <c16:uniqueId val="{00000000-509D-4BFD-B83E-7D2B86493367}"/>
              </c:ext>
            </c:extLst>
          </c:dPt>
          <c:dPt>
            <c:idx val="3"/>
            <c:invertIfNegative val="0"/>
            <c:bubble3D val="0"/>
            <c:spPr>
              <a:solidFill>
                <a:schemeClr val="accent3"/>
              </a:solidFill>
              <a:ln>
                <a:noFill/>
              </a:ln>
              <a:effectLst/>
            </c:spPr>
            <c:extLst>
              <c:ext xmlns:c16="http://schemas.microsoft.com/office/drawing/2014/chart" uri="{C3380CC4-5D6E-409C-BE32-E72D297353CC}">
                <c16:uniqueId val="{00000001-509D-4BFD-B83E-7D2B86493367}"/>
              </c:ext>
            </c:extLst>
          </c:dPt>
          <c:dPt>
            <c:idx val="5"/>
            <c:invertIfNegative val="0"/>
            <c:bubble3D val="0"/>
            <c:spPr>
              <a:solidFill>
                <a:schemeClr val="accent3"/>
              </a:solidFill>
              <a:ln>
                <a:noFill/>
              </a:ln>
              <a:effectLst/>
            </c:spPr>
            <c:extLst>
              <c:ext xmlns:c16="http://schemas.microsoft.com/office/drawing/2014/chart" uri="{C3380CC4-5D6E-409C-BE32-E72D297353CC}">
                <c16:uniqueId val="{00000002-509D-4BFD-B83E-7D2B86493367}"/>
              </c:ext>
            </c:extLst>
          </c:dPt>
          <c:dPt>
            <c:idx val="7"/>
            <c:invertIfNegative val="0"/>
            <c:bubble3D val="0"/>
            <c:spPr>
              <a:solidFill>
                <a:schemeClr val="accent3"/>
              </a:solidFill>
              <a:ln>
                <a:noFill/>
              </a:ln>
              <a:effectLst/>
            </c:spPr>
            <c:extLst>
              <c:ext xmlns:c16="http://schemas.microsoft.com/office/drawing/2014/chart" uri="{C3380CC4-5D6E-409C-BE32-E72D297353CC}">
                <c16:uniqueId val="{00000003-509D-4BFD-B83E-7D2B86493367}"/>
              </c:ext>
            </c:extLst>
          </c:dPt>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2023.xlsx]Tobak-antal sig skill'!$AH$177:$AO$179</c:f>
              <c:multiLvlStrCache>
                <c:ptCount val="8"/>
                <c:lvl>
                  <c:pt idx="0">
                    <c:v>Flickor</c:v>
                  </c:pt>
                  <c:pt idx="1">
                    <c:v>Pojkar</c:v>
                  </c:pt>
                  <c:pt idx="2">
                    <c:v>Flickor</c:v>
                  </c:pt>
                  <c:pt idx="3">
                    <c:v>Pojkar</c:v>
                  </c:pt>
                  <c:pt idx="4">
                    <c:v>Flickor</c:v>
                  </c:pt>
                  <c:pt idx="5">
                    <c:v>Pojkar</c:v>
                  </c:pt>
                  <c:pt idx="6">
                    <c:v>Flickor</c:v>
                  </c:pt>
                  <c:pt idx="7">
                    <c:v>Pojkar</c:v>
                  </c:pt>
                </c:lvl>
                <c:lvl>
                  <c:pt idx="0">
                    <c:v>Åk 9</c:v>
                  </c:pt>
                  <c:pt idx="2">
                    <c:v>År 2 gy</c:v>
                  </c:pt>
                  <c:pt idx="4">
                    <c:v>Åk 9</c:v>
                  </c:pt>
                  <c:pt idx="6">
                    <c:v>År 2 gy</c:v>
                  </c:pt>
                </c:lvl>
                <c:lvl>
                  <c:pt idx="0">
                    <c:v>Vejpare</c:v>
                  </c:pt>
                  <c:pt idx="4">
                    <c:v>Vitt-snusare</c:v>
                  </c:pt>
                </c:lvl>
              </c:multiLvlStrCache>
            </c:multiLvlStrRef>
          </c:cat>
          <c:val>
            <c:numRef>
              <c:f>'[Länsresultat åk9+år2 2023.xlsx]Tobak-antal sig skill'!$AH$180:$AO$180</c:f>
              <c:numCache>
                <c:formatCode>0</c:formatCode>
                <c:ptCount val="8"/>
                <c:pt idx="0">
                  <c:v>23.71</c:v>
                </c:pt>
                <c:pt idx="1">
                  <c:v>11.385999999999999</c:v>
                </c:pt>
                <c:pt idx="2">
                  <c:v>25.73</c:v>
                </c:pt>
                <c:pt idx="3">
                  <c:v>18</c:v>
                </c:pt>
                <c:pt idx="4" formatCode="_-* #\ ##0_-;\-* #\ ##0_-;_-* &quot;-&quot;??_-;_-@_-">
                  <c:v>15.54192229038855</c:v>
                </c:pt>
                <c:pt idx="5">
                  <c:v>15.32710280373832</c:v>
                </c:pt>
                <c:pt idx="6" formatCode="_-* #\ ##0_-;\-* #\ ##0_-;_-* &quot;-&quot;??_-;_-@_-">
                  <c:v>27.391304347826072</c:v>
                </c:pt>
                <c:pt idx="7">
                  <c:v>22.970297029703012</c:v>
                </c:pt>
              </c:numCache>
            </c:numRef>
          </c:val>
          <c:extLst>
            <c:ext xmlns:c16="http://schemas.microsoft.com/office/drawing/2014/chart" uri="{C3380CC4-5D6E-409C-BE32-E72D297353CC}">
              <c16:uniqueId val="{00000000-62C3-4520-9452-EC9BBB0F0E46}"/>
            </c:ext>
          </c:extLst>
        </c:ser>
        <c:dLbls>
          <c:dLblPos val="outEnd"/>
          <c:showLegendKey val="0"/>
          <c:showVal val="1"/>
          <c:showCatName val="0"/>
          <c:showSerName val="0"/>
          <c:showPercent val="0"/>
          <c:showBubbleSize val="0"/>
        </c:dLbls>
        <c:gapWidth val="219"/>
        <c:overlap val="-27"/>
        <c:axId val="1288560367"/>
        <c:axId val="1288551727"/>
      </c:barChart>
      <c:catAx>
        <c:axId val="12885603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8551727"/>
        <c:crosses val="autoZero"/>
        <c:auto val="1"/>
        <c:lblAlgn val="ctr"/>
        <c:lblOffset val="100"/>
        <c:noMultiLvlLbl val="0"/>
      </c:catAx>
      <c:valAx>
        <c:axId val="1288551727"/>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856036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 elever som</a:t>
            </a:r>
            <a:r>
              <a:rPr lang="sv-SE" baseline="0" dirty="0"/>
              <a:t> använt</a:t>
            </a:r>
            <a:r>
              <a:rPr lang="sv-SE" dirty="0"/>
              <a:t> e-cigaretter senaste 30 dagarna, </a:t>
            </a:r>
          </a:p>
          <a:p>
            <a:pPr>
              <a:defRPr/>
            </a:pPr>
            <a:r>
              <a:rPr lang="sv-SE" dirty="0"/>
              <a:t>fördelat på årskurs och kön,</a:t>
            </a:r>
            <a:r>
              <a:rPr lang="sv-SE" baseline="0" dirty="0"/>
              <a:t> 2015-2023</a:t>
            </a:r>
            <a:r>
              <a:rPr lang="sv-SE" dirty="0"/>
              <a:t>. </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2023.xlsx]Tobak-antal sig skill'!$AD$187</c:f>
              <c:strCache>
                <c:ptCount val="1"/>
                <c:pt idx="0">
                  <c:v>2015</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2023.xlsx]Tobak-antal sig skill'!$AE$185:$AH$186</c:f>
              <c:multiLvlStrCache>
                <c:ptCount val="4"/>
                <c:lvl>
                  <c:pt idx="0">
                    <c:v>Flickor</c:v>
                  </c:pt>
                  <c:pt idx="1">
                    <c:v>Pojkar</c:v>
                  </c:pt>
                  <c:pt idx="2">
                    <c:v>Flickor</c:v>
                  </c:pt>
                  <c:pt idx="3">
                    <c:v>Pojkar</c:v>
                  </c:pt>
                </c:lvl>
                <c:lvl>
                  <c:pt idx="0">
                    <c:v>Åk 9</c:v>
                  </c:pt>
                  <c:pt idx="2">
                    <c:v>År 2 gy</c:v>
                  </c:pt>
                </c:lvl>
              </c:multiLvlStrCache>
            </c:multiLvlStrRef>
          </c:cat>
          <c:val>
            <c:numRef>
              <c:f>'[Länsresultat åk9+år2 2023.xlsx]Tobak-antal sig skill'!$AE$187:$AH$187</c:f>
              <c:numCache>
                <c:formatCode>General</c:formatCode>
                <c:ptCount val="4"/>
                <c:pt idx="0" formatCode="0">
                  <c:v>4.9000000000000004</c:v>
                </c:pt>
                <c:pt idx="1">
                  <c:v>7</c:v>
                </c:pt>
                <c:pt idx="2" formatCode="0">
                  <c:v>4.4000000000000004</c:v>
                </c:pt>
                <c:pt idx="3" formatCode="0">
                  <c:v>3.8</c:v>
                </c:pt>
              </c:numCache>
            </c:numRef>
          </c:val>
          <c:extLst>
            <c:ext xmlns:c16="http://schemas.microsoft.com/office/drawing/2014/chart" uri="{C3380CC4-5D6E-409C-BE32-E72D297353CC}">
              <c16:uniqueId val="{00000000-91A3-4795-BB32-4CE882F9E624}"/>
            </c:ext>
          </c:extLst>
        </c:ser>
        <c:ser>
          <c:idx val="1"/>
          <c:order val="1"/>
          <c:tx>
            <c:strRef>
              <c:f>'[Länsresultat åk9+år2 2023.xlsx]Tobak-antal sig skill'!$AD$188</c:f>
              <c:strCache>
                <c:ptCount val="1"/>
                <c:pt idx="0">
                  <c:v>2019</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2023.xlsx]Tobak-antal sig skill'!$AE$185:$AH$186</c:f>
              <c:multiLvlStrCache>
                <c:ptCount val="4"/>
                <c:lvl>
                  <c:pt idx="0">
                    <c:v>Flickor</c:v>
                  </c:pt>
                  <c:pt idx="1">
                    <c:v>Pojkar</c:v>
                  </c:pt>
                  <c:pt idx="2">
                    <c:v>Flickor</c:v>
                  </c:pt>
                  <c:pt idx="3">
                    <c:v>Pojkar</c:v>
                  </c:pt>
                </c:lvl>
                <c:lvl>
                  <c:pt idx="0">
                    <c:v>Åk 9</c:v>
                  </c:pt>
                  <c:pt idx="2">
                    <c:v>År 2 gy</c:v>
                  </c:pt>
                </c:lvl>
              </c:multiLvlStrCache>
            </c:multiLvlStrRef>
          </c:cat>
          <c:val>
            <c:numRef>
              <c:f>'[Länsresultat åk9+år2 2023.xlsx]Tobak-antal sig skill'!$AE$188:$AH$188</c:f>
              <c:numCache>
                <c:formatCode>0</c:formatCode>
                <c:ptCount val="4"/>
                <c:pt idx="0">
                  <c:v>5.7</c:v>
                </c:pt>
                <c:pt idx="1">
                  <c:v>10.8</c:v>
                </c:pt>
                <c:pt idx="2">
                  <c:v>8.1</c:v>
                </c:pt>
                <c:pt idx="3">
                  <c:v>8.6999999999999993</c:v>
                </c:pt>
              </c:numCache>
            </c:numRef>
          </c:val>
          <c:extLst>
            <c:ext xmlns:c16="http://schemas.microsoft.com/office/drawing/2014/chart" uri="{C3380CC4-5D6E-409C-BE32-E72D297353CC}">
              <c16:uniqueId val="{00000001-91A3-4795-BB32-4CE882F9E624}"/>
            </c:ext>
          </c:extLst>
        </c:ser>
        <c:ser>
          <c:idx val="2"/>
          <c:order val="2"/>
          <c:tx>
            <c:strRef>
              <c:f>'[Länsresultat åk9+år2 2023.xlsx]Tobak-antal sig skill'!$AD$189</c:f>
              <c:strCache>
                <c:ptCount val="1"/>
                <c:pt idx="0">
                  <c:v>2023</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2023.xlsx]Tobak-antal sig skill'!$AE$185:$AH$186</c:f>
              <c:multiLvlStrCache>
                <c:ptCount val="4"/>
                <c:lvl>
                  <c:pt idx="0">
                    <c:v>Flickor</c:v>
                  </c:pt>
                  <c:pt idx="1">
                    <c:v>Pojkar</c:v>
                  </c:pt>
                  <c:pt idx="2">
                    <c:v>Flickor</c:v>
                  </c:pt>
                  <c:pt idx="3">
                    <c:v>Pojkar</c:v>
                  </c:pt>
                </c:lvl>
                <c:lvl>
                  <c:pt idx="0">
                    <c:v>Åk 9</c:v>
                  </c:pt>
                  <c:pt idx="2">
                    <c:v>År 2 gy</c:v>
                  </c:pt>
                </c:lvl>
              </c:multiLvlStrCache>
            </c:multiLvlStrRef>
          </c:cat>
          <c:val>
            <c:numRef>
              <c:f>'[Länsresultat åk9+år2 2023.xlsx]Tobak-antal sig skill'!$AE$189:$AH$189</c:f>
              <c:numCache>
                <c:formatCode>0</c:formatCode>
                <c:ptCount val="4"/>
                <c:pt idx="0">
                  <c:v>20</c:v>
                </c:pt>
                <c:pt idx="1">
                  <c:v>12.1</c:v>
                </c:pt>
                <c:pt idx="2">
                  <c:v>24.1</c:v>
                </c:pt>
                <c:pt idx="3">
                  <c:v>22</c:v>
                </c:pt>
              </c:numCache>
            </c:numRef>
          </c:val>
          <c:extLst>
            <c:ext xmlns:c16="http://schemas.microsoft.com/office/drawing/2014/chart" uri="{C3380CC4-5D6E-409C-BE32-E72D297353CC}">
              <c16:uniqueId val="{00000002-91A3-4795-BB32-4CE882F9E624}"/>
            </c:ext>
          </c:extLst>
        </c:ser>
        <c:dLbls>
          <c:dLblPos val="outEnd"/>
          <c:showLegendKey val="0"/>
          <c:showVal val="1"/>
          <c:showCatName val="0"/>
          <c:showSerName val="0"/>
          <c:showPercent val="0"/>
          <c:showBubbleSize val="0"/>
        </c:dLbls>
        <c:gapWidth val="219"/>
        <c:overlap val="-27"/>
        <c:axId val="1435956319"/>
        <c:axId val="1435958719"/>
      </c:barChart>
      <c:catAx>
        <c:axId val="143595631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435958719"/>
        <c:crosses val="autoZero"/>
        <c:auto val="1"/>
        <c:lblAlgn val="ctr"/>
        <c:lblOffset val="100"/>
        <c:noMultiLvlLbl val="0"/>
      </c:catAx>
      <c:valAx>
        <c:axId val="1435958719"/>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43595631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0FE2A88-B65E-4A1E-8D44-DCDAD236732A}" type="doc">
      <dgm:prSet loTypeId="urn:microsoft.com/office/officeart/2005/8/layout/hierarchy2" loCatId="hierarchy" qsTypeId="urn:microsoft.com/office/officeart/2005/8/quickstyle/simple1" qsCatId="simple" csTypeId="urn:microsoft.com/office/officeart/2005/8/colors/colorful1" csCatId="colorful" phldr="1"/>
      <dgm:spPr/>
      <dgm:t>
        <a:bodyPr/>
        <a:lstStyle/>
        <a:p>
          <a:endParaRPr lang="sv-SE"/>
        </a:p>
      </dgm:t>
    </dgm:pt>
    <dgm:pt modelId="{0514AAB0-4240-448B-8F48-AB389D8E06A9}">
      <dgm:prSet phldrT="[Text]"/>
      <dgm:spPr/>
      <dgm:t>
        <a:bodyPr/>
        <a:lstStyle/>
        <a:p>
          <a:r>
            <a:rPr lang="sv-SE" dirty="0"/>
            <a:t>Alla elever </a:t>
          </a:r>
        </a:p>
        <a:p>
          <a:r>
            <a:rPr lang="sv-SE" dirty="0"/>
            <a:t>2054 </a:t>
          </a:r>
          <a:r>
            <a:rPr lang="sv-SE" dirty="0" err="1"/>
            <a:t>st</a:t>
          </a:r>
          <a:r>
            <a:rPr lang="sv-SE" dirty="0"/>
            <a:t> </a:t>
          </a:r>
        </a:p>
        <a:p>
          <a:r>
            <a:rPr lang="sv-SE" dirty="0"/>
            <a:t>100 %</a:t>
          </a:r>
        </a:p>
      </dgm:t>
    </dgm:pt>
    <dgm:pt modelId="{84E23D83-EE4F-481B-8815-4BE0ACBC6747}" type="parTrans" cxnId="{A2BC3588-F0DC-41D2-8C72-0C359A996809}">
      <dgm:prSet/>
      <dgm:spPr/>
      <dgm:t>
        <a:bodyPr/>
        <a:lstStyle/>
        <a:p>
          <a:endParaRPr lang="sv-SE"/>
        </a:p>
      </dgm:t>
    </dgm:pt>
    <dgm:pt modelId="{37454FC7-3A7A-456D-902C-50584B4FD920}" type="sibTrans" cxnId="{A2BC3588-F0DC-41D2-8C72-0C359A996809}">
      <dgm:prSet/>
      <dgm:spPr/>
      <dgm:t>
        <a:bodyPr/>
        <a:lstStyle/>
        <a:p>
          <a:endParaRPr lang="sv-SE"/>
        </a:p>
      </dgm:t>
    </dgm:pt>
    <dgm:pt modelId="{BCD3F338-0218-4265-A33A-DD230D81F6F2}">
      <dgm:prSet phldrT="[Text]"/>
      <dgm:spPr/>
      <dgm:t>
        <a:bodyPr/>
        <a:lstStyle/>
        <a:p>
          <a:r>
            <a:rPr lang="sv-SE" dirty="0"/>
            <a:t>Icke-rökare</a:t>
          </a:r>
        </a:p>
        <a:p>
          <a:r>
            <a:rPr lang="sv-SE" dirty="0"/>
            <a:t>1702 elever</a:t>
          </a:r>
        </a:p>
        <a:p>
          <a:r>
            <a:rPr lang="sv-SE" dirty="0"/>
            <a:t>83 %</a:t>
          </a:r>
        </a:p>
      </dgm:t>
    </dgm:pt>
    <dgm:pt modelId="{93E0FF85-625C-4216-8250-EEB24BC5E905}" type="parTrans" cxnId="{894C79AC-78A5-4C77-8954-1A5B4BE9EE14}">
      <dgm:prSet/>
      <dgm:spPr/>
      <dgm:t>
        <a:bodyPr/>
        <a:lstStyle/>
        <a:p>
          <a:endParaRPr lang="sv-SE"/>
        </a:p>
      </dgm:t>
    </dgm:pt>
    <dgm:pt modelId="{5A4B630B-2AD4-4106-AE42-B8DA93A31E3C}" type="sibTrans" cxnId="{894C79AC-78A5-4C77-8954-1A5B4BE9EE14}">
      <dgm:prSet/>
      <dgm:spPr/>
      <dgm:t>
        <a:bodyPr/>
        <a:lstStyle/>
        <a:p>
          <a:endParaRPr lang="sv-SE"/>
        </a:p>
      </dgm:t>
    </dgm:pt>
    <dgm:pt modelId="{8D4FCFB5-AF13-4E4F-A615-A6ABC2B26A4B}">
      <dgm:prSet phldrT="[Text]"/>
      <dgm:spPr/>
      <dgm:t>
        <a:bodyPr/>
        <a:lstStyle/>
        <a:p>
          <a:r>
            <a:rPr lang="sv-SE" dirty="0"/>
            <a:t>Ej druckit alkohol 803 elever</a:t>
          </a:r>
        </a:p>
        <a:p>
          <a:r>
            <a:rPr lang="sv-SE" dirty="0"/>
            <a:t>47 %</a:t>
          </a:r>
        </a:p>
      </dgm:t>
    </dgm:pt>
    <dgm:pt modelId="{B5E9B4F5-E8AF-4329-B534-91D0F0C4B2CD}" type="parTrans" cxnId="{82120B1C-82C5-40CC-B726-CB287331642D}">
      <dgm:prSet/>
      <dgm:spPr/>
      <dgm:t>
        <a:bodyPr/>
        <a:lstStyle/>
        <a:p>
          <a:endParaRPr lang="sv-SE"/>
        </a:p>
      </dgm:t>
    </dgm:pt>
    <dgm:pt modelId="{109871AB-B55E-45FA-B332-644E1A457F97}" type="sibTrans" cxnId="{82120B1C-82C5-40CC-B726-CB287331642D}">
      <dgm:prSet/>
      <dgm:spPr/>
      <dgm:t>
        <a:bodyPr/>
        <a:lstStyle/>
        <a:p>
          <a:endParaRPr lang="sv-SE"/>
        </a:p>
      </dgm:t>
    </dgm:pt>
    <dgm:pt modelId="{B5296580-EDAA-43E2-A423-5D894DFD0623}">
      <dgm:prSet phldrT="[Text]"/>
      <dgm:spPr/>
      <dgm:t>
        <a:bodyPr/>
        <a:lstStyle/>
        <a:p>
          <a:r>
            <a:rPr lang="sv-SE" dirty="0"/>
            <a:t>Druckit alkohol</a:t>
          </a:r>
        </a:p>
        <a:p>
          <a:r>
            <a:rPr lang="sv-SE" dirty="0"/>
            <a:t>882 elever</a:t>
          </a:r>
        </a:p>
        <a:p>
          <a:r>
            <a:rPr lang="sv-SE" dirty="0"/>
            <a:t>52 %</a:t>
          </a:r>
        </a:p>
      </dgm:t>
    </dgm:pt>
    <dgm:pt modelId="{A4CD045F-76C2-498C-A48A-0B33327E4CC5}" type="parTrans" cxnId="{35B69DCA-BABA-438F-A68B-71595F79BE79}">
      <dgm:prSet/>
      <dgm:spPr/>
      <dgm:t>
        <a:bodyPr/>
        <a:lstStyle/>
        <a:p>
          <a:endParaRPr lang="sv-SE"/>
        </a:p>
      </dgm:t>
    </dgm:pt>
    <dgm:pt modelId="{7BA928D8-6738-4C67-8F84-01BCE7BCE1B9}" type="sibTrans" cxnId="{35B69DCA-BABA-438F-A68B-71595F79BE79}">
      <dgm:prSet/>
      <dgm:spPr/>
      <dgm:t>
        <a:bodyPr/>
        <a:lstStyle/>
        <a:p>
          <a:endParaRPr lang="sv-SE"/>
        </a:p>
      </dgm:t>
    </dgm:pt>
    <dgm:pt modelId="{F665CBDF-5061-4A0F-9149-1015C0E903C4}">
      <dgm:prSet phldrT="[Text]"/>
      <dgm:spPr/>
      <dgm:t>
        <a:bodyPr/>
        <a:lstStyle/>
        <a:p>
          <a:r>
            <a:rPr lang="sv-SE" dirty="0"/>
            <a:t>Rökare</a:t>
          </a:r>
        </a:p>
        <a:p>
          <a:r>
            <a:rPr lang="sv-SE" dirty="0"/>
            <a:t>325 elever</a:t>
          </a:r>
        </a:p>
        <a:p>
          <a:r>
            <a:rPr lang="sv-SE" dirty="0"/>
            <a:t>16 %</a:t>
          </a:r>
        </a:p>
      </dgm:t>
    </dgm:pt>
    <dgm:pt modelId="{DD001F89-1C0F-458E-AD4C-1471D9541DC3}" type="parTrans" cxnId="{E4D7CB6E-46A3-4001-83DF-E788CD789C29}">
      <dgm:prSet/>
      <dgm:spPr/>
      <dgm:t>
        <a:bodyPr/>
        <a:lstStyle/>
        <a:p>
          <a:endParaRPr lang="sv-SE"/>
        </a:p>
      </dgm:t>
    </dgm:pt>
    <dgm:pt modelId="{4EF181DE-7165-4AD5-915A-9DD14CB49AAB}" type="sibTrans" cxnId="{E4D7CB6E-46A3-4001-83DF-E788CD789C29}">
      <dgm:prSet/>
      <dgm:spPr/>
      <dgm:t>
        <a:bodyPr/>
        <a:lstStyle/>
        <a:p>
          <a:endParaRPr lang="sv-SE"/>
        </a:p>
      </dgm:t>
    </dgm:pt>
    <dgm:pt modelId="{685B8FA2-56E8-4FE1-86BC-AC5BC8DB911C}">
      <dgm:prSet phldrT="[Text]"/>
      <dgm:spPr/>
      <dgm:t>
        <a:bodyPr/>
        <a:lstStyle/>
        <a:p>
          <a:r>
            <a:rPr lang="sv-SE" dirty="0"/>
            <a:t>Ej druckit alkohol</a:t>
          </a:r>
        </a:p>
        <a:p>
          <a:r>
            <a:rPr lang="sv-SE" dirty="0"/>
            <a:t>5 elever</a:t>
          </a:r>
        </a:p>
        <a:p>
          <a:r>
            <a:rPr lang="sv-SE" dirty="0"/>
            <a:t>2 %</a:t>
          </a:r>
        </a:p>
      </dgm:t>
    </dgm:pt>
    <dgm:pt modelId="{4D9CD1C7-9F18-41B3-A62E-5B2B2F3666DC}" type="parTrans" cxnId="{DAA656D3-BCDF-4F89-8EB5-D573C3E5E17A}">
      <dgm:prSet/>
      <dgm:spPr/>
      <dgm:t>
        <a:bodyPr/>
        <a:lstStyle/>
        <a:p>
          <a:endParaRPr lang="sv-SE"/>
        </a:p>
      </dgm:t>
    </dgm:pt>
    <dgm:pt modelId="{4C42B753-1372-4BA3-ABFC-180F51F6BB70}" type="sibTrans" cxnId="{DAA656D3-BCDF-4F89-8EB5-D573C3E5E17A}">
      <dgm:prSet/>
      <dgm:spPr/>
      <dgm:t>
        <a:bodyPr/>
        <a:lstStyle/>
        <a:p>
          <a:endParaRPr lang="sv-SE"/>
        </a:p>
      </dgm:t>
    </dgm:pt>
    <dgm:pt modelId="{9AF2EDB1-9D03-40B0-93A1-600A7512A8C6}">
      <dgm:prSet/>
      <dgm:spPr/>
      <dgm:t>
        <a:bodyPr/>
        <a:lstStyle/>
        <a:p>
          <a:r>
            <a:rPr lang="sv-SE" dirty="0"/>
            <a:t>Druckit alkohol</a:t>
          </a:r>
        </a:p>
        <a:p>
          <a:r>
            <a:rPr lang="sv-SE" dirty="0"/>
            <a:t>319 elever</a:t>
          </a:r>
        </a:p>
        <a:p>
          <a:r>
            <a:rPr lang="sv-SE" dirty="0"/>
            <a:t>98 %</a:t>
          </a:r>
        </a:p>
      </dgm:t>
    </dgm:pt>
    <dgm:pt modelId="{E6B97E0E-1661-47D2-B316-46CB38FC4C9C}" type="parTrans" cxnId="{DF8C3233-C74D-423E-A0C3-2FBB0BD780ED}">
      <dgm:prSet/>
      <dgm:spPr/>
      <dgm:t>
        <a:bodyPr/>
        <a:lstStyle/>
        <a:p>
          <a:endParaRPr lang="sv-SE"/>
        </a:p>
      </dgm:t>
    </dgm:pt>
    <dgm:pt modelId="{1229C1AE-6BFC-4113-84E4-724AAEDBCCBF}" type="sibTrans" cxnId="{DF8C3233-C74D-423E-A0C3-2FBB0BD780ED}">
      <dgm:prSet/>
      <dgm:spPr/>
      <dgm:t>
        <a:bodyPr/>
        <a:lstStyle/>
        <a:p>
          <a:endParaRPr lang="sv-SE"/>
        </a:p>
      </dgm:t>
    </dgm:pt>
    <dgm:pt modelId="{84F20A74-5EE4-4232-9BEF-72CEBC4B7B8C}">
      <dgm:prSet/>
      <dgm:spPr/>
      <dgm:t>
        <a:bodyPr/>
        <a:lstStyle/>
        <a:p>
          <a:r>
            <a:rPr lang="sv-SE" dirty="0"/>
            <a:t>Använt narkotika</a:t>
          </a:r>
        </a:p>
        <a:p>
          <a:r>
            <a:rPr lang="sv-SE" dirty="0"/>
            <a:t>2 elever</a:t>
          </a:r>
        </a:p>
        <a:p>
          <a:r>
            <a:rPr lang="sv-SE" dirty="0"/>
            <a:t>0,2 %</a:t>
          </a:r>
        </a:p>
      </dgm:t>
    </dgm:pt>
    <dgm:pt modelId="{3CC4C0D6-214D-4E3F-B8B5-C655D7D1084C}" type="parTrans" cxnId="{D4C07AFE-0D33-4D82-B6FB-E96252958845}">
      <dgm:prSet/>
      <dgm:spPr/>
      <dgm:t>
        <a:bodyPr/>
        <a:lstStyle/>
        <a:p>
          <a:endParaRPr lang="sv-SE"/>
        </a:p>
      </dgm:t>
    </dgm:pt>
    <dgm:pt modelId="{D0CB453C-E530-4585-824E-5C98AD3FA74A}" type="sibTrans" cxnId="{D4C07AFE-0D33-4D82-B6FB-E96252958845}">
      <dgm:prSet/>
      <dgm:spPr/>
      <dgm:t>
        <a:bodyPr/>
        <a:lstStyle/>
        <a:p>
          <a:endParaRPr lang="sv-SE"/>
        </a:p>
      </dgm:t>
    </dgm:pt>
    <dgm:pt modelId="{5283BBF3-B1C6-451F-8E4E-2D91F543CAFC}">
      <dgm:prSet/>
      <dgm:spPr/>
      <dgm:t>
        <a:bodyPr/>
        <a:lstStyle/>
        <a:p>
          <a:r>
            <a:rPr lang="sv-SE" dirty="0"/>
            <a:t>Använt narkotika</a:t>
          </a:r>
        </a:p>
        <a:p>
          <a:r>
            <a:rPr lang="sv-SE" dirty="0"/>
            <a:t>58 elever</a:t>
          </a:r>
        </a:p>
        <a:p>
          <a:r>
            <a:rPr lang="sv-SE" dirty="0"/>
            <a:t>7 %</a:t>
          </a:r>
        </a:p>
      </dgm:t>
    </dgm:pt>
    <dgm:pt modelId="{E9CF5AD3-CDFF-4363-BB1A-1949864C630F}" type="parTrans" cxnId="{8D4317AA-2A6D-4DAC-8F3B-170C563D0E9E}">
      <dgm:prSet/>
      <dgm:spPr/>
      <dgm:t>
        <a:bodyPr/>
        <a:lstStyle/>
        <a:p>
          <a:endParaRPr lang="sv-SE"/>
        </a:p>
      </dgm:t>
    </dgm:pt>
    <dgm:pt modelId="{3F9886E9-DEF1-4841-85B8-4469BF9EBA2F}" type="sibTrans" cxnId="{8D4317AA-2A6D-4DAC-8F3B-170C563D0E9E}">
      <dgm:prSet/>
      <dgm:spPr/>
      <dgm:t>
        <a:bodyPr/>
        <a:lstStyle/>
        <a:p>
          <a:endParaRPr lang="sv-SE"/>
        </a:p>
      </dgm:t>
    </dgm:pt>
    <dgm:pt modelId="{D4B28B72-DFC1-49E5-A7CB-85519FCC119D}">
      <dgm:prSet/>
      <dgm:spPr/>
      <dgm:t>
        <a:bodyPr/>
        <a:lstStyle/>
        <a:p>
          <a:r>
            <a:rPr lang="sv-SE" dirty="0"/>
            <a:t>Använt narkotika</a:t>
          </a:r>
        </a:p>
        <a:p>
          <a:r>
            <a:rPr lang="sv-SE" dirty="0"/>
            <a:t>0 elever</a:t>
          </a:r>
        </a:p>
        <a:p>
          <a:r>
            <a:rPr lang="sv-SE" dirty="0"/>
            <a:t>0 %</a:t>
          </a:r>
        </a:p>
      </dgm:t>
    </dgm:pt>
    <dgm:pt modelId="{83631B5B-C1AE-44A3-ABB2-49AE87670A5D}" type="parTrans" cxnId="{E871D6FA-D16C-42AD-833D-E55BFB1B41DF}">
      <dgm:prSet/>
      <dgm:spPr/>
      <dgm:t>
        <a:bodyPr/>
        <a:lstStyle/>
        <a:p>
          <a:endParaRPr lang="sv-SE"/>
        </a:p>
      </dgm:t>
    </dgm:pt>
    <dgm:pt modelId="{926F7172-E156-4EFA-B9B1-6C0375B0C9E4}" type="sibTrans" cxnId="{E871D6FA-D16C-42AD-833D-E55BFB1B41DF}">
      <dgm:prSet/>
      <dgm:spPr/>
      <dgm:t>
        <a:bodyPr/>
        <a:lstStyle/>
        <a:p>
          <a:endParaRPr lang="sv-SE"/>
        </a:p>
      </dgm:t>
    </dgm:pt>
    <dgm:pt modelId="{E2D32B46-513D-4C54-A44E-8A369EDC078D}">
      <dgm:prSet/>
      <dgm:spPr/>
      <dgm:t>
        <a:bodyPr/>
        <a:lstStyle/>
        <a:p>
          <a:r>
            <a:rPr lang="sv-SE" dirty="0"/>
            <a:t>Använt narkotika</a:t>
          </a:r>
        </a:p>
        <a:p>
          <a:r>
            <a:rPr lang="sv-SE" dirty="0"/>
            <a:t>91 elever</a:t>
          </a:r>
        </a:p>
        <a:p>
          <a:r>
            <a:rPr lang="sv-SE" dirty="0"/>
            <a:t>29 %</a:t>
          </a:r>
        </a:p>
      </dgm:t>
    </dgm:pt>
    <dgm:pt modelId="{A02AD7DC-5C0E-4FB2-B20E-ECE8F4373BDA}" type="parTrans" cxnId="{BA7F46E7-E2EA-4991-97D7-3DBCE066B6AE}">
      <dgm:prSet/>
      <dgm:spPr/>
      <dgm:t>
        <a:bodyPr/>
        <a:lstStyle/>
        <a:p>
          <a:endParaRPr lang="sv-SE"/>
        </a:p>
      </dgm:t>
    </dgm:pt>
    <dgm:pt modelId="{3AC11FA6-1B36-4D0F-8CF1-50B825D9F933}" type="sibTrans" cxnId="{BA7F46E7-E2EA-4991-97D7-3DBCE066B6AE}">
      <dgm:prSet/>
      <dgm:spPr/>
      <dgm:t>
        <a:bodyPr/>
        <a:lstStyle/>
        <a:p>
          <a:endParaRPr lang="sv-SE"/>
        </a:p>
      </dgm:t>
    </dgm:pt>
    <dgm:pt modelId="{974DE561-C6CC-48F9-9F61-E4368C26BFD9}" type="pres">
      <dgm:prSet presAssocID="{A0FE2A88-B65E-4A1E-8D44-DCDAD236732A}" presName="diagram" presStyleCnt="0">
        <dgm:presLayoutVars>
          <dgm:chPref val="1"/>
          <dgm:dir/>
          <dgm:animOne val="branch"/>
          <dgm:animLvl val="lvl"/>
          <dgm:resizeHandles val="exact"/>
        </dgm:presLayoutVars>
      </dgm:prSet>
      <dgm:spPr/>
    </dgm:pt>
    <dgm:pt modelId="{09B4F175-AD5C-4F43-9108-1993A14E3AC1}" type="pres">
      <dgm:prSet presAssocID="{0514AAB0-4240-448B-8F48-AB389D8E06A9}" presName="root1" presStyleCnt="0"/>
      <dgm:spPr/>
    </dgm:pt>
    <dgm:pt modelId="{402F5CB3-DA04-4D8F-88F0-99BD47B91EFF}" type="pres">
      <dgm:prSet presAssocID="{0514AAB0-4240-448B-8F48-AB389D8E06A9}" presName="LevelOneTextNode" presStyleLbl="node0" presStyleIdx="0" presStyleCnt="1">
        <dgm:presLayoutVars>
          <dgm:chPref val="3"/>
        </dgm:presLayoutVars>
      </dgm:prSet>
      <dgm:spPr/>
    </dgm:pt>
    <dgm:pt modelId="{98A38A46-C3A7-4195-8BF1-3D8E0AAC9578}" type="pres">
      <dgm:prSet presAssocID="{0514AAB0-4240-448B-8F48-AB389D8E06A9}" presName="level2hierChild" presStyleCnt="0"/>
      <dgm:spPr/>
    </dgm:pt>
    <dgm:pt modelId="{530BEFA6-3E92-4BD8-A12A-B7344A19B01F}" type="pres">
      <dgm:prSet presAssocID="{93E0FF85-625C-4216-8250-EEB24BC5E905}" presName="conn2-1" presStyleLbl="parChTrans1D2" presStyleIdx="0" presStyleCnt="2"/>
      <dgm:spPr/>
    </dgm:pt>
    <dgm:pt modelId="{055C22B5-C43C-4CFD-92C3-B6BEB48BF764}" type="pres">
      <dgm:prSet presAssocID="{93E0FF85-625C-4216-8250-EEB24BC5E905}" presName="connTx" presStyleLbl="parChTrans1D2" presStyleIdx="0" presStyleCnt="2"/>
      <dgm:spPr/>
    </dgm:pt>
    <dgm:pt modelId="{B45FDA09-FD45-4B43-9CE2-C7EC3A6A27A4}" type="pres">
      <dgm:prSet presAssocID="{BCD3F338-0218-4265-A33A-DD230D81F6F2}" presName="root2" presStyleCnt="0"/>
      <dgm:spPr/>
    </dgm:pt>
    <dgm:pt modelId="{2C1F6625-EBE2-4063-A17D-E4202654DF6C}" type="pres">
      <dgm:prSet presAssocID="{BCD3F338-0218-4265-A33A-DD230D81F6F2}" presName="LevelTwoTextNode" presStyleLbl="node2" presStyleIdx="0" presStyleCnt="2">
        <dgm:presLayoutVars>
          <dgm:chPref val="3"/>
        </dgm:presLayoutVars>
      </dgm:prSet>
      <dgm:spPr/>
    </dgm:pt>
    <dgm:pt modelId="{98F16411-F643-436C-91EB-B95AFFF56208}" type="pres">
      <dgm:prSet presAssocID="{BCD3F338-0218-4265-A33A-DD230D81F6F2}" presName="level3hierChild" presStyleCnt="0"/>
      <dgm:spPr/>
    </dgm:pt>
    <dgm:pt modelId="{A3CFB913-6E47-47BC-99BD-656987E50FAC}" type="pres">
      <dgm:prSet presAssocID="{B5E9B4F5-E8AF-4329-B534-91D0F0C4B2CD}" presName="conn2-1" presStyleLbl="parChTrans1D3" presStyleIdx="0" presStyleCnt="4"/>
      <dgm:spPr/>
    </dgm:pt>
    <dgm:pt modelId="{843E5BA0-2836-42BA-ABAA-3A87FC2D5F4C}" type="pres">
      <dgm:prSet presAssocID="{B5E9B4F5-E8AF-4329-B534-91D0F0C4B2CD}" presName="connTx" presStyleLbl="parChTrans1D3" presStyleIdx="0" presStyleCnt="4"/>
      <dgm:spPr/>
    </dgm:pt>
    <dgm:pt modelId="{F87F3F98-1BFC-4A2D-9E39-213F5597D1CD}" type="pres">
      <dgm:prSet presAssocID="{8D4FCFB5-AF13-4E4F-A615-A6ABC2B26A4B}" presName="root2" presStyleCnt="0"/>
      <dgm:spPr/>
    </dgm:pt>
    <dgm:pt modelId="{8D38D307-074F-4B98-8956-32A7D7D02D21}" type="pres">
      <dgm:prSet presAssocID="{8D4FCFB5-AF13-4E4F-A615-A6ABC2B26A4B}" presName="LevelTwoTextNode" presStyleLbl="node3" presStyleIdx="0" presStyleCnt="4">
        <dgm:presLayoutVars>
          <dgm:chPref val="3"/>
        </dgm:presLayoutVars>
      </dgm:prSet>
      <dgm:spPr/>
    </dgm:pt>
    <dgm:pt modelId="{DDFC0943-D9B0-4CA4-9AC2-F403B3CCD0E0}" type="pres">
      <dgm:prSet presAssocID="{8D4FCFB5-AF13-4E4F-A615-A6ABC2B26A4B}" presName="level3hierChild" presStyleCnt="0"/>
      <dgm:spPr/>
    </dgm:pt>
    <dgm:pt modelId="{C7027FF4-38D6-420F-83E5-F691CE8E87C0}" type="pres">
      <dgm:prSet presAssocID="{3CC4C0D6-214D-4E3F-B8B5-C655D7D1084C}" presName="conn2-1" presStyleLbl="parChTrans1D4" presStyleIdx="0" presStyleCnt="4"/>
      <dgm:spPr/>
    </dgm:pt>
    <dgm:pt modelId="{7E0530F7-5BA4-4A6D-91CE-B3ADDE37EEA9}" type="pres">
      <dgm:prSet presAssocID="{3CC4C0D6-214D-4E3F-B8B5-C655D7D1084C}" presName="connTx" presStyleLbl="parChTrans1D4" presStyleIdx="0" presStyleCnt="4"/>
      <dgm:spPr/>
    </dgm:pt>
    <dgm:pt modelId="{72942924-F968-4DAA-9016-7042BF09502F}" type="pres">
      <dgm:prSet presAssocID="{84F20A74-5EE4-4232-9BEF-72CEBC4B7B8C}" presName="root2" presStyleCnt="0"/>
      <dgm:spPr/>
    </dgm:pt>
    <dgm:pt modelId="{0B34BCB5-A506-4151-A3C4-3CB6CAD16E95}" type="pres">
      <dgm:prSet presAssocID="{84F20A74-5EE4-4232-9BEF-72CEBC4B7B8C}" presName="LevelTwoTextNode" presStyleLbl="node4" presStyleIdx="0" presStyleCnt="4">
        <dgm:presLayoutVars>
          <dgm:chPref val="3"/>
        </dgm:presLayoutVars>
      </dgm:prSet>
      <dgm:spPr/>
    </dgm:pt>
    <dgm:pt modelId="{35C9211C-73DF-46A2-9822-AEBDA7CA733C}" type="pres">
      <dgm:prSet presAssocID="{84F20A74-5EE4-4232-9BEF-72CEBC4B7B8C}" presName="level3hierChild" presStyleCnt="0"/>
      <dgm:spPr/>
    </dgm:pt>
    <dgm:pt modelId="{B2AFF85B-9305-4CEF-915F-FD9B2C21A730}" type="pres">
      <dgm:prSet presAssocID="{A4CD045F-76C2-498C-A48A-0B33327E4CC5}" presName="conn2-1" presStyleLbl="parChTrans1D3" presStyleIdx="1" presStyleCnt="4"/>
      <dgm:spPr/>
    </dgm:pt>
    <dgm:pt modelId="{21465C47-D9FE-4953-99DB-6846D0B96033}" type="pres">
      <dgm:prSet presAssocID="{A4CD045F-76C2-498C-A48A-0B33327E4CC5}" presName="connTx" presStyleLbl="parChTrans1D3" presStyleIdx="1" presStyleCnt="4"/>
      <dgm:spPr/>
    </dgm:pt>
    <dgm:pt modelId="{534183AE-A1B7-4666-9A43-07137655D2BF}" type="pres">
      <dgm:prSet presAssocID="{B5296580-EDAA-43E2-A423-5D894DFD0623}" presName="root2" presStyleCnt="0"/>
      <dgm:spPr/>
    </dgm:pt>
    <dgm:pt modelId="{DF9E93E2-C9DF-4750-82C0-6462856CB230}" type="pres">
      <dgm:prSet presAssocID="{B5296580-EDAA-43E2-A423-5D894DFD0623}" presName="LevelTwoTextNode" presStyleLbl="node3" presStyleIdx="1" presStyleCnt="4">
        <dgm:presLayoutVars>
          <dgm:chPref val="3"/>
        </dgm:presLayoutVars>
      </dgm:prSet>
      <dgm:spPr/>
    </dgm:pt>
    <dgm:pt modelId="{5E58A455-AB11-4781-A3A1-BEE9DA778C68}" type="pres">
      <dgm:prSet presAssocID="{B5296580-EDAA-43E2-A423-5D894DFD0623}" presName="level3hierChild" presStyleCnt="0"/>
      <dgm:spPr/>
    </dgm:pt>
    <dgm:pt modelId="{75D69BB1-BC30-44E3-848E-77AC81D7A4E6}" type="pres">
      <dgm:prSet presAssocID="{E9CF5AD3-CDFF-4363-BB1A-1949864C630F}" presName="conn2-1" presStyleLbl="parChTrans1D4" presStyleIdx="1" presStyleCnt="4"/>
      <dgm:spPr/>
    </dgm:pt>
    <dgm:pt modelId="{5BAC29FA-7FA7-4781-9861-94A7C35A0270}" type="pres">
      <dgm:prSet presAssocID="{E9CF5AD3-CDFF-4363-BB1A-1949864C630F}" presName="connTx" presStyleLbl="parChTrans1D4" presStyleIdx="1" presStyleCnt="4"/>
      <dgm:spPr/>
    </dgm:pt>
    <dgm:pt modelId="{C75B4CED-B2D4-45A0-A4B2-EDCFBF0D271A}" type="pres">
      <dgm:prSet presAssocID="{5283BBF3-B1C6-451F-8E4E-2D91F543CAFC}" presName="root2" presStyleCnt="0"/>
      <dgm:spPr/>
    </dgm:pt>
    <dgm:pt modelId="{A42C2F86-8557-4720-AE67-3AA392797E84}" type="pres">
      <dgm:prSet presAssocID="{5283BBF3-B1C6-451F-8E4E-2D91F543CAFC}" presName="LevelTwoTextNode" presStyleLbl="node4" presStyleIdx="1" presStyleCnt="4">
        <dgm:presLayoutVars>
          <dgm:chPref val="3"/>
        </dgm:presLayoutVars>
      </dgm:prSet>
      <dgm:spPr/>
    </dgm:pt>
    <dgm:pt modelId="{8F957A93-6D89-451C-8F59-B43BC510E365}" type="pres">
      <dgm:prSet presAssocID="{5283BBF3-B1C6-451F-8E4E-2D91F543CAFC}" presName="level3hierChild" presStyleCnt="0"/>
      <dgm:spPr/>
    </dgm:pt>
    <dgm:pt modelId="{845841C1-EE18-4A09-825B-4B660CFB40A5}" type="pres">
      <dgm:prSet presAssocID="{DD001F89-1C0F-458E-AD4C-1471D9541DC3}" presName="conn2-1" presStyleLbl="parChTrans1D2" presStyleIdx="1" presStyleCnt="2"/>
      <dgm:spPr/>
    </dgm:pt>
    <dgm:pt modelId="{14747703-612C-4F41-9658-3E927EC981F3}" type="pres">
      <dgm:prSet presAssocID="{DD001F89-1C0F-458E-AD4C-1471D9541DC3}" presName="connTx" presStyleLbl="parChTrans1D2" presStyleIdx="1" presStyleCnt="2"/>
      <dgm:spPr/>
    </dgm:pt>
    <dgm:pt modelId="{36D8B912-EEA6-4658-9FB9-BBB1C0036075}" type="pres">
      <dgm:prSet presAssocID="{F665CBDF-5061-4A0F-9149-1015C0E903C4}" presName="root2" presStyleCnt="0"/>
      <dgm:spPr/>
    </dgm:pt>
    <dgm:pt modelId="{AF9406CB-AD49-4F5D-A237-AAF7BDFA239E}" type="pres">
      <dgm:prSet presAssocID="{F665CBDF-5061-4A0F-9149-1015C0E903C4}" presName="LevelTwoTextNode" presStyleLbl="node2" presStyleIdx="1" presStyleCnt="2">
        <dgm:presLayoutVars>
          <dgm:chPref val="3"/>
        </dgm:presLayoutVars>
      </dgm:prSet>
      <dgm:spPr/>
    </dgm:pt>
    <dgm:pt modelId="{15DDFF44-F986-4156-8552-97791E6151D6}" type="pres">
      <dgm:prSet presAssocID="{F665CBDF-5061-4A0F-9149-1015C0E903C4}" presName="level3hierChild" presStyleCnt="0"/>
      <dgm:spPr/>
    </dgm:pt>
    <dgm:pt modelId="{D9F22BC9-31E5-43A5-9FDA-A4CA07BB117C}" type="pres">
      <dgm:prSet presAssocID="{4D9CD1C7-9F18-41B3-A62E-5B2B2F3666DC}" presName="conn2-1" presStyleLbl="parChTrans1D3" presStyleIdx="2" presStyleCnt="4"/>
      <dgm:spPr/>
    </dgm:pt>
    <dgm:pt modelId="{6EEF3AEB-4D5D-4429-9193-A7BB37110B8C}" type="pres">
      <dgm:prSet presAssocID="{4D9CD1C7-9F18-41B3-A62E-5B2B2F3666DC}" presName="connTx" presStyleLbl="parChTrans1D3" presStyleIdx="2" presStyleCnt="4"/>
      <dgm:spPr/>
    </dgm:pt>
    <dgm:pt modelId="{666A00D2-FBBE-4C6E-946D-0BA3B3FC06D2}" type="pres">
      <dgm:prSet presAssocID="{685B8FA2-56E8-4FE1-86BC-AC5BC8DB911C}" presName="root2" presStyleCnt="0"/>
      <dgm:spPr/>
    </dgm:pt>
    <dgm:pt modelId="{1CE7319D-FD47-4618-A3D9-2611629BF1BB}" type="pres">
      <dgm:prSet presAssocID="{685B8FA2-56E8-4FE1-86BC-AC5BC8DB911C}" presName="LevelTwoTextNode" presStyleLbl="node3" presStyleIdx="2" presStyleCnt="4">
        <dgm:presLayoutVars>
          <dgm:chPref val="3"/>
        </dgm:presLayoutVars>
      </dgm:prSet>
      <dgm:spPr/>
    </dgm:pt>
    <dgm:pt modelId="{4D939192-C870-4834-A114-CBAFA4BCEAFB}" type="pres">
      <dgm:prSet presAssocID="{685B8FA2-56E8-4FE1-86BC-AC5BC8DB911C}" presName="level3hierChild" presStyleCnt="0"/>
      <dgm:spPr/>
    </dgm:pt>
    <dgm:pt modelId="{FF8B7310-12ED-41AB-9ACD-2EDA0B7D7FE8}" type="pres">
      <dgm:prSet presAssocID="{83631B5B-C1AE-44A3-ABB2-49AE87670A5D}" presName="conn2-1" presStyleLbl="parChTrans1D4" presStyleIdx="2" presStyleCnt="4"/>
      <dgm:spPr/>
    </dgm:pt>
    <dgm:pt modelId="{B634E08D-DB8E-415A-B119-53B740AF73DB}" type="pres">
      <dgm:prSet presAssocID="{83631B5B-C1AE-44A3-ABB2-49AE87670A5D}" presName="connTx" presStyleLbl="parChTrans1D4" presStyleIdx="2" presStyleCnt="4"/>
      <dgm:spPr/>
    </dgm:pt>
    <dgm:pt modelId="{413748CB-D669-4739-9E25-4CBCE5D6C84E}" type="pres">
      <dgm:prSet presAssocID="{D4B28B72-DFC1-49E5-A7CB-85519FCC119D}" presName="root2" presStyleCnt="0"/>
      <dgm:spPr/>
    </dgm:pt>
    <dgm:pt modelId="{2B33FEB1-A43F-4CE4-B6CC-734E63810F27}" type="pres">
      <dgm:prSet presAssocID="{D4B28B72-DFC1-49E5-A7CB-85519FCC119D}" presName="LevelTwoTextNode" presStyleLbl="node4" presStyleIdx="2" presStyleCnt="4">
        <dgm:presLayoutVars>
          <dgm:chPref val="3"/>
        </dgm:presLayoutVars>
      </dgm:prSet>
      <dgm:spPr/>
    </dgm:pt>
    <dgm:pt modelId="{DFBC7B75-F9C5-4FD2-9818-7F58F823A2E8}" type="pres">
      <dgm:prSet presAssocID="{D4B28B72-DFC1-49E5-A7CB-85519FCC119D}" presName="level3hierChild" presStyleCnt="0"/>
      <dgm:spPr/>
    </dgm:pt>
    <dgm:pt modelId="{DC7E0A21-945F-4382-899B-6E9B4489B5D8}" type="pres">
      <dgm:prSet presAssocID="{E6B97E0E-1661-47D2-B316-46CB38FC4C9C}" presName="conn2-1" presStyleLbl="parChTrans1D3" presStyleIdx="3" presStyleCnt="4"/>
      <dgm:spPr/>
    </dgm:pt>
    <dgm:pt modelId="{A663CFC1-4098-4C16-BBBF-06B0742C2C7C}" type="pres">
      <dgm:prSet presAssocID="{E6B97E0E-1661-47D2-B316-46CB38FC4C9C}" presName="connTx" presStyleLbl="parChTrans1D3" presStyleIdx="3" presStyleCnt="4"/>
      <dgm:spPr/>
    </dgm:pt>
    <dgm:pt modelId="{C2FFFB44-8617-4970-B6B4-C31E86C97B5E}" type="pres">
      <dgm:prSet presAssocID="{9AF2EDB1-9D03-40B0-93A1-600A7512A8C6}" presName="root2" presStyleCnt="0"/>
      <dgm:spPr/>
    </dgm:pt>
    <dgm:pt modelId="{2F5A02EC-70FB-45F5-966B-EEFBBFF4CBDA}" type="pres">
      <dgm:prSet presAssocID="{9AF2EDB1-9D03-40B0-93A1-600A7512A8C6}" presName="LevelTwoTextNode" presStyleLbl="node3" presStyleIdx="3" presStyleCnt="4">
        <dgm:presLayoutVars>
          <dgm:chPref val="3"/>
        </dgm:presLayoutVars>
      </dgm:prSet>
      <dgm:spPr/>
    </dgm:pt>
    <dgm:pt modelId="{995CE6A1-8FDC-4DE0-BDEC-E3DD12B9B3E5}" type="pres">
      <dgm:prSet presAssocID="{9AF2EDB1-9D03-40B0-93A1-600A7512A8C6}" presName="level3hierChild" presStyleCnt="0"/>
      <dgm:spPr/>
    </dgm:pt>
    <dgm:pt modelId="{54120493-B71A-40CD-A5B5-5ED79105A418}" type="pres">
      <dgm:prSet presAssocID="{A02AD7DC-5C0E-4FB2-B20E-ECE8F4373BDA}" presName="conn2-1" presStyleLbl="parChTrans1D4" presStyleIdx="3" presStyleCnt="4"/>
      <dgm:spPr/>
    </dgm:pt>
    <dgm:pt modelId="{BE22238A-B625-4CBF-B399-C18AC3672540}" type="pres">
      <dgm:prSet presAssocID="{A02AD7DC-5C0E-4FB2-B20E-ECE8F4373BDA}" presName="connTx" presStyleLbl="parChTrans1D4" presStyleIdx="3" presStyleCnt="4"/>
      <dgm:spPr/>
    </dgm:pt>
    <dgm:pt modelId="{690BAC3F-ED20-48CF-A9B5-FA0A4EDAD571}" type="pres">
      <dgm:prSet presAssocID="{E2D32B46-513D-4C54-A44E-8A369EDC078D}" presName="root2" presStyleCnt="0"/>
      <dgm:spPr/>
    </dgm:pt>
    <dgm:pt modelId="{3094F950-4B3C-485A-9183-D47BBEF67B9D}" type="pres">
      <dgm:prSet presAssocID="{E2D32B46-513D-4C54-A44E-8A369EDC078D}" presName="LevelTwoTextNode" presStyleLbl="node4" presStyleIdx="3" presStyleCnt="4">
        <dgm:presLayoutVars>
          <dgm:chPref val="3"/>
        </dgm:presLayoutVars>
      </dgm:prSet>
      <dgm:spPr/>
    </dgm:pt>
    <dgm:pt modelId="{3D2B80B9-9344-46E3-950F-C6C57E5E6BB8}" type="pres">
      <dgm:prSet presAssocID="{E2D32B46-513D-4C54-A44E-8A369EDC078D}" presName="level3hierChild" presStyleCnt="0"/>
      <dgm:spPr/>
    </dgm:pt>
  </dgm:ptLst>
  <dgm:cxnLst>
    <dgm:cxn modelId="{482E9B0D-003D-4B0D-9A88-C30818BAAECB}" type="presOf" srcId="{93E0FF85-625C-4216-8250-EEB24BC5E905}" destId="{530BEFA6-3E92-4BD8-A12A-B7344A19B01F}" srcOrd="0" destOrd="0" presId="urn:microsoft.com/office/officeart/2005/8/layout/hierarchy2"/>
    <dgm:cxn modelId="{4EC8030F-6C29-47B5-8214-255B3B7FECBF}" type="presOf" srcId="{4D9CD1C7-9F18-41B3-A62E-5B2B2F3666DC}" destId="{6EEF3AEB-4D5D-4429-9193-A7BB37110B8C}" srcOrd="1" destOrd="0" presId="urn:microsoft.com/office/officeart/2005/8/layout/hierarchy2"/>
    <dgm:cxn modelId="{422F7913-5EED-425A-ABE6-E12CADDB281C}" type="presOf" srcId="{3CC4C0D6-214D-4E3F-B8B5-C655D7D1084C}" destId="{C7027FF4-38D6-420F-83E5-F691CE8E87C0}" srcOrd="0" destOrd="0" presId="urn:microsoft.com/office/officeart/2005/8/layout/hierarchy2"/>
    <dgm:cxn modelId="{82120B1C-82C5-40CC-B726-CB287331642D}" srcId="{BCD3F338-0218-4265-A33A-DD230D81F6F2}" destId="{8D4FCFB5-AF13-4E4F-A615-A6ABC2B26A4B}" srcOrd="0" destOrd="0" parTransId="{B5E9B4F5-E8AF-4329-B534-91D0F0C4B2CD}" sibTransId="{109871AB-B55E-45FA-B332-644E1A457F97}"/>
    <dgm:cxn modelId="{97064129-BA57-4761-97D9-18ED39861E5E}" type="presOf" srcId="{83631B5B-C1AE-44A3-ABB2-49AE87670A5D}" destId="{B634E08D-DB8E-415A-B119-53B740AF73DB}" srcOrd="1" destOrd="0" presId="urn:microsoft.com/office/officeart/2005/8/layout/hierarchy2"/>
    <dgm:cxn modelId="{84E6BD2E-DEC4-4C21-BA0C-C868509A90DF}" type="presOf" srcId="{3CC4C0D6-214D-4E3F-B8B5-C655D7D1084C}" destId="{7E0530F7-5BA4-4A6D-91CE-B3ADDE37EEA9}" srcOrd="1" destOrd="0" presId="urn:microsoft.com/office/officeart/2005/8/layout/hierarchy2"/>
    <dgm:cxn modelId="{459FE42F-57BC-47C9-838B-F36A224B5529}" type="presOf" srcId="{B5E9B4F5-E8AF-4329-B534-91D0F0C4B2CD}" destId="{843E5BA0-2836-42BA-ABAA-3A87FC2D5F4C}" srcOrd="1" destOrd="0" presId="urn:microsoft.com/office/officeart/2005/8/layout/hierarchy2"/>
    <dgm:cxn modelId="{2703E430-1814-4DE2-8BC3-47F53B2682B0}" type="presOf" srcId="{DD001F89-1C0F-458E-AD4C-1471D9541DC3}" destId="{845841C1-EE18-4A09-825B-4B660CFB40A5}" srcOrd="0" destOrd="0" presId="urn:microsoft.com/office/officeart/2005/8/layout/hierarchy2"/>
    <dgm:cxn modelId="{DF8C3233-C74D-423E-A0C3-2FBB0BD780ED}" srcId="{F665CBDF-5061-4A0F-9149-1015C0E903C4}" destId="{9AF2EDB1-9D03-40B0-93A1-600A7512A8C6}" srcOrd="1" destOrd="0" parTransId="{E6B97E0E-1661-47D2-B316-46CB38FC4C9C}" sibTransId="{1229C1AE-6BFC-4113-84E4-724AAEDBCCBF}"/>
    <dgm:cxn modelId="{A3F9175B-183A-4935-AE3B-4BC7DEAC291D}" type="presOf" srcId="{93E0FF85-625C-4216-8250-EEB24BC5E905}" destId="{055C22B5-C43C-4CFD-92C3-B6BEB48BF764}" srcOrd="1" destOrd="0" presId="urn:microsoft.com/office/officeart/2005/8/layout/hierarchy2"/>
    <dgm:cxn modelId="{DD87DB5C-E896-4E57-9FBB-9565969E26DB}" type="presOf" srcId="{8D4FCFB5-AF13-4E4F-A615-A6ABC2B26A4B}" destId="{8D38D307-074F-4B98-8956-32A7D7D02D21}" srcOrd="0" destOrd="0" presId="urn:microsoft.com/office/officeart/2005/8/layout/hierarchy2"/>
    <dgm:cxn modelId="{98E3A542-4127-4934-8DD8-97BA21BF409D}" type="presOf" srcId="{E9CF5AD3-CDFF-4363-BB1A-1949864C630F}" destId="{75D69BB1-BC30-44E3-848E-77AC81D7A4E6}" srcOrd="0" destOrd="0" presId="urn:microsoft.com/office/officeart/2005/8/layout/hierarchy2"/>
    <dgm:cxn modelId="{78E50B66-B338-466F-B555-04987944A4EB}" type="presOf" srcId="{DD001F89-1C0F-458E-AD4C-1471D9541DC3}" destId="{14747703-612C-4F41-9658-3E927EC981F3}" srcOrd="1" destOrd="0" presId="urn:microsoft.com/office/officeart/2005/8/layout/hierarchy2"/>
    <dgm:cxn modelId="{7AC9B26D-75CC-423F-ADD1-03695AE565EF}" type="presOf" srcId="{E6B97E0E-1661-47D2-B316-46CB38FC4C9C}" destId="{DC7E0A21-945F-4382-899B-6E9B4489B5D8}" srcOrd="0" destOrd="0" presId="urn:microsoft.com/office/officeart/2005/8/layout/hierarchy2"/>
    <dgm:cxn modelId="{E4D7CB6E-46A3-4001-83DF-E788CD789C29}" srcId="{0514AAB0-4240-448B-8F48-AB389D8E06A9}" destId="{F665CBDF-5061-4A0F-9149-1015C0E903C4}" srcOrd="1" destOrd="0" parTransId="{DD001F89-1C0F-458E-AD4C-1471D9541DC3}" sibTransId="{4EF181DE-7165-4AD5-915A-9DD14CB49AAB}"/>
    <dgm:cxn modelId="{0A164F76-F7EB-4446-91C3-34FEBC44A267}" type="presOf" srcId="{A4CD045F-76C2-498C-A48A-0B33327E4CC5}" destId="{B2AFF85B-9305-4CEF-915F-FD9B2C21A730}" srcOrd="0" destOrd="0" presId="urn:microsoft.com/office/officeart/2005/8/layout/hierarchy2"/>
    <dgm:cxn modelId="{D7751D59-D990-4C17-8B03-8058680DC350}" type="presOf" srcId="{E9CF5AD3-CDFF-4363-BB1A-1949864C630F}" destId="{5BAC29FA-7FA7-4781-9861-94A7C35A0270}" srcOrd="1" destOrd="0" presId="urn:microsoft.com/office/officeart/2005/8/layout/hierarchy2"/>
    <dgm:cxn modelId="{71513E7B-3FE7-43D7-B605-144808BCFA05}" type="presOf" srcId="{0514AAB0-4240-448B-8F48-AB389D8E06A9}" destId="{402F5CB3-DA04-4D8F-88F0-99BD47B91EFF}" srcOrd="0" destOrd="0" presId="urn:microsoft.com/office/officeart/2005/8/layout/hierarchy2"/>
    <dgm:cxn modelId="{F0E8EE84-3382-4C65-A1DC-63C7D05AFE95}" type="presOf" srcId="{83631B5B-C1AE-44A3-ABB2-49AE87670A5D}" destId="{FF8B7310-12ED-41AB-9ACD-2EDA0B7D7FE8}" srcOrd="0" destOrd="0" presId="urn:microsoft.com/office/officeart/2005/8/layout/hierarchy2"/>
    <dgm:cxn modelId="{A2BC3588-F0DC-41D2-8C72-0C359A996809}" srcId="{A0FE2A88-B65E-4A1E-8D44-DCDAD236732A}" destId="{0514AAB0-4240-448B-8F48-AB389D8E06A9}" srcOrd="0" destOrd="0" parTransId="{84E23D83-EE4F-481B-8815-4BE0ACBC6747}" sibTransId="{37454FC7-3A7A-456D-902C-50584B4FD920}"/>
    <dgm:cxn modelId="{40719993-12EB-466F-ABC9-31B1463E10CE}" type="presOf" srcId="{84F20A74-5EE4-4232-9BEF-72CEBC4B7B8C}" destId="{0B34BCB5-A506-4151-A3C4-3CB6CAD16E95}" srcOrd="0" destOrd="0" presId="urn:microsoft.com/office/officeart/2005/8/layout/hierarchy2"/>
    <dgm:cxn modelId="{9275069E-2CF4-4678-B95F-2615E521F2DB}" type="presOf" srcId="{4D9CD1C7-9F18-41B3-A62E-5B2B2F3666DC}" destId="{D9F22BC9-31E5-43A5-9FDA-A4CA07BB117C}" srcOrd="0" destOrd="0" presId="urn:microsoft.com/office/officeart/2005/8/layout/hierarchy2"/>
    <dgm:cxn modelId="{7EF620A1-1890-4B0C-B8D6-0FBF79FB91E1}" type="presOf" srcId="{685B8FA2-56E8-4FE1-86BC-AC5BC8DB911C}" destId="{1CE7319D-FD47-4618-A3D9-2611629BF1BB}" srcOrd="0" destOrd="0" presId="urn:microsoft.com/office/officeart/2005/8/layout/hierarchy2"/>
    <dgm:cxn modelId="{8D4317AA-2A6D-4DAC-8F3B-170C563D0E9E}" srcId="{B5296580-EDAA-43E2-A423-5D894DFD0623}" destId="{5283BBF3-B1C6-451F-8E4E-2D91F543CAFC}" srcOrd="0" destOrd="0" parTransId="{E9CF5AD3-CDFF-4363-BB1A-1949864C630F}" sibTransId="{3F9886E9-DEF1-4841-85B8-4469BF9EBA2F}"/>
    <dgm:cxn modelId="{C230A1AB-3E39-4EF5-BB7C-7AE689E73E31}" type="presOf" srcId="{D4B28B72-DFC1-49E5-A7CB-85519FCC119D}" destId="{2B33FEB1-A43F-4CE4-B6CC-734E63810F27}" srcOrd="0" destOrd="0" presId="urn:microsoft.com/office/officeart/2005/8/layout/hierarchy2"/>
    <dgm:cxn modelId="{894C79AC-78A5-4C77-8954-1A5B4BE9EE14}" srcId="{0514AAB0-4240-448B-8F48-AB389D8E06A9}" destId="{BCD3F338-0218-4265-A33A-DD230D81F6F2}" srcOrd="0" destOrd="0" parTransId="{93E0FF85-625C-4216-8250-EEB24BC5E905}" sibTransId="{5A4B630B-2AD4-4106-AE42-B8DA93A31E3C}"/>
    <dgm:cxn modelId="{5A3297B9-E7F2-49CA-9C38-2089F17F9F76}" type="presOf" srcId="{F665CBDF-5061-4A0F-9149-1015C0E903C4}" destId="{AF9406CB-AD49-4F5D-A237-AAF7BDFA239E}" srcOrd="0" destOrd="0" presId="urn:microsoft.com/office/officeart/2005/8/layout/hierarchy2"/>
    <dgm:cxn modelId="{11B2E3BC-70BC-4ECA-9DD0-90D22F93E77B}" type="presOf" srcId="{E6B97E0E-1661-47D2-B316-46CB38FC4C9C}" destId="{A663CFC1-4098-4C16-BBBF-06B0742C2C7C}" srcOrd="1" destOrd="0" presId="urn:microsoft.com/office/officeart/2005/8/layout/hierarchy2"/>
    <dgm:cxn modelId="{BE0553BD-22FA-4597-9256-644A9B0AAE52}" type="presOf" srcId="{A02AD7DC-5C0E-4FB2-B20E-ECE8F4373BDA}" destId="{BE22238A-B625-4CBF-B399-C18AC3672540}" srcOrd="1" destOrd="0" presId="urn:microsoft.com/office/officeart/2005/8/layout/hierarchy2"/>
    <dgm:cxn modelId="{3F7763C6-B1EE-4F60-B707-88AA2406E941}" type="presOf" srcId="{A02AD7DC-5C0E-4FB2-B20E-ECE8F4373BDA}" destId="{54120493-B71A-40CD-A5B5-5ED79105A418}" srcOrd="0" destOrd="0" presId="urn:microsoft.com/office/officeart/2005/8/layout/hierarchy2"/>
    <dgm:cxn modelId="{8CB96BC7-FE81-4D80-8C3D-FF2371A61DEA}" type="presOf" srcId="{BCD3F338-0218-4265-A33A-DD230D81F6F2}" destId="{2C1F6625-EBE2-4063-A17D-E4202654DF6C}" srcOrd="0" destOrd="0" presId="urn:microsoft.com/office/officeart/2005/8/layout/hierarchy2"/>
    <dgm:cxn modelId="{5FDF4BC7-3ABA-4156-9228-5819755DBC31}" type="presOf" srcId="{5283BBF3-B1C6-451F-8E4E-2D91F543CAFC}" destId="{A42C2F86-8557-4720-AE67-3AA392797E84}" srcOrd="0" destOrd="0" presId="urn:microsoft.com/office/officeart/2005/8/layout/hierarchy2"/>
    <dgm:cxn modelId="{52236CC7-AC4A-460B-8EBF-8FE9C1877893}" type="presOf" srcId="{B5296580-EDAA-43E2-A423-5D894DFD0623}" destId="{DF9E93E2-C9DF-4750-82C0-6462856CB230}" srcOrd="0" destOrd="0" presId="urn:microsoft.com/office/officeart/2005/8/layout/hierarchy2"/>
    <dgm:cxn modelId="{35B69DCA-BABA-438F-A68B-71595F79BE79}" srcId="{BCD3F338-0218-4265-A33A-DD230D81F6F2}" destId="{B5296580-EDAA-43E2-A423-5D894DFD0623}" srcOrd="1" destOrd="0" parTransId="{A4CD045F-76C2-498C-A48A-0B33327E4CC5}" sibTransId="{7BA928D8-6738-4C67-8F84-01BCE7BCE1B9}"/>
    <dgm:cxn modelId="{F7F223CE-AB39-47B7-8F5A-9A3AED7E38DE}" type="presOf" srcId="{A4CD045F-76C2-498C-A48A-0B33327E4CC5}" destId="{21465C47-D9FE-4953-99DB-6846D0B96033}" srcOrd="1" destOrd="0" presId="urn:microsoft.com/office/officeart/2005/8/layout/hierarchy2"/>
    <dgm:cxn modelId="{68DC03CF-D33B-4CB4-87A1-16EED12F83F8}" type="presOf" srcId="{E2D32B46-513D-4C54-A44E-8A369EDC078D}" destId="{3094F950-4B3C-485A-9183-D47BBEF67B9D}" srcOrd="0" destOrd="0" presId="urn:microsoft.com/office/officeart/2005/8/layout/hierarchy2"/>
    <dgm:cxn modelId="{DAA656D3-BCDF-4F89-8EB5-D573C3E5E17A}" srcId="{F665CBDF-5061-4A0F-9149-1015C0E903C4}" destId="{685B8FA2-56E8-4FE1-86BC-AC5BC8DB911C}" srcOrd="0" destOrd="0" parTransId="{4D9CD1C7-9F18-41B3-A62E-5B2B2F3666DC}" sibTransId="{4C42B753-1372-4BA3-ABFC-180F51F6BB70}"/>
    <dgm:cxn modelId="{C8BBD0DE-50F2-41A4-A338-B05BC0EDFFBF}" type="presOf" srcId="{B5E9B4F5-E8AF-4329-B534-91D0F0C4B2CD}" destId="{A3CFB913-6E47-47BC-99BD-656987E50FAC}" srcOrd="0" destOrd="0" presId="urn:microsoft.com/office/officeart/2005/8/layout/hierarchy2"/>
    <dgm:cxn modelId="{B42954E4-3AD3-4E17-93D3-4A1DCC9B9731}" type="presOf" srcId="{A0FE2A88-B65E-4A1E-8D44-DCDAD236732A}" destId="{974DE561-C6CC-48F9-9F61-E4368C26BFD9}" srcOrd="0" destOrd="0" presId="urn:microsoft.com/office/officeart/2005/8/layout/hierarchy2"/>
    <dgm:cxn modelId="{BA7F46E7-E2EA-4991-97D7-3DBCE066B6AE}" srcId="{9AF2EDB1-9D03-40B0-93A1-600A7512A8C6}" destId="{E2D32B46-513D-4C54-A44E-8A369EDC078D}" srcOrd="0" destOrd="0" parTransId="{A02AD7DC-5C0E-4FB2-B20E-ECE8F4373BDA}" sibTransId="{3AC11FA6-1B36-4D0F-8CF1-50B825D9F933}"/>
    <dgm:cxn modelId="{282C7EF3-308B-4283-A3F9-34527152BDE8}" type="presOf" srcId="{9AF2EDB1-9D03-40B0-93A1-600A7512A8C6}" destId="{2F5A02EC-70FB-45F5-966B-EEFBBFF4CBDA}" srcOrd="0" destOrd="0" presId="urn:microsoft.com/office/officeart/2005/8/layout/hierarchy2"/>
    <dgm:cxn modelId="{E871D6FA-D16C-42AD-833D-E55BFB1B41DF}" srcId="{685B8FA2-56E8-4FE1-86BC-AC5BC8DB911C}" destId="{D4B28B72-DFC1-49E5-A7CB-85519FCC119D}" srcOrd="0" destOrd="0" parTransId="{83631B5B-C1AE-44A3-ABB2-49AE87670A5D}" sibTransId="{926F7172-E156-4EFA-B9B1-6C0375B0C9E4}"/>
    <dgm:cxn modelId="{D4C07AFE-0D33-4D82-B6FB-E96252958845}" srcId="{8D4FCFB5-AF13-4E4F-A615-A6ABC2B26A4B}" destId="{84F20A74-5EE4-4232-9BEF-72CEBC4B7B8C}" srcOrd="0" destOrd="0" parTransId="{3CC4C0D6-214D-4E3F-B8B5-C655D7D1084C}" sibTransId="{D0CB453C-E530-4585-824E-5C98AD3FA74A}"/>
    <dgm:cxn modelId="{8C1956EE-9829-4B4B-B598-D4909D3B3A3C}" type="presParOf" srcId="{974DE561-C6CC-48F9-9F61-E4368C26BFD9}" destId="{09B4F175-AD5C-4F43-9108-1993A14E3AC1}" srcOrd="0" destOrd="0" presId="urn:microsoft.com/office/officeart/2005/8/layout/hierarchy2"/>
    <dgm:cxn modelId="{ED82B5B6-D2FA-487B-8E90-7D97A6E4D565}" type="presParOf" srcId="{09B4F175-AD5C-4F43-9108-1993A14E3AC1}" destId="{402F5CB3-DA04-4D8F-88F0-99BD47B91EFF}" srcOrd="0" destOrd="0" presId="urn:microsoft.com/office/officeart/2005/8/layout/hierarchy2"/>
    <dgm:cxn modelId="{563AA664-70B3-4D4A-9FC9-B9C302C69D85}" type="presParOf" srcId="{09B4F175-AD5C-4F43-9108-1993A14E3AC1}" destId="{98A38A46-C3A7-4195-8BF1-3D8E0AAC9578}" srcOrd="1" destOrd="0" presId="urn:microsoft.com/office/officeart/2005/8/layout/hierarchy2"/>
    <dgm:cxn modelId="{40747B36-BD11-4787-B34A-54DC9F837224}" type="presParOf" srcId="{98A38A46-C3A7-4195-8BF1-3D8E0AAC9578}" destId="{530BEFA6-3E92-4BD8-A12A-B7344A19B01F}" srcOrd="0" destOrd="0" presId="urn:microsoft.com/office/officeart/2005/8/layout/hierarchy2"/>
    <dgm:cxn modelId="{BE44EC8C-701E-460C-93EC-8E57D97F9454}" type="presParOf" srcId="{530BEFA6-3E92-4BD8-A12A-B7344A19B01F}" destId="{055C22B5-C43C-4CFD-92C3-B6BEB48BF764}" srcOrd="0" destOrd="0" presId="urn:microsoft.com/office/officeart/2005/8/layout/hierarchy2"/>
    <dgm:cxn modelId="{447ED37A-1C71-4CBC-846B-C4DFA21FE1E3}" type="presParOf" srcId="{98A38A46-C3A7-4195-8BF1-3D8E0AAC9578}" destId="{B45FDA09-FD45-4B43-9CE2-C7EC3A6A27A4}" srcOrd="1" destOrd="0" presId="urn:microsoft.com/office/officeart/2005/8/layout/hierarchy2"/>
    <dgm:cxn modelId="{BB55FEA4-F427-4F88-9DEB-6DD0F3AB0DF1}" type="presParOf" srcId="{B45FDA09-FD45-4B43-9CE2-C7EC3A6A27A4}" destId="{2C1F6625-EBE2-4063-A17D-E4202654DF6C}" srcOrd="0" destOrd="0" presId="urn:microsoft.com/office/officeart/2005/8/layout/hierarchy2"/>
    <dgm:cxn modelId="{E81E8D4D-080E-47C1-B6FE-34B32A346028}" type="presParOf" srcId="{B45FDA09-FD45-4B43-9CE2-C7EC3A6A27A4}" destId="{98F16411-F643-436C-91EB-B95AFFF56208}" srcOrd="1" destOrd="0" presId="urn:microsoft.com/office/officeart/2005/8/layout/hierarchy2"/>
    <dgm:cxn modelId="{4D479213-9C78-4CA1-A33B-FDE31344F4DA}" type="presParOf" srcId="{98F16411-F643-436C-91EB-B95AFFF56208}" destId="{A3CFB913-6E47-47BC-99BD-656987E50FAC}" srcOrd="0" destOrd="0" presId="urn:microsoft.com/office/officeart/2005/8/layout/hierarchy2"/>
    <dgm:cxn modelId="{556083DD-20FA-4AD7-AF4C-A607E3748E95}" type="presParOf" srcId="{A3CFB913-6E47-47BC-99BD-656987E50FAC}" destId="{843E5BA0-2836-42BA-ABAA-3A87FC2D5F4C}" srcOrd="0" destOrd="0" presId="urn:microsoft.com/office/officeart/2005/8/layout/hierarchy2"/>
    <dgm:cxn modelId="{203C2044-A277-4C65-9320-D8DD6845DA56}" type="presParOf" srcId="{98F16411-F643-436C-91EB-B95AFFF56208}" destId="{F87F3F98-1BFC-4A2D-9E39-213F5597D1CD}" srcOrd="1" destOrd="0" presId="urn:microsoft.com/office/officeart/2005/8/layout/hierarchy2"/>
    <dgm:cxn modelId="{A6B6C974-EC70-4D03-BF13-1ADFE793D80A}" type="presParOf" srcId="{F87F3F98-1BFC-4A2D-9E39-213F5597D1CD}" destId="{8D38D307-074F-4B98-8956-32A7D7D02D21}" srcOrd="0" destOrd="0" presId="urn:microsoft.com/office/officeart/2005/8/layout/hierarchy2"/>
    <dgm:cxn modelId="{2CF22885-9C13-48CE-B2B3-F7267F47B9E4}" type="presParOf" srcId="{F87F3F98-1BFC-4A2D-9E39-213F5597D1CD}" destId="{DDFC0943-D9B0-4CA4-9AC2-F403B3CCD0E0}" srcOrd="1" destOrd="0" presId="urn:microsoft.com/office/officeart/2005/8/layout/hierarchy2"/>
    <dgm:cxn modelId="{1072B762-84D0-4479-8895-E513F6AA8D67}" type="presParOf" srcId="{DDFC0943-D9B0-4CA4-9AC2-F403B3CCD0E0}" destId="{C7027FF4-38D6-420F-83E5-F691CE8E87C0}" srcOrd="0" destOrd="0" presId="urn:microsoft.com/office/officeart/2005/8/layout/hierarchy2"/>
    <dgm:cxn modelId="{F3ADC5D4-40FC-4592-BDE3-2C62B0DF9C4C}" type="presParOf" srcId="{C7027FF4-38D6-420F-83E5-F691CE8E87C0}" destId="{7E0530F7-5BA4-4A6D-91CE-B3ADDE37EEA9}" srcOrd="0" destOrd="0" presId="urn:microsoft.com/office/officeart/2005/8/layout/hierarchy2"/>
    <dgm:cxn modelId="{56AD824D-8619-468C-BC49-E7D7AED794D9}" type="presParOf" srcId="{DDFC0943-D9B0-4CA4-9AC2-F403B3CCD0E0}" destId="{72942924-F968-4DAA-9016-7042BF09502F}" srcOrd="1" destOrd="0" presId="urn:microsoft.com/office/officeart/2005/8/layout/hierarchy2"/>
    <dgm:cxn modelId="{648583EA-BFD7-479E-B8EF-5D896510A02C}" type="presParOf" srcId="{72942924-F968-4DAA-9016-7042BF09502F}" destId="{0B34BCB5-A506-4151-A3C4-3CB6CAD16E95}" srcOrd="0" destOrd="0" presId="urn:microsoft.com/office/officeart/2005/8/layout/hierarchy2"/>
    <dgm:cxn modelId="{9E525451-C8DF-400C-A9B4-6023152DC557}" type="presParOf" srcId="{72942924-F968-4DAA-9016-7042BF09502F}" destId="{35C9211C-73DF-46A2-9822-AEBDA7CA733C}" srcOrd="1" destOrd="0" presId="urn:microsoft.com/office/officeart/2005/8/layout/hierarchy2"/>
    <dgm:cxn modelId="{60F6BA23-3651-4497-949A-FC5851AFA92A}" type="presParOf" srcId="{98F16411-F643-436C-91EB-B95AFFF56208}" destId="{B2AFF85B-9305-4CEF-915F-FD9B2C21A730}" srcOrd="2" destOrd="0" presId="urn:microsoft.com/office/officeart/2005/8/layout/hierarchy2"/>
    <dgm:cxn modelId="{36B53E8F-D016-40DC-AE67-9E90A1B783BF}" type="presParOf" srcId="{B2AFF85B-9305-4CEF-915F-FD9B2C21A730}" destId="{21465C47-D9FE-4953-99DB-6846D0B96033}" srcOrd="0" destOrd="0" presId="urn:microsoft.com/office/officeart/2005/8/layout/hierarchy2"/>
    <dgm:cxn modelId="{356392C0-5487-47FB-A842-A5F68C3530F2}" type="presParOf" srcId="{98F16411-F643-436C-91EB-B95AFFF56208}" destId="{534183AE-A1B7-4666-9A43-07137655D2BF}" srcOrd="3" destOrd="0" presId="urn:microsoft.com/office/officeart/2005/8/layout/hierarchy2"/>
    <dgm:cxn modelId="{79E6B8E0-E2ED-4827-B3BD-E774D207C847}" type="presParOf" srcId="{534183AE-A1B7-4666-9A43-07137655D2BF}" destId="{DF9E93E2-C9DF-4750-82C0-6462856CB230}" srcOrd="0" destOrd="0" presId="urn:microsoft.com/office/officeart/2005/8/layout/hierarchy2"/>
    <dgm:cxn modelId="{C31ABA36-3A6D-4D9D-91B4-A54564BA216C}" type="presParOf" srcId="{534183AE-A1B7-4666-9A43-07137655D2BF}" destId="{5E58A455-AB11-4781-A3A1-BEE9DA778C68}" srcOrd="1" destOrd="0" presId="urn:microsoft.com/office/officeart/2005/8/layout/hierarchy2"/>
    <dgm:cxn modelId="{5BC0704B-2094-400B-9903-494A645AFA6B}" type="presParOf" srcId="{5E58A455-AB11-4781-A3A1-BEE9DA778C68}" destId="{75D69BB1-BC30-44E3-848E-77AC81D7A4E6}" srcOrd="0" destOrd="0" presId="urn:microsoft.com/office/officeart/2005/8/layout/hierarchy2"/>
    <dgm:cxn modelId="{8C82F069-DB36-4A9B-B713-2714B538141E}" type="presParOf" srcId="{75D69BB1-BC30-44E3-848E-77AC81D7A4E6}" destId="{5BAC29FA-7FA7-4781-9861-94A7C35A0270}" srcOrd="0" destOrd="0" presId="urn:microsoft.com/office/officeart/2005/8/layout/hierarchy2"/>
    <dgm:cxn modelId="{8F688F42-CF47-4667-9868-AAE48D69E812}" type="presParOf" srcId="{5E58A455-AB11-4781-A3A1-BEE9DA778C68}" destId="{C75B4CED-B2D4-45A0-A4B2-EDCFBF0D271A}" srcOrd="1" destOrd="0" presId="urn:microsoft.com/office/officeart/2005/8/layout/hierarchy2"/>
    <dgm:cxn modelId="{EB65516F-26FA-4363-B873-A2129298800E}" type="presParOf" srcId="{C75B4CED-B2D4-45A0-A4B2-EDCFBF0D271A}" destId="{A42C2F86-8557-4720-AE67-3AA392797E84}" srcOrd="0" destOrd="0" presId="urn:microsoft.com/office/officeart/2005/8/layout/hierarchy2"/>
    <dgm:cxn modelId="{0ACA3217-2831-4DFA-980C-8B2D7C8EE43A}" type="presParOf" srcId="{C75B4CED-B2D4-45A0-A4B2-EDCFBF0D271A}" destId="{8F957A93-6D89-451C-8F59-B43BC510E365}" srcOrd="1" destOrd="0" presId="urn:microsoft.com/office/officeart/2005/8/layout/hierarchy2"/>
    <dgm:cxn modelId="{03422F55-E976-4959-A28D-51C10012437C}" type="presParOf" srcId="{98A38A46-C3A7-4195-8BF1-3D8E0AAC9578}" destId="{845841C1-EE18-4A09-825B-4B660CFB40A5}" srcOrd="2" destOrd="0" presId="urn:microsoft.com/office/officeart/2005/8/layout/hierarchy2"/>
    <dgm:cxn modelId="{1DF9C34D-CC31-4209-AF57-C7C16C4D3C4E}" type="presParOf" srcId="{845841C1-EE18-4A09-825B-4B660CFB40A5}" destId="{14747703-612C-4F41-9658-3E927EC981F3}" srcOrd="0" destOrd="0" presId="urn:microsoft.com/office/officeart/2005/8/layout/hierarchy2"/>
    <dgm:cxn modelId="{BED2B22E-BF10-483F-83E8-2E97FEA71D55}" type="presParOf" srcId="{98A38A46-C3A7-4195-8BF1-3D8E0AAC9578}" destId="{36D8B912-EEA6-4658-9FB9-BBB1C0036075}" srcOrd="3" destOrd="0" presId="urn:microsoft.com/office/officeart/2005/8/layout/hierarchy2"/>
    <dgm:cxn modelId="{B1D945D9-D964-4E62-9FF6-A33BFBF6426B}" type="presParOf" srcId="{36D8B912-EEA6-4658-9FB9-BBB1C0036075}" destId="{AF9406CB-AD49-4F5D-A237-AAF7BDFA239E}" srcOrd="0" destOrd="0" presId="urn:microsoft.com/office/officeart/2005/8/layout/hierarchy2"/>
    <dgm:cxn modelId="{74771BE2-809F-403C-BA80-F1FBBBCC5124}" type="presParOf" srcId="{36D8B912-EEA6-4658-9FB9-BBB1C0036075}" destId="{15DDFF44-F986-4156-8552-97791E6151D6}" srcOrd="1" destOrd="0" presId="urn:microsoft.com/office/officeart/2005/8/layout/hierarchy2"/>
    <dgm:cxn modelId="{F5C97C09-3642-48A8-BB20-6D28BBE1EC2F}" type="presParOf" srcId="{15DDFF44-F986-4156-8552-97791E6151D6}" destId="{D9F22BC9-31E5-43A5-9FDA-A4CA07BB117C}" srcOrd="0" destOrd="0" presId="urn:microsoft.com/office/officeart/2005/8/layout/hierarchy2"/>
    <dgm:cxn modelId="{2237A06B-CFB1-4314-AEB3-5EABC9E1D4C1}" type="presParOf" srcId="{D9F22BC9-31E5-43A5-9FDA-A4CA07BB117C}" destId="{6EEF3AEB-4D5D-4429-9193-A7BB37110B8C}" srcOrd="0" destOrd="0" presId="urn:microsoft.com/office/officeart/2005/8/layout/hierarchy2"/>
    <dgm:cxn modelId="{AEEE7B67-D90D-41A9-A0AA-3DC6583E17A3}" type="presParOf" srcId="{15DDFF44-F986-4156-8552-97791E6151D6}" destId="{666A00D2-FBBE-4C6E-946D-0BA3B3FC06D2}" srcOrd="1" destOrd="0" presId="urn:microsoft.com/office/officeart/2005/8/layout/hierarchy2"/>
    <dgm:cxn modelId="{9D01EEE3-948D-4B93-B502-4F51F9D3DD66}" type="presParOf" srcId="{666A00D2-FBBE-4C6E-946D-0BA3B3FC06D2}" destId="{1CE7319D-FD47-4618-A3D9-2611629BF1BB}" srcOrd="0" destOrd="0" presId="urn:microsoft.com/office/officeart/2005/8/layout/hierarchy2"/>
    <dgm:cxn modelId="{B671885A-C35E-43D2-9665-C3927B488C73}" type="presParOf" srcId="{666A00D2-FBBE-4C6E-946D-0BA3B3FC06D2}" destId="{4D939192-C870-4834-A114-CBAFA4BCEAFB}" srcOrd="1" destOrd="0" presId="urn:microsoft.com/office/officeart/2005/8/layout/hierarchy2"/>
    <dgm:cxn modelId="{9F375379-6F0B-40E6-9D9A-8707A3EF3A25}" type="presParOf" srcId="{4D939192-C870-4834-A114-CBAFA4BCEAFB}" destId="{FF8B7310-12ED-41AB-9ACD-2EDA0B7D7FE8}" srcOrd="0" destOrd="0" presId="urn:microsoft.com/office/officeart/2005/8/layout/hierarchy2"/>
    <dgm:cxn modelId="{C76EAF49-3919-4456-8DAB-5727514701B6}" type="presParOf" srcId="{FF8B7310-12ED-41AB-9ACD-2EDA0B7D7FE8}" destId="{B634E08D-DB8E-415A-B119-53B740AF73DB}" srcOrd="0" destOrd="0" presId="urn:microsoft.com/office/officeart/2005/8/layout/hierarchy2"/>
    <dgm:cxn modelId="{9C1B27A0-D5BD-4E27-B4CA-9D1A16C81165}" type="presParOf" srcId="{4D939192-C870-4834-A114-CBAFA4BCEAFB}" destId="{413748CB-D669-4739-9E25-4CBCE5D6C84E}" srcOrd="1" destOrd="0" presId="urn:microsoft.com/office/officeart/2005/8/layout/hierarchy2"/>
    <dgm:cxn modelId="{49F32A97-3878-4C9D-8437-FD88143776F0}" type="presParOf" srcId="{413748CB-D669-4739-9E25-4CBCE5D6C84E}" destId="{2B33FEB1-A43F-4CE4-B6CC-734E63810F27}" srcOrd="0" destOrd="0" presId="urn:microsoft.com/office/officeart/2005/8/layout/hierarchy2"/>
    <dgm:cxn modelId="{56764C94-1B8C-469A-B196-BDFDD59DD991}" type="presParOf" srcId="{413748CB-D669-4739-9E25-4CBCE5D6C84E}" destId="{DFBC7B75-F9C5-4FD2-9818-7F58F823A2E8}" srcOrd="1" destOrd="0" presId="urn:microsoft.com/office/officeart/2005/8/layout/hierarchy2"/>
    <dgm:cxn modelId="{2D06BB62-D722-4B5B-83BD-DD88D670956B}" type="presParOf" srcId="{15DDFF44-F986-4156-8552-97791E6151D6}" destId="{DC7E0A21-945F-4382-899B-6E9B4489B5D8}" srcOrd="2" destOrd="0" presId="urn:microsoft.com/office/officeart/2005/8/layout/hierarchy2"/>
    <dgm:cxn modelId="{9AE6E448-7560-47BB-AC25-A73EA62810B9}" type="presParOf" srcId="{DC7E0A21-945F-4382-899B-6E9B4489B5D8}" destId="{A663CFC1-4098-4C16-BBBF-06B0742C2C7C}" srcOrd="0" destOrd="0" presId="urn:microsoft.com/office/officeart/2005/8/layout/hierarchy2"/>
    <dgm:cxn modelId="{E9290596-78F4-4031-9AC5-2E12AA9C7237}" type="presParOf" srcId="{15DDFF44-F986-4156-8552-97791E6151D6}" destId="{C2FFFB44-8617-4970-B6B4-C31E86C97B5E}" srcOrd="3" destOrd="0" presId="urn:microsoft.com/office/officeart/2005/8/layout/hierarchy2"/>
    <dgm:cxn modelId="{A8354879-C1E0-40E1-BB84-54660FAF97D5}" type="presParOf" srcId="{C2FFFB44-8617-4970-B6B4-C31E86C97B5E}" destId="{2F5A02EC-70FB-45F5-966B-EEFBBFF4CBDA}" srcOrd="0" destOrd="0" presId="urn:microsoft.com/office/officeart/2005/8/layout/hierarchy2"/>
    <dgm:cxn modelId="{13658169-0927-4EAB-AFD7-649690D86E7B}" type="presParOf" srcId="{C2FFFB44-8617-4970-B6B4-C31E86C97B5E}" destId="{995CE6A1-8FDC-4DE0-BDEC-E3DD12B9B3E5}" srcOrd="1" destOrd="0" presId="urn:microsoft.com/office/officeart/2005/8/layout/hierarchy2"/>
    <dgm:cxn modelId="{CAC76CA4-1E98-4309-B26C-E17600256A49}" type="presParOf" srcId="{995CE6A1-8FDC-4DE0-BDEC-E3DD12B9B3E5}" destId="{54120493-B71A-40CD-A5B5-5ED79105A418}" srcOrd="0" destOrd="0" presId="urn:microsoft.com/office/officeart/2005/8/layout/hierarchy2"/>
    <dgm:cxn modelId="{199B3BB2-55D7-416A-92FF-84AFA887D849}" type="presParOf" srcId="{54120493-B71A-40CD-A5B5-5ED79105A418}" destId="{BE22238A-B625-4CBF-B399-C18AC3672540}" srcOrd="0" destOrd="0" presId="urn:microsoft.com/office/officeart/2005/8/layout/hierarchy2"/>
    <dgm:cxn modelId="{6D5D1B6A-7634-4801-AD17-1054A9C9F39D}" type="presParOf" srcId="{995CE6A1-8FDC-4DE0-BDEC-E3DD12B9B3E5}" destId="{690BAC3F-ED20-48CF-A9B5-FA0A4EDAD571}" srcOrd="1" destOrd="0" presId="urn:microsoft.com/office/officeart/2005/8/layout/hierarchy2"/>
    <dgm:cxn modelId="{E2BC463E-9B56-4DE1-B61D-8CB4F186C60F}" type="presParOf" srcId="{690BAC3F-ED20-48CF-A9B5-FA0A4EDAD571}" destId="{3094F950-4B3C-485A-9183-D47BBEF67B9D}" srcOrd="0" destOrd="0" presId="urn:microsoft.com/office/officeart/2005/8/layout/hierarchy2"/>
    <dgm:cxn modelId="{455C7DB6-351E-41D7-8139-D0FD3A4640A8}" type="presParOf" srcId="{690BAC3F-ED20-48CF-A9B5-FA0A4EDAD571}" destId="{3D2B80B9-9344-46E3-950F-C6C57E5E6BB8}"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2F5CB3-DA04-4D8F-88F0-99BD47B91EFF}">
      <dsp:nvSpPr>
        <dsp:cNvPr id="0" name=""/>
        <dsp:cNvSpPr/>
      </dsp:nvSpPr>
      <dsp:spPr>
        <a:xfrm>
          <a:off x="7631" y="2876397"/>
          <a:ext cx="2274204" cy="113710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Alla elever </a:t>
          </a:r>
        </a:p>
        <a:p>
          <a:pPr marL="0" lvl="0" indent="0" algn="ctr" defTabSz="844550">
            <a:lnSpc>
              <a:spcPct val="90000"/>
            </a:lnSpc>
            <a:spcBef>
              <a:spcPct val="0"/>
            </a:spcBef>
            <a:spcAft>
              <a:spcPct val="35000"/>
            </a:spcAft>
            <a:buNone/>
          </a:pPr>
          <a:r>
            <a:rPr lang="sv-SE" sz="1900" kern="1200" dirty="0"/>
            <a:t>2054 </a:t>
          </a:r>
          <a:r>
            <a:rPr lang="sv-SE" sz="1900" kern="1200" dirty="0" err="1"/>
            <a:t>st</a:t>
          </a:r>
          <a:r>
            <a:rPr lang="sv-SE" sz="1900" kern="1200" dirty="0"/>
            <a:t> </a:t>
          </a:r>
        </a:p>
        <a:p>
          <a:pPr marL="0" lvl="0" indent="0" algn="ctr" defTabSz="844550">
            <a:lnSpc>
              <a:spcPct val="90000"/>
            </a:lnSpc>
            <a:spcBef>
              <a:spcPct val="0"/>
            </a:spcBef>
            <a:spcAft>
              <a:spcPct val="35000"/>
            </a:spcAft>
            <a:buNone/>
          </a:pPr>
          <a:r>
            <a:rPr lang="sv-SE" sz="1900" kern="1200" dirty="0"/>
            <a:t>100 %</a:t>
          </a:r>
        </a:p>
      </dsp:txBody>
      <dsp:txXfrm>
        <a:off x="40936" y="2909702"/>
        <a:ext cx="2207594" cy="1070492"/>
      </dsp:txXfrm>
    </dsp:sp>
    <dsp:sp modelId="{530BEFA6-3E92-4BD8-A12A-B7344A19B01F}">
      <dsp:nvSpPr>
        <dsp:cNvPr id="0" name=""/>
        <dsp:cNvSpPr/>
      </dsp:nvSpPr>
      <dsp:spPr>
        <a:xfrm rot="18289469">
          <a:off x="1940197" y="2776261"/>
          <a:ext cx="1592958" cy="29707"/>
        </a:xfrm>
        <a:custGeom>
          <a:avLst/>
          <a:gdLst/>
          <a:ahLst/>
          <a:cxnLst/>
          <a:rect l="0" t="0" r="0" b="0"/>
          <a:pathLst>
            <a:path>
              <a:moveTo>
                <a:pt x="0" y="14853"/>
              </a:moveTo>
              <a:lnTo>
                <a:pt x="1592958" y="14853"/>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2696853" y="2751291"/>
        <a:ext cx="79647" cy="79647"/>
      </dsp:txXfrm>
    </dsp:sp>
    <dsp:sp modelId="{2C1F6625-EBE2-4063-A17D-E4202654DF6C}">
      <dsp:nvSpPr>
        <dsp:cNvPr id="0" name=""/>
        <dsp:cNvSpPr/>
      </dsp:nvSpPr>
      <dsp:spPr>
        <a:xfrm>
          <a:off x="3191517" y="1568730"/>
          <a:ext cx="2274204" cy="1137102"/>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Icke-rökare</a:t>
          </a:r>
        </a:p>
        <a:p>
          <a:pPr marL="0" lvl="0" indent="0" algn="ctr" defTabSz="844550">
            <a:lnSpc>
              <a:spcPct val="90000"/>
            </a:lnSpc>
            <a:spcBef>
              <a:spcPct val="0"/>
            </a:spcBef>
            <a:spcAft>
              <a:spcPct val="35000"/>
            </a:spcAft>
            <a:buNone/>
          </a:pPr>
          <a:r>
            <a:rPr lang="sv-SE" sz="1900" kern="1200" dirty="0"/>
            <a:t>1702 elever</a:t>
          </a:r>
        </a:p>
        <a:p>
          <a:pPr marL="0" lvl="0" indent="0" algn="ctr" defTabSz="844550">
            <a:lnSpc>
              <a:spcPct val="90000"/>
            </a:lnSpc>
            <a:spcBef>
              <a:spcPct val="0"/>
            </a:spcBef>
            <a:spcAft>
              <a:spcPct val="35000"/>
            </a:spcAft>
            <a:buNone/>
          </a:pPr>
          <a:r>
            <a:rPr lang="sv-SE" sz="1900" kern="1200" dirty="0"/>
            <a:t>83 %</a:t>
          </a:r>
        </a:p>
      </dsp:txBody>
      <dsp:txXfrm>
        <a:off x="3224822" y="1602035"/>
        <a:ext cx="2207594" cy="1070492"/>
      </dsp:txXfrm>
    </dsp:sp>
    <dsp:sp modelId="{A3CFB913-6E47-47BC-99BD-656987E50FAC}">
      <dsp:nvSpPr>
        <dsp:cNvPr id="0" name=""/>
        <dsp:cNvSpPr/>
      </dsp:nvSpPr>
      <dsp:spPr>
        <a:xfrm rot="19457599">
          <a:off x="5360425" y="1795510"/>
          <a:ext cx="1120276" cy="29707"/>
        </a:xfrm>
        <a:custGeom>
          <a:avLst/>
          <a:gdLst/>
          <a:ahLst/>
          <a:cxnLst/>
          <a:rect l="0" t="0" r="0" b="0"/>
          <a:pathLst>
            <a:path>
              <a:moveTo>
                <a:pt x="0" y="14853"/>
              </a:moveTo>
              <a:lnTo>
                <a:pt x="1120276" y="14853"/>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5892556" y="1782357"/>
        <a:ext cx="56013" cy="56013"/>
      </dsp:txXfrm>
    </dsp:sp>
    <dsp:sp modelId="{8D38D307-074F-4B98-8956-32A7D7D02D21}">
      <dsp:nvSpPr>
        <dsp:cNvPr id="0" name=""/>
        <dsp:cNvSpPr/>
      </dsp:nvSpPr>
      <dsp:spPr>
        <a:xfrm>
          <a:off x="6375404" y="914896"/>
          <a:ext cx="2274204" cy="113710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Ej druckit alkohol 803 elever</a:t>
          </a:r>
        </a:p>
        <a:p>
          <a:pPr marL="0" lvl="0" indent="0" algn="ctr" defTabSz="844550">
            <a:lnSpc>
              <a:spcPct val="90000"/>
            </a:lnSpc>
            <a:spcBef>
              <a:spcPct val="0"/>
            </a:spcBef>
            <a:spcAft>
              <a:spcPct val="35000"/>
            </a:spcAft>
            <a:buNone/>
          </a:pPr>
          <a:r>
            <a:rPr lang="sv-SE" sz="1900" kern="1200" dirty="0"/>
            <a:t>47 %</a:t>
          </a:r>
        </a:p>
      </dsp:txBody>
      <dsp:txXfrm>
        <a:off x="6408709" y="948201"/>
        <a:ext cx="2207594" cy="1070492"/>
      </dsp:txXfrm>
    </dsp:sp>
    <dsp:sp modelId="{C7027FF4-38D6-420F-83E5-F691CE8E87C0}">
      <dsp:nvSpPr>
        <dsp:cNvPr id="0" name=""/>
        <dsp:cNvSpPr/>
      </dsp:nvSpPr>
      <dsp:spPr>
        <a:xfrm>
          <a:off x="8649609" y="1468594"/>
          <a:ext cx="909681" cy="29707"/>
        </a:xfrm>
        <a:custGeom>
          <a:avLst/>
          <a:gdLst/>
          <a:ahLst/>
          <a:cxnLst/>
          <a:rect l="0" t="0" r="0" b="0"/>
          <a:pathLst>
            <a:path>
              <a:moveTo>
                <a:pt x="0" y="14853"/>
              </a:moveTo>
              <a:lnTo>
                <a:pt x="909681" y="14853"/>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9081707" y="1460705"/>
        <a:ext cx="45484" cy="45484"/>
      </dsp:txXfrm>
    </dsp:sp>
    <dsp:sp modelId="{0B34BCB5-A506-4151-A3C4-3CB6CAD16E95}">
      <dsp:nvSpPr>
        <dsp:cNvPr id="0" name=""/>
        <dsp:cNvSpPr/>
      </dsp:nvSpPr>
      <dsp:spPr>
        <a:xfrm>
          <a:off x="9559290" y="914896"/>
          <a:ext cx="2274204" cy="1137102"/>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Använt narkotika</a:t>
          </a:r>
        </a:p>
        <a:p>
          <a:pPr marL="0" lvl="0" indent="0" algn="ctr" defTabSz="844550">
            <a:lnSpc>
              <a:spcPct val="90000"/>
            </a:lnSpc>
            <a:spcBef>
              <a:spcPct val="0"/>
            </a:spcBef>
            <a:spcAft>
              <a:spcPct val="35000"/>
            </a:spcAft>
            <a:buNone/>
          </a:pPr>
          <a:r>
            <a:rPr lang="sv-SE" sz="1900" kern="1200" dirty="0"/>
            <a:t>2 elever</a:t>
          </a:r>
        </a:p>
        <a:p>
          <a:pPr marL="0" lvl="0" indent="0" algn="ctr" defTabSz="844550">
            <a:lnSpc>
              <a:spcPct val="90000"/>
            </a:lnSpc>
            <a:spcBef>
              <a:spcPct val="0"/>
            </a:spcBef>
            <a:spcAft>
              <a:spcPct val="35000"/>
            </a:spcAft>
            <a:buNone/>
          </a:pPr>
          <a:r>
            <a:rPr lang="sv-SE" sz="1900" kern="1200" dirty="0"/>
            <a:t>0,2 %</a:t>
          </a:r>
        </a:p>
      </dsp:txBody>
      <dsp:txXfrm>
        <a:off x="9592595" y="948201"/>
        <a:ext cx="2207594" cy="1070492"/>
      </dsp:txXfrm>
    </dsp:sp>
    <dsp:sp modelId="{B2AFF85B-9305-4CEF-915F-FD9B2C21A730}">
      <dsp:nvSpPr>
        <dsp:cNvPr id="0" name=""/>
        <dsp:cNvSpPr/>
      </dsp:nvSpPr>
      <dsp:spPr>
        <a:xfrm rot="2142401">
          <a:off x="5360425" y="2449344"/>
          <a:ext cx="1120276" cy="29707"/>
        </a:xfrm>
        <a:custGeom>
          <a:avLst/>
          <a:gdLst/>
          <a:ahLst/>
          <a:cxnLst/>
          <a:rect l="0" t="0" r="0" b="0"/>
          <a:pathLst>
            <a:path>
              <a:moveTo>
                <a:pt x="0" y="14853"/>
              </a:moveTo>
              <a:lnTo>
                <a:pt x="1120276" y="14853"/>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5892556" y="2436191"/>
        <a:ext cx="56013" cy="56013"/>
      </dsp:txXfrm>
    </dsp:sp>
    <dsp:sp modelId="{DF9E93E2-C9DF-4750-82C0-6462856CB230}">
      <dsp:nvSpPr>
        <dsp:cNvPr id="0" name=""/>
        <dsp:cNvSpPr/>
      </dsp:nvSpPr>
      <dsp:spPr>
        <a:xfrm>
          <a:off x="6375404" y="2222564"/>
          <a:ext cx="2274204" cy="113710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Druckit alkohol</a:t>
          </a:r>
        </a:p>
        <a:p>
          <a:pPr marL="0" lvl="0" indent="0" algn="ctr" defTabSz="844550">
            <a:lnSpc>
              <a:spcPct val="90000"/>
            </a:lnSpc>
            <a:spcBef>
              <a:spcPct val="0"/>
            </a:spcBef>
            <a:spcAft>
              <a:spcPct val="35000"/>
            </a:spcAft>
            <a:buNone/>
          </a:pPr>
          <a:r>
            <a:rPr lang="sv-SE" sz="1900" kern="1200" dirty="0"/>
            <a:t>882 elever</a:t>
          </a:r>
        </a:p>
        <a:p>
          <a:pPr marL="0" lvl="0" indent="0" algn="ctr" defTabSz="844550">
            <a:lnSpc>
              <a:spcPct val="90000"/>
            </a:lnSpc>
            <a:spcBef>
              <a:spcPct val="0"/>
            </a:spcBef>
            <a:spcAft>
              <a:spcPct val="35000"/>
            </a:spcAft>
            <a:buNone/>
          </a:pPr>
          <a:r>
            <a:rPr lang="sv-SE" sz="1900" kern="1200" dirty="0"/>
            <a:t>52 %</a:t>
          </a:r>
        </a:p>
      </dsp:txBody>
      <dsp:txXfrm>
        <a:off x="6408709" y="2255869"/>
        <a:ext cx="2207594" cy="1070492"/>
      </dsp:txXfrm>
    </dsp:sp>
    <dsp:sp modelId="{75D69BB1-BC30-44E3-848E-77AC81D7A4E6}">
      <dsp:nvSpPr>
        <dsp:cNvPr id="0" name=""/>
        <dsp:cNvSpPr/>
      </dsp:nvSpPr>
      <dsp:spPr>
        <a:xfrm>
          <a:off x="8649609" y="2776261"/>
          <a:ext cx="909681" cy="29707"/>
        </a:xfrm>
        <a:custGeom>
          <a:avLst/>
          <a:gdLst/>
          <a:ahLst/>
          <a:cxnLst/>
          <a:rect l="0" t="0" r="0" b="0"/>
          <a:pathLst>
            <a:path>
              <a:moveTo>
                <a:pt x="0" y="14853"/>
              </a:moveTo>
              <a:lnTo>
                <a:pt x="909681" y="14853"/>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9081707" y="2768373"/>
        <a:ext cx="45484" cy="45484"/>
      </dsp:txXfrm>
    </dsp:sp>
    <dsp:sp modelId="{A42C2F86-8557-4720-AE67-3AA392797E84}">
      <dsp:nvSpPr>
        <dsp:cNvPr id="0" name=""/>
        <dsp:cNvSpPr/>
      </dsp:nvSpPr>
      <dsp:spPr>
        <a:xfrm>
          <a:off x="9559290" y="2222564"/>
          <a:ext cx="2274204" cy="1137102"/>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Använt narkotika</a:t>
          </a:r>
        </a:p>
        <a:p>
          <a:pPr marL="0" lvl="0" indent="0" algn="ctr" defTabSz="844550">
            <a:lnSpc>
              <a:spcPct val="90000"/>
            </a:lnSpc>
            <a:spcBef>
              <a:spcPct val="0"/>
            </a:spcBef>
            <a:spcAft>
              <a:spcPct val="35000"/>
            </a:spcAft>
            <a:buNone/>
          </a:pPr>
          <a:r>
            <a:rPr lang="sv-SE" sz="1900" kern="1200" dirty="0"/>
            <a:t>58 elever</a:t>
          </a:r>
        </a:p>
        <a:p>
          <a:pPr marL="0" lvl="0" indent="0" algn="ctr" defTabSz="844550">
            <a:lnSpc>
              <a:spcPct val="90000"/>
            </a:lnSpc>
            <a:spcBef>
              <a:spcPct val="0"/>
            </a:spcBef>
            <a:spcAft>
              <a:spcPct val="35000"/>
            </a:spcAft>
            <a:buNone/>
          </a:pPr>
          <a:r>
            <a:rPr lang="sv-SE" sz="1900" kern="1200" dirty="0"/>
            <a:t>7 %</a:t>
          </a:r>
        </a:p>
      </dsp:txBody>
      <dsp:txXfrm>
        <a:off x="9592595" y="2255869"/>
        <a:ext cx="2207594" cy="1070492"/>
      </dsp:txXfrm>
    </dsp:sp>
    <dsp:sp modelId="{845841C1-EE18-4A09-825B-4B660CFB40A5}">
      <dsp:nvSpPr>
        <dsp:cNvPr id="0" name=""/>
        <dsp:cNvSpPr/>
      </dsp:nvSpPr>
      <dsp:spPr>
        <a:xfrm rot="3310531">
          <a:off x="1940197" y="4083929"/>
          <a:ext cx="1592958" cy="29707"/>
        </a:xfrm>
        <a:custGeom>
          <a:avLst/>
          <a:gdLst/>
          <a:ahLst/>
          <a:cxnLst/>
          <a:rect l="0" t="0" r="0" b="0"/>
          <a:pathLst>
            <a:path>
              <a:moveTo>
                <a:pt x="0" y="14853"/>
              </a:moveTo>
              <a:lnTo>
                <a:pt x="1592958" y="14853"/>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2696853" y="4058958"/>
        <a:ext cx="79647" cy="79647"/>
      </dsp:txXfrm>
    </dsp:sp>
    <dsp:sp modelId="{AF9406CB-AD49-4F5D-A237-AAF7BDFA239E}">
      <dsp:nvSpPr>
        <dsp:cNvPr id="0" name=""/>
        <dsp:cNvSpPr/>
      </dsp:nvSpPr>
      <dsp:spPr>
        <a:xfrm>
          <a:off x="3191517" y="4184065"/>
          <a:ext cx="2274204" cy="1137102"/>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Rökare</a:t>
          </a:r>
        </a:p>
        <a:p>
          <a:pPr marL="0" lvl="0" indent="0" algn="ctr" defTabSz="844550">
            <a:lnSpc>
              <a:spcPct val="90000"/>
            </a:lnSpc>
            <a:spcBef>
              <a:spcPct val="0"/>
            </a:spcBef>
            <a:spcAft>
              <a:spcPct val="35000"/>
            </a:spcAft>
            <a:buNone/>
          </a:pPr>
          <a:r>
            <a:rPr lang="sv-SE" sz="1900" kern="1200" dirty="0"/>
            <a:t>325 elever</a:t>
          </a:r>
        </a:p>
        <a:p>
          <a:pPr marL="0" lvl="0" indent="0" algn="ctr" defTabSz="844550">
            <a:lnSpc>
              <a:spcPct val="90000"/>
            </a:lnSpc>
            <a:spcBef>
              <a:spcPct val="0"/>
            </a:spcBef>
            <a:spcAft>
              <a:spcPct val="35000"/>
            </a:spcAft>
            <a:buNone/>
          </a:pPr>
          <a:r>
            <a:rPr lang="sv-SE" sz="1900" kern="1200" dirty="0"/>
            <a:t>16 %</a:t>
          </a:r>
        </a:p>
      </dsp:txBody>
      <dsp:txXfrm>
        <a:off x="3224822" y="4217370"/>
        <a:ext cx="2207594" cy="1070492"/>
      </dsp:txXfrm>
    </dsp:sp>
    <dsp:sp modelId="{D9F22BC9-31E5-43A5-9FDA-A4CA07BB117C}">
      <dsp:nvSpPr>
        <dsp:cNvPr id="0" name=""/>
        <dsp:cNvSpPr/>
      </dsp:nvSpPr>
      <dsp:spPr>
        <a:xfrm rot="19457599">
          <a:off x="5360425" y="4410846"/>
          <a:ext cx="1120276" cy="29707"/>
        </a:xfrm>
        <a:custGeom>
          <a:avLst/>
          <a:gdLst/>
          <a:ahLst/>
          <a:cxnLst/>
          <a:rect l="0" t="0" r="0" b="0"/>
          <a:pathLst>
            <a:path>
              <a:moveTo>
                <a:pt x="0" y="14853"/>
              </a:moveTo>
              <a:lnTo>
                <a:pt x="1120276" y="14853"/>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5892556" y="4397692"/>
        <a:ext cx="56013" cy="56013"/>
      </dsp:txXfrm>
    </dsp:sp>
    <dsp:sp modelId="{1CE7319D-FD47-4618-A3D9-2611629BF1BB}">
      <dsp:nvSpPr>
        <dsp:cNvPr id="0" name=""/>
        <dsp:cNvSpPr/>
      </dsp:nvSpPr>
      <dsp:spPr>
        <a:xfrm>
          <a:off x="6375404" y="3530231"/>
          <a:ext cx="2274204" cy="113710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Ej druckit alkohol</a:t>
          </a:r>
        </a:p>
        <a:p>
          <a:pPr marL="0" lvl="0" indent="0" algn="ctr" defTabSz="844550">
            <a:lnSpc>
              <a:spcPct val="90000"/>
            </a:lnSpc>
            <a:spcBef>
              <a:spcPct val="0"/>
            </a:spcBef>
            <a:spcAft>
              <a:spcPct val="35000"/>
            </a:spcAft>
            <a:buNone/>
          </a:pPr>
          <a:r>
            <a:rPr lang="sv-SE" sz="1900" kern="1200" dirty="0"/>
            <a:t>5 elever</a:t>
          </a:r>
        </a:p>
        <a:p>
          <a:pPr marL="0" lvl="0" indent="0" algn="ctr" defTabSz="844550">
            <a:lnSpc>
              <a:spcPct val="90000"/>
            </a:lnSpc>
            <a:spcBef>
              <a:spcPct val="0"/>
            </a:spcBef>
            <a:spcAft>
              <a:spcPct val="35000"/>
            </a:spcAft>
            <a:buNone/>
          </a:pPr>
          <a:r>
            <a:rPr lang="sv-SE" sz="1900" kern="1200" dirty="0"/>
            <a:t>2 %</a:t>
          </a:r>
        </a:p>
      </dsp:txBody>
      <dsp:txXfrm>
        <a:off x="6408709" y="3563536"/>
        <a:ext cx="2207594" cy="1070492"/>
      </dsp:txXfrm>
    </dsp:sp>
    <dsp:sp modelId="{FF8B7310-12ED-41AB-9ACD-2EDA0B7D7FE8}">
      <dsp:nvSpPr>
        <dsp:cNvPr id="0" name=""/>
        <dsp:cNvSpPr/>
      </dsp:nvSpPr>
      <dsp:spPr>
        <a:xfrm>
          <a:off x="8649609" y="4083929"/>
          <a:ext cx="909681" cy="29707"/>
        </a:xfrm>
        <a:custGeom>
          <a:avLst/>
          <a:gdLst/>
          <a:ahLst/>
          <a:cxnLst/>
          <a:rect l="0" t="0" r="0" b="0"/>
          <a:pathLst>
            <a:path>
              <a:moveTo>
                <a:pt x="0" y="14853"/>
              </a:moveTo>
              <a:lnTo>
                <a:pt x="909681" y="14853"/>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9081707" y="4076040"/>
        <a:ext cx="45484" cy="45484"/>
      </dsp:txXfrm>
    </dsp:sp>
    <dsp:sp modelId="{2B33FEB1-A43F-4CE4-B6CC-734E63810F27}">
      <dsp:nvSpPr>
        <dsp:cNvPr id="0" name=""/>
        <dsp:cNvSpPr/>
      </dsp:nvSpPr>
      <dsp:spPr>
        <a:xfrm>
          <a:off x="9559290" y="3530231"/>
          <a:ext cx="2274204" cy="1137102"/>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Använt narkotika</a:t>
          </a:r>
        </a:p>
        <a:p>
          <a:pPr marL="0" lvl="0" indent="0" algn="ctr" defTabSz="844550">
            <a:lnSpc>
              <a:spcPct val="90000"/>
            </a:lnSpc>
            <a:spcBef>
              <a:spcPct val="0"/>
            </a:spcBef>
            <a:spcAft>
              <a:spcPct val="35000"/>
            </a:spcAft>
            <a:buNone/>
          </a:pPr>
          <a:r>
            <a:rPr lang="sv-SE" sz="1900" kern="1200" dirty="0"/>
            <a:t>0 elever</a:t>
          </a:r>
        </a:p>
        <a:p>
          <a:pPr marL="0" lvl="0" indent="0" algn="ctr" defTabSz="844550">
            <a:lnSpc>
              <a:spcPct val="90000"/>
            </a:lnSpc>
            <a:spcBef>
              <a:spcPct val="0"/>
            </a:spcBef>
            <a:spcAft>
              <a:spcPct val="35000"/>
            </a:spcAft>
            <a:buNone/>
          </a:pPr>
          <a:r>
            <a:rPr lang="sv-SE" sz="1900" kern="1200" dirty="0"/>
            <a:t>0 %</a:t>
          </a:r>
        </a:p>
      </dsp:txBody>
      <dsp:txXfrm>
        <a:off x="9592595" y="3563536"/>
        <a:ext cx="2207594" cy="1070492"/>
      </dsp:txXfrm>
    </dsp:sp>
    <dsp:sp modelId="{DC7E0A21-945F-4382-899B-6E9B4489B5D8}">
      <dsp:nvSpPr>
        <dsp:cNvPr id="0" name=""/>
        <dsp:cNvSpPr/>
      </dsp:nvSpPr>
      <dsp:spPr>
        <a:xfrm rot="2142401">
          <a:off x="5360425" y="5064680"/>
          <a:ext cx="1120276" cy="29707"/>
        </a:xfrm>
        <a:custGeom>
          <a:avLst/>
          <a:gdLst/>
          <a:ahLst/>
          <a:cxnLst/>
          <a:rect l="0" t="0" r="0" b="0"/>
          <a:pathLst>
            <a:path>
              <a:moveTo>
                <a:pt x="0" y="14853"/>
              </a:moveTo>
              <a:lnTo>
                <a:pt x="1120276" y="14853"/>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5892556" y="5051526"/>
        <a:ext cx="56013" cy="56013"/>
      </dsp:txXfrm>
    </dsp:sp>
    <dsp:sp modelId="{2F5A02EC-70FB-45F5-966B-EEFBBFF4CBDA}">
      <dsp:nvSpPr>
        <dsp:cNvPr id="0" name=""/>
        <dsp:cNvSpPr/>
      </dsp:nvSpPr>
      <dsp:spPr>
        <a:xfrm>
          <a:off x="6375404" y="4837899"/>
          <a:ext cx="2274204" cy="113710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Druckit alkohol</a:t>
          </a:r>
        </a:p>
        <a:p>
          <a:pPr marL="0" lvl="0" indent="0" algn="ctr" defTabSz="844550">
            <a:lnSpc>
              <a:spcPct val="90000"/>
            </a:lnSpc>
            <a:spcBef>
              <a:spcPct val="0"/>
            </a:spcBef>
            <a:spcAft>
              <a:spcPct val="35000"/>
            </a:spcAft>
            <a:buNone/>
          </a:pPr>
          <a:r>
            <a:rPr lang="sv-SE" sz="1900" kern="1200" dirty="0"/>
            <a:t>319 elever</a:t>
          </a:r>
        </a:p>
        <a:p>
          <a:pPr marL="0" lvl="0" indent="0" algn="ctr" defTabSz="844550">
            <a:lnSpc>
              <a:spcPct val="90000"/>
            </a:lnSpc>
            <a:spcBef>
              <a:spcPct val="0"/>
            </a:spcBef>
            <a:spcAft>
              <a:spcPct val="35000"/>
            </a:spcAft>
            <a:buNone/>
          </a:pPr>
          <a:r>
            <a:rPr lang="sv-SE" sz="1900" kern="1200" dirty="0"/>
            <a:t>98 %</a:t>
          </a:r>
        </a:p>
      </dsp:txBody>
      <dsp:txXfrm>
        <a:off x="6408709" y="4871204"/>
        <a:ext cx="2207594" cy="1070492"/>
      </dsp:txXfrm>
    </dsp:sp>
    <dsp:sp modelId="{54120493-B71A-40CD-A5B5-5ED79105A418}">
      <dsp:nvSpPr>
        <dsp:cNvPr id="0" name=""/>
        <dsp:cNvSpPr/>
      </dsp:nvSpPr>
      <dsp:spPr>
        <a:xfrm>
          <a:off x="8649609" y="5391596"/>
          <a:ext cx="909681" cy="29707"/>
        </a:xfrm>
        <a:custGeom>
          <a:avLst/>
          <a:gdLst/>
          <a:ahLst/>
          <a:cxnLst/>
          <a:rect l="0" t="0" r="0" b="0"/>
          <a:pathLst>
            <a:path>
              <a:moveTo>
                <a:pt x="0" y="14853"/>
              </a:moveTo>
              <a:lnTo>
                <a:pt x="909681" y="14853"/>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9081707" y="5383708"/>
        <a:ext cx="45484" cy="45484"/>
      </dsp:txXfrm>
    </dsp:sp>
    <dsp:sp modelId="{3094F950-4B3C-485A-9183-D47BBEF67B9D}">
      <dsp:nvSpPr>
        <dsp:cNvPr id="0" name=""/>
        <dsp:cNvSpPr/>
      </dsp:nvSpPr>
      <dsp:spPr>
        <a:xfrm>
          <a:off x="9559290" y="4837899"/>
          <a:ext cx="2274204" cy="1137102"/>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Använt narkotika</a:t>
          </a:r>
        </a:p>
        <a:p>
          <a:pPr marL="0" lvl="0" indent="0" algn="ctr" defTabSz="844550">
            <a:lnSpc>
              <a:spcPct val="90000"/>
            </a:lnSpc>
            <a:spcBef>
              <a:spcPct val="0"/>
            </a:spcBef>
            <a:spcAft>
              <a:spcPct val="35000"/>
            </a:spcAft>
            <a:buNone/>
          </a:pPr>
          <a:r>
            <a:rPr lang="sv-SE" sz="1900" kern="1200" dirty="0"/>
            <a:t>91 elever</a:t>
          </a:r>
        </a:p>
        <a:p>
          <a:pPr marL="0" lvl="0" indent="0" algn="ctr" defTabSz="844550">
            <a:lnSpc>
              <a:spcPct val="90000"/>
            </a:lnSpc>
            <a:spcBef>
              <a:spcPct val="0"/>
            </a:spcBef>
            <a:spcAft>
              <a:spcPct val="35000"/>
            </a:spcAft>
            <a:buNone/>
          </a:pPr>
          <a:r>
            <a:rPr lang="sv-SE" sz="1900" kern="1200" dirty="0"/>
            <a:t>29 %</a:t>
          </a:r>
        </a:p>
      </dsp:txBody>
      <dsp:txXfrm>
        <a:off x="9592595" y="4871204"/>
        <a:ext cx="2207594" cy="107049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0.71417</cdr:x>
      <cdr:y>0.26127</cdr:y>
    </cdr:from>
    <cdr:to>
      <cdr:x>0.78802</cdr:x>
      <cdr:y>0.38906</cdr:y>
    </cdr:to>
    <cdr:sp macro="" textlink="">
      <cdr:nvSpPr>
        <cdr:cNvPr id="2" name="textruta 1">
          <a:extLst xmlns:a="http://schemas.openxmlformats.org/drawingml/2006/main">
            <a:ext uri="{FF2B5EF4-FFF2-40B4-BE49-F238E27FC236}">
              <a16:creationId xmlns:a16="http://schemas.microsoft.com/office/drawing/2014/main" id="{CE62FEA9-E1F8-F997-7BF0-595F6139F48D}"/>
            </a:ext>
          </a:extLst>
        </cdr:cNvPr>
        <cdr:cNvSpPr txBox="1"/>
      </cdr:nvSpPr>
      <cdr:spPr>
        <a:xfrm xmlns:a="http://schemas.openxmlformats.org/drawingml/2006/main">
          <a:off x="4223612" y="1283672"/>
          <a:ext cx="436751" cy="62781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sv-SE" sz="2000" dirty="0">
              <a:solidFill>
                <a:srgbClr val="FF0000"/>
              </a:solidFill>
            </a:rPr>
            <a:t>*</a:t>
          </a:r>
        </a:p>
      </cdr:txBody>
    </cdr:sp>
  </cdr:relSizeAnchor>
  <cdr:relSizeAnchor xmlns:cdr="http://schemas.openxmlformats.org/drawingml/2006/chartDrawing">
    <cdr:from>
      <cdr:x>0.6129</cdr:x>
      <cdr:y>0.43611</cdr:y>
    </cdr:from>
    <cdr:to>
      <cdr:x>0.68675</cdr:x>
      <cdr:y>0.56389</cdr:y>
    </cdr:to>
    <cdr:sp macro="" textlink="">
      <cdr:nvSpPr>
        <cdr:cNvPr id="3" name="textruta 1">
          <a:extLst xmlns:a="http://schemas.openxmlformats.org/drawingml/2006/main">
            <a:ext uri="{FF2B5EF4-FFF2-40B4-BE49-F238E27FC236}">
              <a16:creationId xmlns:a16="http://schemas.microsoft.com/office/drawing/2014/main" id="{5780C915-8210-FBA3-8523-6343DDFE0D62}"/>
            </a:ext>
          </a:extLst>
        </cdr:cNvPr>
        <cdr:cNvSpPr txBox="1"/>
      </cdr:nvSpPr>
      <cdr:spPr>
        <a:xfrm xmlns:a="http://schemas.openxmlformats.org/drawingml/2006/main">
          <a:off x="3624707" y="2142651"/>
          <a:ext cx="436751" cy="62781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sv-SE" sz="2000" dirty="0">
              <a:solidFill>
                <a:srgbClr val="FF0000"/>
              </a:solidFill>
            </a:rPr>
            <a:t>*</a:t>
          </a:r>
        </a:p>
      </cdr:txBody>
    </cdr:sp>
  </cdr:relSizeAnchor>
  <cdr:relSizeAnchor xmlns:cdr="http://schemas.openxmlformats.org/drawingml/2006/chartDrawing">
    <cdr:from>
      <cdr:x>0.11321</cdr:x>
      <cdr:y>0.52481</cdr:y>
    </cdr:from>
    <cdr:to>
      <cdr:x>0.18706</cdr:x>
      <cdr:y>0.6526</cdr:y>
    </cdr:to>
    <cdr:sp macro="" textlink="">
      <cdr:nvSpPr>
        <cdr:cNvPr id="4" name="textruta 1">
          <a:extLst xmlns:a="http://schemas.openxmlformats.org/drawingml/2006/main">
            <a:ext uri="{FF2B5EF4-FFF2-40B4-BE49-F238E27FC236}">
              <a16:creationId xmlns:a16="http://schemas.microsoft.com/office/drawing/2014/main" id="{4C8C025B-6EFC-683F-C28D-4F8CBC5B753A}"/>
            </a:ext>
          </a:extLst>
        </cdr:cNvPr>
        <cdr:cNvSpPr txBox="1"/>
      </cdr:nvSpPr>
      <cdr:spPr>
        <a:xfrm xmlns:a="http://schemas.openxmlformats.org/drawingml/2006/main">
          <a:off x="704903" y="2578461"/>
          <a:ext cx="459840" cy="62781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sv-SE" sz="2000" dirty="0">
              <a:solidFill>
                <a:srgbClr val="FF0000"/>
              </a:solidFill>
            </a:rPr>
            <a:t>*</a:t>
          </a:r>
        </a:p>
      </cdr:txBody>
    </cdr:sp>
  </cdr:relSizeAnchor>
</c:userShapes>
</file>

<file path=ppt/drawings/drawing2.xml><?xml version="1.0" encoding="utf-8"?>
<c:userShapes xmlns:c="http://schemas.openxmlformats.org/drawingml/2006/chart">
  <cdr:relSizeAnchor xmlns:cdr="http://schemas.openxmlformats.org/drawingml/2006/chartDrawing">
    <cdr:from>
      <cdr:x>0.37346</cdr:x>
      <cdr:y>0.53682</cdr:y>
    </cdr:from>
    <cdr:to>
      <cdr:x>0.44009</cdr:x>
      <cdr:y>0.71665</cdr:y>
    </cdr:to>
    <cdr:sp macro="" textlink="">
      <cdr:nvSpPr>
        <cdr:cNvPr id="2" name="textruta 1">
          <a:extLst xmlns:a="http://schemas.openxmlformats.org/drawingml/2006/main">
            <a:ext uri="{FF2B5EF4-FFF2-40B4-BE49-F238E27FC236}">
              <a16:creationId xmlns:a16="http://schemas.microsoft.com/office/drawing/2014/main" id="{D7659FB6-D6B2-3215-AA9A-2DCDAF045784}"/>
            </a:ext>
          </a:extLst>
        </cdr:cNvPr>
        <cdr:cNvSpPr txBox="1"/>
      </cdr:nvSpPr>
      <cdr:spPr>
        <a:xfrm xmlns:a="http://schemas.openxmlformats.org/drawingml/2006/main">
          <a:off x="2447959" y="1715766"/>
          <a:ext cx="436751" cy="57476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sv-SE" sz="2000" dirty="0">
              <a:solidFill>
                <a:srgbClr val="FF0000"/>
              </a:solidFill>
            </a:rPr>
            <a:t>*</a:t>
          </a:r>
        </a:p>
      </cdr:txBody>
    </cdr:sp>
  </cdr:relSizeAnchor>
</c:userShapes>
</file>

<file path=ppt/drawings/drawing3.xml><?xml version="1.0" encoding="utf-8"?>
<c:userShapes xmlns:c="http://schemas.openxmlformats.org/drawingml/2006/chart">
  <cdr:relSizeAnchor xmlns:cdr="http://schemas.openxmlformats.org/drawingml/2006/chartDrawing">
    <cdr:from>
      <cdr:x>0.33031</cdr:x>
      <cdr:y>0.70781</cdr:y>
    </cdr:from>
    <cdr:to>
      <cdr:x>0.39694</cdr:x>
      <cdr:y>0.88763</cdr:y>
    </cdr:to>
    <cdr:sp macro="" textlink="">
      <cdr:nvSpPr>
        <cdr:cNvPr id="2" name="textruta 1">
          <a:extLst xmlns:a="http://schemas.openxmlformats.org/drawingml/2006/main">
            <a:ext uri="{FF2B5EF4-FFF2-40B4-BE49-F238E27FC236}">
              <a16:creationId xmlns:a16="http://schemas.microsoft.com/office/drawing/2014/main" id="{847DD63F-CCCE-B781-5B2C-7C2ABBD36F30}"/>
            </a:ext>
          </a:extLst>
        </cdr:cNvPr>
        <cdr:cNvSpPr txBox="1"/>
      </cdr:nvSpPr>
      <cdr:spPr>
        <a:xfrm xmlns:a="http://schemas.openxmlformats.org/drawingml/2006/main">
          <a:off x="2165141" y="2471078"/>
          <a:ext cx="436729" cy="62779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sv-SE" sz="2000" dirty="0">
              <a:solidFill>
                <a:srgbClr val="FF0000"/>
              </a:solidFill>
            </a:rPr>
            <a:t>*</a:t>
          </a:r>
        </a:p>
      </cdr:txBody>
    </cdr:sp>
  </cdr:relSizeAnchor>
  <cdr:relSizeAnchor xmlns:cdr="http://schemas.openxmlformats.org/drawingml/2006/chartDrawing">
    <cdr:from>
      <cdr:x>0.36721</cdr:x>
      <cdr:y>0.55817</cdr:y>
    </cdr:from>
    <cdr:to>
      <cdr:x>0.43384</cdr:x>
      <cdr:y>0.738</cdr:y>
    </cdr:to>
    <cdr:sp macro="" textlink="">
      <cdr:nvSpPr>
        <cdr:cNvPr id="3" name="textruta 1">
          <a:extLst xmlns:a="http://schemas.openxmlformats.org/drawingml/2006/main">
            <a:ext uri="{FF2B5EF4-FFF2-40B4-BE49-F238E27FC236}">
              <a16:creationId xmlns:a16="http://schemas.microsoft.com/office/drawing/2014/main" id="{D7659FB6-D6B2-3215-AA9A-2DCDAF045784}"/>
            </a:ext>
          </a:extLst>
        </cdr:cNvPr>
        <cdr:cNvSpPr txBox="1"/>
      </cdr:nvSpPr>
      <cdr:spPr>
        <a:xfrm xmlns:a="http://schemas.openxmlformats.org/drawingml/2006/main">
          <a:off x="2407010" y="1948672"/>
          <a:ext cx="436729" cy="62779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sv-SE" sz="2000" dirty="0">
              <a:solidFill>
                <a:srgbClr val="FF0000"/>
              </a:solidFill>
            </a:rPr>
            <a:t>*</a:t>
          </a:r>
        </a:p>
      </cdr:txBody>
    </cdr:sp>
  </cdr:relSizeAnchor>
</c:userShapes>
</file>

<file path=ppt/drawings/drawing4.xml><?xml version="1.0" encoding="utf-8"?>
<c:userShapes xmlns:c="http://schemas.openxmlformats.org/drawingml/2006/chart">
  <cdr:relSizeAnchor xmlns:cdr="http://schemas.openxmlformats.org/drawingml/2006/chartDrawing">
    <cdr:from>
      <cdr:x>0.27244</cdr:x>
      <cdr:y>0.61632</cdr:y>
    </cdr:from>
    <cdr:to>
      <cdr:x>0.6857</cdr:x>
      <cdr:y>0.66973</cdr:y>
    </cdr:to>
    <cdr:sp macro="" textlink="">
      <cdr:nvSpPr>
        <cdr:cNvPr id="3" name="textruta 1">
          <a:extLst xmlns:a="http://schemas.openxmlformats.org/drawingml/2006/main">
            <a:ext uri="{FF2B5EF4-FFF2-40B4-BE49-F238E27FC236}">
              <a16:creationId xmlns:a16="http://schemas.microsoft.com/office/drawing/2014/main" id="{69303BA5-B0BB-BEF4-BAE3-21AE1B1DDBE1}"/>
            </a:ext>
          </a:extLst>
        </cdr:cNvPr>
        <cdr:cNvSpPr txBox="1"/>
      </cdr:nvSpPr>
      <cdr:spPr>
        <a:xfrm xmlns:a="http://schemas.openxmlformats.org/drawingml/2006/main">
          <a:off x="1711871" y="3682690"/>
          <a:ext cx="2596676" cy="31913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sv-SE" b="1" dirty="0"/>
            <a:t>Skolkar en gång eller mer per månad</a:t>
          </a:r>
          <a:endParaRPr lang="sv-SE" sz="1100" b="1" dirty="0"/>
        </a:p>
      </cdr:txBody>
    </cdr:sp>
  </cdr:relSizeAnchor>
  <cdr:relSizeAnchor xmlns:cdr="http://schemas.openxmlformats.org/drawingml/2006/chartDrawing">
    <cdr:from>
      <cdr:x>0.34596</cdr:x>
      <cdr:y>0.11741</cdr:y>
    </cdr:from>
    <cdr:to>
      <cdr:x>0.5481</cdr:x>
      <cdr:y>0.16809</cdr:y>
    </cdr:to>
    <cdr:sp macro="" textlink="">
      <cdr:nvSpPr>
        <cdr:cNvPr id="2" name="textruta 1">
          <a:extLst xmlns:a="http://schemas.openxmlformats.org/drawingml/2006/main">
            <a:ext uri="{FF2B5EF4-FFF2-40B4-BE49-F238E27FC236}">
              <a16:creationId xmlns:a16="http://schemas.microsoft.com/office/drawing/2014/main" id="{CC484D67-3E18-D254-645D-40B1ED620949}"/>
            </a:ext>
          </a:extLst>
        </cdr:cNvPr>
        <cdr:cNvSpPr txBox="1"/>
      </cdr:nvSpPr>
      <cdr:spPr>
        <a:xfrm xmlns:a="http://schemas.openxmlformats.org/drawingml/2006/main">
          <a:off x="2173835" y="701560"/>
          <a:ext cx="1270130" cy="30282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sv-SE" b="1" dirty="0"/>
            <a:t>Trivs bra i skolan</a:t>
          </a:r>
          <a:endParaRPr lang="sv-SE" sz="1100" b="1"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7D76E6-8936-490F-9EDE-4AE9A4BA8BF5}" type="datetimeFigureOut">
              <a:rPr lang="sv-SE" smtClean="0"/>
              <a:t>2024-09-13</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C29458-307C-4F0B-A23F-F90108A2A1A5}" type="slidenum">
              <a:rPr lang="sv-SE" smtClean="0"/>
              <a:t>‹#›</a:t>
            </a:fld>
            <a:endParaRPr lang="sv-SE"/>
          </a:p>
        </p:txBody>
      </p:sp>
    </p:spTree>
    <p:extLst>
      <p:ext uri="{BB962C8B-B14F-4D97-AF65-F5344CB8AC3E}">
        <p14:creationId xmlns:p14="http://schemas.microsoft.com/office/powerpoint/2010/main" val="4804473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a:t>
            </a:fld>
            <a:endParaRPr lang="sv-SE"/>
          </a:p>
        </p:txBody>
      </p:sp>
    </p:spTree>
    <p:extLst>
      <p:ext uri="{BB962C8B-B14F-4D97-AF65-F5344CB8AC3E}">
        <p14:creationId xmlns:p14="http://schemas.microsoft.com/office/powerpoint/2010/main" val="4521110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Då siffror för att redovisa </a:t>
            </a:r>
            <a:r>
              <a:rPr lang="sv-SE" dirty="0" err="1"/>
              <a:t>vejpare</a:t>
            </a:r>
            <a:r>
              <a:rPr lang="sv-SE" dirty="0"/>
              <a:t> respektive ”vitt snusare” som baseras på två frågor i enkäten, om man använt produkten senaste 12 månaderna och om man fortfarande gör det, inte finns med i tidigare </a:t>
            </a:r>
            <a:r>
              <a:rPr lang="sv-SE" dirty="0" err="1"/>
              <a:t>länsresultat</a:t>
            </a:r>
            <a:r>
              <a:rPr lang="sv-SE" dirty="0"/>
              <a:t> så redovisas istället andel elever som använt respektive produkt de senaste 30 dagarna för att få en bild av utveckling över tid som finns att tillgå från tidigare resultat för e-cigaretter. Frågor om vitt snus fanns inte med när länet deltog i totalundersökning 2019 eller tidigare. Andelen som är använt produkterna senaste 30 dagarna och som kategoriseras som </a:t>
            </a:r>
            <a:r>
              <a:rPr lang="sv-SE" dirty="0" err="1"/>
              <a:t>vejpare</a:t>
            </a:r>
            <a:r>
              <a:rPr lang="sv-SE" dirty="0"/>
              <a:t> respektive ”vitt-snusare” är på liknande nivåer. </a:t>
            </a:r>
          </a:p>
          <a:p>
            <a:pPr marL="171450" indent="-171450">
              <a:buFontTx/>
              <a:buChar char="-"/>
            </a:pPr>
            <a:r>
              <a:rPr lang="sv-SE" sz="1200" dirty="0" err="1">
                <a:solidFill>
                  <a:schemeClr val="accent2">
                    <a:lumMod val="75000"/>
                  </a:schemeClr>
                </a:solidFill>
              </a:rPr>
              <a:t>Vejpare</a:t>
            </a:r>
            <a:r>
              <a:rPr lang="sv-SE" sz="1200" dirty="0">
                <a:solidFill>
                  <a:schemeClr val="accent2">
                    <a:lumMod val="75000"/>
                  </a:schemeClr>
                </a:solidFill>
              </a:rPr>
              <a:t> och vitt-snusare:</a:t>
            </a:r>
          </a:p>
          <a:p>
            <a:r>
              <a:rPr lang="sv-SE" sz="1200" dirty="0">
                <a:solidFill>
                  <a:schemeClr val="accent2">
                    <a:lumMod val="75000"/>
                  </a:schemeClr>
                </a:solidFill>
              </a:rPr>
              <a:t>	- På länsnivå är det en större andel flickor än pojkar som är </a:t>
            </a:r>
            <a:r>
              <a:rPr lang="sv-SE" sz="1200" dirty="0" err="1">
                <a:solidFill>
                  <a:schemeClr val="accent2">
                    <a:lumMod val="75000"/>
                  </a:schemeClr>
                </a:solidFill>
              </a:rPr>
              <a:t>vejpare</a:t>
            </a:r>
            <a:r>
              <a:rPr lang="sv-SE" sz="1200" dirty="0">
                <a:solidFill>
                  <a:schemeClr val="accent2">
                    <a:lumMod val="75000"/>
                  </a:schemeClr>
                </a:solidFill>
              </a:rPr>
              <a:t>, det gäller båda årskurserna. </a:t>
            </a:r>
          </a:p>
          <a:p>
            <a:r>
              <a:rPr lang="sv-SE" sz="1200" dirty="0">
                <a:solidFill>
                  <a:schemeClr val="accent2">
                    <a:lumMod val="75000"/>
                  </a:schemeClr>
                </a:solidFill>
              </a:rPr>
              <a:t>	- Gällande andel elever som är snusare av vitt snus skiljer det sig inte signifikant mellan könen i någon av årskurserna. </a:t>
            </a:r>
          </a:p>
          <a:p>
            <a:r>
              <a:rPr lang="sv-SE" sz="1200" dirty="0">
                <a:solidFill>
                  <a:schemeClr val="accent2">
                    <a:lumMod val="75000"/>
                  </a:schemeClr>
                </a:solidFill>
              </a:rPr>
              <a:t>	- Det finns inga signifikanta skillnader mellan eleverna i länet och riket när det kommer till andel som är </a:t>
            </a:r>
            <a:r>
              <a:rPr lang="sv-SE" sz="1200" dirty="0" err="1">
                <a:solidFill>
                  <a:schemeClr val="accent2">
                    <a:lumMod val="75000"/>
                  </a:schemeClr>
                </a:solidFill>
              </a:rPr>
              <a:t>vejpare</a:t>
            </a:r>
            <a:r>
              <a:rPr lang="sv-SE" sz="1200" dirty="0">
                <a:solidFill>
                  <a:schemeClr val="accent2">
                    <a:lumMod val="75000"/>
                  </a:schemeClr>
                </a:solidFill>
              </a:rPr>
              <a:t> eller snusare av vitt snus. </a:t>
            </a:r>
          </a:p>
          <a:p>
            <a:pPr marL="171450" indent="-171450">
              <a:buFontTx/>
              <a:buChar char="-"/>
            </a:pPr>
            <a:r>
              <a:rPr lang="sv-SE" sz="1200" dirty="0">
                <a:solidFill>
                  <a:schemeClr val="accent2">
                    <a:lumMod val="75000"/>
                  </a:schemeClr>
                </a:solidFill>
              </a:rPr>
              <a:t>Använt e-cigaretter senaste 30 dagarna</a:t>
            </a:r>
          </a:p>
          <a:p>
            <a:pPr marL="914400" lvl="2" indent="0">
              <a:buFontTx/>
              <a:buNone/>
            </a:pPr>
            <a:r>
              <a:rPr lang="sv-SE" sz="1200" dirty="0">
                <a:solidFill>
                  <a:schemeClr val="accent2">
                    <a:lumMod val="75000"/>
                  </a:schemeClr>
                </a:solidFill>
              </a:rPr>
              <a:t>- Sedan 2019 har andelen elever som använt e-cigaretter senaste 30 dagarna ökat i båda årskurserna, dock är ökningen inte signifikant gällande pojkar i åk 9 som är den grupp som har lägst andel.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10</a:t>
            </a:fld>
            <a:endParaRPr lang="sv-SE"/>
          </a:p>
        </p:txBody>
      </p:sp>
    </p:spTree>
    <p:extLst>
      <p:ext uri="{BB962C8B-B14F-4D97-AF65-F5344CB8AC3E}">
        <p14:creationId xmlns:p14="http://schemas.microsoft.com/office/powerpoint/2010/main" val="36521703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Det skiljer sig inte signifikant mellan de två årskurserna i kommunen gällande andel elever som spelat om pengar senaste 12 månaderna eller senaste 30 dagarna.  </a:t>
            </a:r>
          </a:p>
          <a:p>
            <a:pPr marL="171450" indent="-171450">
              <a:buFontTx/>
              <a:buChar char="-"/>
            </a:pPr>
            <a:r>
              <a:rPr lang="sv-SE" sz="1200" dirty="0"/>
              <a:t>I åk 9 i kommunen har andelen elever som spelat om pengar senaste 30 dagarna fluktuerat och är något högre igen 2023 (0 % 2012 </a:t>
            </a:r>
            <a:r>
              <a:rPr lang="sv-SE" sz="1200" dirty="0">
                <a:sym typeface="Wingdings" panose="05000000000000000000" pitchFamily="2" charset="2"/>
              </a:rPr>
              <a:t> 4 % 2015  0 % 2019  6 % 2023)</a:t>
            </a:r>
            <a:r>
              <a:rPr lang="sv-SE" sz="1200" dirty="0"/>
              <a:t>. </a:t>
            </a:r>
          </a:p>
          <a:p>
            <a:pPr marL="171450" indent="-171450">
              <a:buFontTx/>
              <a:buChar char="-"/>
            </a:pPr>
            <a:r>
              <a:rPr lang="sv-SE" sz="1200" dirty="0"/>
              <a:t>Det är en signifikant mindre andel elever i år 2 på gymnasiet i kommunen jämfört med riket (26 %) som spelat om pengar senaste 12 månaderna. </a:t>
            </a:r>
          </a:p>
          <a:p>
            <a:pPr marL="171450" indent="-171450">
              <a:buFontTx/>
              <a:buChar char="-"/>
            </a:pPr>
            <a:r>
              <a:rPr lang="sv-SE" sz="1200" dirty="0"/>
              <a:t>I övrigt inga skillnader mellan kommunen och länet eller riket i någon av årskurserna.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11</a:t>
            </a:fld>
            <a:endParaRPr lang="sv-SE"/>
          </a:p>
        </p:txBody>
      </p:sp>
    </p:spTree>
    <p:extLst>
      <p:ext uri="{BB962C8B-B14F-4D97-AF65-F5344CB8AC3E}">
        <p14:creationId xmlns:p14="http://schemas.microsoft.com/office/powerpoint/2010/main" val="14661819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Det är vanligare att spela om pengar bland pojkar jämfört med flickor. </a:t>
            </a:r>
          </a:p>
          <a:p>
            <a:pPr marL="171450" indent="-171450">
              <a:buFontTx/>
              <a:buChar char="-"/>
            </a:pPr>
            <a:r>
              <a:rPr lang="sv-SE" sz="1200" dirty="0"/>
              <a:t>Vanligaste att spela om pengar är det bland pojkar år 2 på gymnasiet. Det är också den grupp som ökat signifikant sedan 2019 men är tillbaka på samma nivå som 2012. </a:t>
            </a:r>
          </a:p>
          <a:p>
            <a:pPr marL="171450" indent="-171450">
              <a:buFontTx/>
              <a:buChar char="-"/>
            </a:pPr>
            <a:r>
              <a:rPr lang="sv-SE" sz="1200" dirty="0"/>
              <a:t>Utvecklingen bland flickor i länet som har spelat om pengar senaste 30 dagarna har varit på samma låga nivå sedan 2012.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12</a:t>
            </a:fld>
            <a:endParaRPr lang="sv-SE"/>
          </a:p>
        </p:txBody>
      </p:sp>
    </p:spTree>
    <p:extLst>
      <p:ext uri="{BB962C8B-B14F-4D97-AF65-F5344CB8AC3E}">
        <p14:creationId xmlns:p14="http://schemas.microsoft.com/office/powerpoint/2010/main" val="8395636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Det är 3 av 10 elever i åk 9 i kommun som har tidig debutålder gällande att ha druckit minst ett glas alkohol. </a:t>
            </a:r>
          </a:p>
          <a:p>
            <a:pPr marL="171450" indent="-171450">
              <a:buFontTx/>
              <a:buChar char="-"/>
            </a:pPr>
            <a:r>
              <a:rPr lang="sv-SE" sz="1200" dirty="0"/>
              <a:t>Över tid har andelen elever i kommunen som har tidig debutålder av respektive substans varit på samma nivåer.</a:t>
            </a:r>
          </a:p>
          <a:p>
            <a:pPr marL="171450" indent="-171450">
              <a:buFontTx/>
              <a:buChar char="-"/>
            </a:pPr>
            <a:r>
              <a:rPr lang="sv-SE" sz="1200" dirty="0"/>
              <a:t>Att ha tidig debutålder för att ha sniffat och att ha använt marijuana eller hasch är det 2023 inga elever i åk 9 i Härjedalen som har. Det är signifikant lägre än både länet och riket. </a:t>
            </a:r>
          </a:p>
          <a:p>
            <a:pPr marL="171450" indent="-171450">
              <a:buFontTx/>
              <a:buChar char="-"/>
            </a:pPr>
            <a:r>
              <a:rPr lang="sv-SE" sz="1200" dirty="0"/>
              <a:t>Andelen elever i kommunen som har berusningsdebut 13 år eller yngre är större i jämförelse med riket (5 %). Även att ha druckit minst ett glas alkohol är vanligare i kommunen jämfört med både länet (16 %) och riket (14 %).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13</a:t>
            </a:fld>
            <a:endParaRPr lang="sv-SE"/>
          </a:p>
        </p:txBody>
      </p:sp>
    </p:spTree>
    <p:extLst>
      <p:ext uri="{BB962C8B-B14F-4D97-AF65-F5344CB8AC3E}">
        <p14:creationId xmlns:p14="http://schemas.microsoft.com/office/powerpoint/2010/main" val="37185297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285750" indent="-285750">
              <a:buFontTx/>
              <a:buChar char="-"/>
            </a:pPr>
            <a:r>
              <a:rPr lang="sv-SE" sz="1800" i="0" u="none" strike="noStrike" baseline="0" dirty="0">
                <a:solidFill>
                  <a:srgbClr val="000000"/>
                </a:solidFill>
              </a:rPr>
              <a:t>På länsnivå finns det inga signifikanta skillnader mellan könen.</a:t>
            </a:r>
          </a:p>
          <a:p>
            <a:pPr marL="285750" indent="-285750">
              <a:buFontTx/>
              <a:buChar char="-"/>
            </a:pPr>
            <a:r>
              <a:rPr lang="sv-SE" sz="1800" i="0" u="none" strike="noStrike" baseline="0" dirty="0">
                <a:solidFill>
                  <a:srgbClr val="000000"/>
                </a:solidFill>
              </a:rPr>
              <a:t>I länet har andelen elever i åk 9 som har tidig debutålder det vill säga, var 13 år eller yngre har minskat gällande:</a:t>
            </a:r>
          </a:p>
          <a:p>
            <a:pPr lvl="1"/>
            <a:r>
              <a:rPr lang="sv-SE" sz="1800" i="0" u="none" strike="noStrike" baseline="0" dirty="0">
                <a:solidFill>
                  <a:srgbClr val="000000"/>
                </a:solidFill>
              </a:rPr>
              <a:t>Snusning</a:t>
            </a:r>
          </a:p>
          <a:p>
            <a:pPr lvl="1"/>
            <a:r>
              <a:rPr lang="sv-SE" sz="1800" i="0" u="none" strike="noStrike" baseline="0" dirty="0">
                <a:solidFill>
                  <a:srgbClr val="000000"/>
                </a:solidFill>
              </a:rPr>
              <a:t>Rökning av cigaretter</a:t>
            </a:r>
          </a:p>
          <a:p>
            <a:pPr lvl="1"/>
            <a:r>
              <a:rPr lang="sv-SE" sz="1800" dirty="0">
                <a:solidFill>
                  <a:srgbClr val="000000"/>
                </a:solidFill>
              </a:rPr>
              <a:t>Drack minst ett glas alkohol</a:t>
            </a:r>
          </a:p>
          <a:p>
            <a:pPr lvl="1"/>
            <a:r>
              <a:rPr lang="sv-SE" sz="1800" dirty="0">
                <a:solidFill>
                  <a:srgbClr val="000000"/>
                </a:solidFill>
              </a:rPr>
              <a:t>Berusningsdebut</a:t>
            </a:r>
          </a:p>
          <a:p>
            <a:pPr lvl="1"/>
            <a:endParaRPr lang="sv-SE" sz="1800" dirty="0">
              <a:solidFill>
                <a:srgbClr val="000000"/>
              </a:solidFill>
            </a:endParaRPr>
          </a:p>
          <a:p>
            <a:pPr marL="742950" lvl="1" indent="-285750">
              <a:buFontTx/>
              <a:buChar char="-"/>
            </a:pPr>
            <a:r>
              <a:rPr lang="sv-SE" sz="1800" dirty="0">
                <a:solidFill>
                  <a:srgbClr val="000000"/>
                </a:solidFill>
              </a:rPr>
              <a:t>Att ha sniffat/boffat eller att ha använt marijuana eller hasch har sedan 2012 varit på samma låga nivåer. </a:t>
            </a:r>
          </a:p>
          <a:p>
            <a:pPr marL="742950" lvl="1" indent="-285750">
              <a:buFontTx/>
              <a:buChar char="-"/>
            </a:pPr>
            <a:r>
              <a:rPr lang="sv-SE" sz="1800" dirty="0">
                <a:solidFill>
                  <a:srgbClr val="000000"/>
                </a:solidFill>
              </a:rPr>
              <a:t>Det enda som skiljer sig mot riket är att det är en större andel pojkar i åk 9 i länet (7 %) jämfört med riket (4 %) som har tidig berusningsdebut.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14</a:t>
            </a:fld>
            <a:endParaRPr lang="sv-SE"/>
          </a:p>
        </p:txBody>
      </p:sp>
    </p:spTree>
    <p:extLst>
      <p:ext uri="{BB962C8B-B14F-4D97-AF65-F5344CB8AC3E}">
        <p14:creationId xmlns:p14="http://schemas.microsoft.com/office/powerpoint/2010/main" val="29254256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Cirka 4 av 10 elever i åk 9 i kommunen kan inom 24 timmar få tag på folköl, alkohol starkare än 3,5 % och cigaretter.</a:t>
            </a:r>
          </a:p>
          <a:p>
            <a:pPr marL="171450" indent="-171450">
              <a:buFontTx/>
              <a:buChar char="-"/>
            </a:pPr>
            <a:r>
              <a:rPr lang="sv-SE" sz="1200" dirty="0"/>
              <a:t>Sedan 2019 är det en signifikant ökning av andelen elever i åk 9 i kommunen som kan få tag på cigaretter inom 24 timmar (24 %). I övrigt inga signifikanta skillnader över tid. </a:t>
            </a:r>
          </a:p>
          <a:p>
            <a:pPr marL="171450" indent="-171450">
              <a:buFontTx/>
              <a:buChar char="-"/>
            </a:pPr>
            <a:r>
              <a:rPr lang="sv-SE" sz="1200" dirty="0"/>
              <a:t>Det är en signifikant mindre andel elever i åk 9 i Härjedalen jämfört med länet och riket som kan få ta på hasch/marijuana och anabola steroider inom 24 timmar. </a:t>
            </a:r>
          </a:p>
          <a:p>
            <a:pPr marL="171450" indent="-171450">
              <a:buFontTx/>
              <a:buChar char="-"/>
            </a:pPr>
            <a:r>
              <a:rPr lang="sv-SE" sz="1200" dirty="0"/>
              <a:t>Cirka 6 av 10 elever i kommunen kan få tag på folköl, alkohol starkare än 3,5 % och cigaretter.</a:t>
            </a:r>
          </a:p>
          <a:p>
            <a:pPr marL="171450" indent="-171450">
              <a:buFontTx/>
              <a:buChar char="-"/>
            </a:pPr>
            <a:r>
              <a:rPr lang="sv-SE" sz="1200" dirty="0"/>
              <a:t>Andelen elever år 2 på gymnasiet som kan få tag på hasch/marijuana är mindre än länet och riket och även gällande anabola steroider är det en lägre andel jämfört med riket. </a:t>
            </a:r>
          </a:p>
          <a:p>
            <a:pPr marL="171450" indent="-171450">
              <a:buFontTx/>
              <a:buChar char="-"/>
            </a:pPr>
            <a:r>
              <a:rPr lang="sv-SE" sz="1200" dirty="0"/>
              <a:t>Gällande tillgänglighet inom 24 timmar av de olika substanserna är det ingen signifikant skillnad över tid bland år 2 på gymnasiet.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15</a:t>
            </a:fld>
            <a:endParaRPr lang="sv-SE"/>
          </a:p>
        </p:txBody>
      </p:sp>
    </p:spTree>
    <p:extLst>
      <p:ext uri="{BB962C8B-B14F-4D97-AF65-F5344CB8AC3E}">
        <p14:creationId xmlns:p14="http://schemas.microsoft.com/office/powerpoint/2010/main" val="42906032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i="0" u="none" strike="noStrike" baseline="0" dirty="0">
                <a:solidFill>
                  <a:srgbClr val="000000"/>
                </a:solidFill>
              </a:rPr>
              <a:t>På länsnivå finns det inga signifikanta skillnader mellan könen. </a:t>
            </a:r>
          </a:p>
          <a:p>
            <a:pPr marL="171450" indent="-171450">
              <a:buFontTx/>
              <a:buChar char="-"/>
            </a:pPr>
            <a:r>
              <a:rPr lang="sv-SE" sz="1200" dirty="0">
                <a:solidFill>
                  <a:srgbClr val="000000"/>
                </a:solidFill>
              </a:rPr>
              <a:t>Det är ingen signifikant skillnad gällande andelen elever i åk 9 och år 2 på gymnasiet som kan få tag på narkotika och anabola steroider inom 24 timmar.</a:t>
            </a:r>
          </a:p>
          <a:p>
            <a:pPr marL="171450" indent="-171450">
              <a:buFontTx/>
              <a:buChar char="-"/>
            </a:pPr>
            <a:r>
              <a:rPr lang="sv-SE" sz="1200" dirty="0"/>
              <a:t>Andelen elever som kan få tag på anabola steroider skiljer sig inte signifikant mellan årskurserna och har sedan 2012 varit på samma nivå. </a:t>
            </a:r>
          </a:p>
          <a:p>
            <a:pPr marL="171450" indent="-171450">
              <a:buFontTx/>
              <a:buChar char="-"/>
            </a:pPr>
            <a:r>
              <a:rPr lang="sv-SE" sz="1200" dirty="0">
                <a:solidFill>
                  <a:schemeClr val="accent2">
                    <a:lumMod val="75000"/>
                  </a:schemeClr>
                </a:solidFill>
              </a:rPr>
              <a:t>Det är en mindre andel elever år 2 på gymnasiet är som kan få tag på folköl, alkohol, cigaretter och hasch eller marijuana i jämförelse med tidigare undersökningar. </a:t>
            </a:r>
          </a:p>
          <a:p>
            <a:pPr marL="171450" indent="-171450">
              <a:buFontTx/>
              <a:buChar char="-"/>
            </a:pPr>
            <a:r>
              <a:rPr lang="sv-SE" sz="1200" dirty="0"/>
              <a:t>I åk 9 är det en negativ utveckling jämfört med tidigare undersökningar, att det är fler elever 2023 som kan få tag på folköl, alkohol och hasch eller marijuana. Bland eleverna i årskursen har dock tillgängligheten att få tag på cigaretter haft en positiv utveckling sedan 2012 då andelen har minskat signifikant till 2023. </a:t>
            </a:r>
          </a:p>
          <a:p>
            <a:pPr marL="171450" indent="-171450">
              <a:buFontTx/>
              <a:buChar char="-"/>
            </a:pPr>
            <a:r>
              <a:rPr lang="sv-SE" sz="1200" dirty="0"/>
              <a:t>Det är en större andel elever i länet jämfört med riket som kan få tag på alkohol, även att få tag på cigaretter är vanligare i länet men endast bland elever år 2 på gymnasiet. </a:t>
            </a:r>
          </a:p>
          <a:p>
            <a:pPr marL="171450" indent="-171450">
              <a:buFontTx/>
              <a:buChar char="-"/>
            </a:pPr>
            <a:r>
              <a:rPr lang="sv-SE" sz="1200" dirty="0"/>
              <a:t>Hasch/marijuana och anabola steroider är vanligare att få tag på bland elever år 2 på gymnasiet i riket än i länet.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16</a:t>
            </a:fld>
            <a:endParaRPr lang="sv-SE"/>
          </a:p>
        </p:txBody>
      </p:sp>
    </p:spTree>
    <p:extLst>
      <p:ext uri="{BB962C8B-B14F-4D97-AF65-F5344CB8AC3E}">
        <p14:creationId xmlns:p14="http://schemas.microsoft.com/office/powerpoint/2010/main" val="12036370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kern="1200" dirty="0">
                <a:solidFill>
                  <a:schemeClr val="tx1"/>
                </a:solidFill>
                <a:latin typeface="+mn-lt"/>
                <a:ea typeface="+mn-ea"/>
                <a:cs typeface="+mn-cs"/>
              </a:rPr>
              <a:t>Andel elever som upplever låg risk skiljer sig inte signifikant åt mellan de två årskurserna.</a:t>
            </a:r>
          </a:p>
          <a:p>
            <a:pPr marL="171450" indent="-171450">
              <a:buFontTx/>
              <a:buChar char="-"/>
            </a:pPr>
            <a:r>
              <a:rPr lang="sv-SE" sz="1200" dirty="0"/>
              <a:t>Det är en signifikant ökning av andel elever i åk 9 i kommunen som upplever låg risk med att prova marijuana eller hasch 1-2 gånger, från 19 % 2012 till 44 procent 2023. </a:t>
            </a:r>
          </a:p>
          <a:p>
            <a:pPr marL="171450" indent="-171450">
              <a:buFontTx/>
              <a:buChar char="-"/>
            </a:pPr>
            <a:r>
              <a:rPr lang="sv-SE" sz="1200" dirty="0"/>
              <a:t>Även gällande de övriga riskuppfattningar finns en antydan om att det är fler elever över tid i åk 9 som uppfattar låg risk men det är inte statistiskt säkerställt på kommunnivå. </a:t>
            </a:r>
            <a:r>
              <a:rPr lang="sv-SE" sz="1200" kern="1200" dirty="0">
                <a:solidFill>
                  <a:schemeClr val="tx1"/>
                </a:solidFill>
                <a:latin typeface="+mn-lt"/>
                <a:ea typeface="+mn-ea"/>
                <a:cs typeface="+mn-cs"/>
              </a:rPr>
              <a:t> </a:t>
            </a:r>
          </a:p>
          <a:p>
            <a:pPr marL="171450" indent="-171450">
              <a:buFontTx/>
              <a:buChar char="-"/>
            </a:pPr>
            <a:r>
              <a:rPr lang="sv-SE" sz="1200" dirty="0"/>
              <a:t>Andelen elever år 2 på gymnasiet I Härjedalen med låg riskuppfattning har över tid varit på samma nivå. </a:t>
            </a:r>
          </a:p>
          <a:p>
            <a:pPr marL="171450" indent="-171450">
              <a:buFontTx/>
              <a:buChar char="-"/>
            </a:pPr>
            <a:r>
              <a:rPr lang="sv-SE" sz="1200" kern="1200" dirty="0">
                <a:solidFill>
                  <a:schemeClr val="tx1"/>
                </a:solidFill>
                <a:latin typeface="+mn-lt"/>
                <a:ea typeface="+mn-ea"/>
                <a:cs typeface="+mn-cs"/>
              </a:rPr>
              <a:t>Andelen elever i åk 9 och år 2 på gymnasiet i</a:t>
            </a:r>
            <a:r>
              <a:rPr lang="sv-SE" sz="1200" dirty="0"/>
              <a:t> </a:t>
            </a:r>
            <a:r>
              <a:rPr lang="sv-SE" sz="1200" kern="1200" dirty="0">
                <a:solidFill>
                  <a:schemeClr val="tx1"/>
                </a:solidFill>
                <a:latin typeface="+mn-lt"/>
                <a:ea typeface="+mn-ea"/>
                <a:cs typeface="+mn-cs"/>
              </a:rPr>
              <a:t>Härjedalens kommun som uppfattar låg risk skiljer sig inte signifikant mot varken länet eller riket.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17</a:t>
            </a:fld>
            <a:endParaRPr lang="sv-SE"/>
          </a:p>
        </p:txBody>
      </p:sp>
    </p:spTree>
    <p:extLst>
      <p:ext uri="{BB962C8B-B14F-4D97-AF65-F5344CB8AC3E}">
        <p14:creationId xmlns:p14="http://schemas.microsoft.com/office/powerpoint/2010/main" val="12980092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En ökande andel elever som upplever låg risk med att använda substanser, samma mönster i båda årskurserna men en ökning speciellt från 2019. </a:t>
            </a:r>
          </a:p>
          <a:p>
            <a:pPr marL="171450" indent="-171450">
              <a:buFontTx/>
              <a:buChar char="-"/>
            </a:pPr>
            <a:r>
              <a:rPr lang="sv-SE" sz="1200" dirty="0"/>
              <a:t>I båda årskurserna är det vanligare att pojkar än flickor uppfattar låg risk att berusa sig på alkohol varje helg, prova marijuana eller hasch 1-2 gånger eller varje helg. I åk 9 är det även en större andel pojkar än flickor som upplever låg risk med att sniffa/boffa 1-2 gånger och i gymnasiet år 2 är det en större andel pojkar som upplever låg risk med att snusa 3 dosor per vecka. </a:t>
            </a:r>
          </a:p>
          <a:p>
            <a:pPr marL="171450" indent="-171450">
              <a:buFontTx/>
              <a:buChar char="-"/>
            </a:pPr>
            <a:r>
              <a:rPr lang="sv-SE" sz="1200" dirty="0"/>
              <a:t>Att sniffa/boffa eller prova heroin 1-2 gånger är det en större andel elever i åk 9 jämfört med år 2 på gymnasiet som upplever låg risk med att göra. </a:t>
            </a:r>
          </a:p>
          <a:p>
            <a:pPr marL="171450" indent="-171450">
              <a:buFontTx/>
              <a:buChar char="-"/>
            </a:pPr>
            <a:r>
              <a:rPr lang="sv-SE" sz="1400" dirty="0"/>
              <a:t>Det är en signifikant större andel pojkar i åk 9 i länet jämfört med riket som uppfattar det som låg risk att snusa 3 dosor per vecka och att sniffa/boffa 1-2 gånger. I övrigt inga signifikanta skillnader mellan länet och riket.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18</a:t>
            </a:fld>
            <a:endParaRPr lang="sv-SE"/>
          </a:p>
        </p:txBody>
      </p:sp>
    </p:spTree>
    <p:extLst>
      <p:ext uri="{BB962C8B-B14F-4D97-AF65-F5344CB8AC3E}">
        <p14:creationId xmlns:p14="http://schemas.microsoft.com/office/powerpoint/2010/main" val="30548832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Gällande alkohol, både att dricka men också att dricka sig berusad, är det en större andel elever i åk 9 jämfört med elever år 2 på gymnasiet som upplever att det inte är ok för deras föräldrar. </a:t>
            </a:r>
          </a:p>
          <a:p>
            <a:pPr marL="171450" indent="-171450">
              <a:buFontTx/>
              <a:buChar char="-"/>
            </a:pPr>
            <a:r>
              <a:rPr lang="sv-SE" sz="1200" dirty="0"/>
              <a:t>Över tid har andelen elever i de båda årskurserna i kommunen varit på samma nivå gällande deras upplevelse av sina föräldrars restriktivitet gällande alkohol, tobak och narkotika. </a:t>
            </a:r>
          </a:p>
          <a:p>
            <a:pPr marL="171450" indent="-171450">
              <a:buFontTx/>
              <a:buChar char="-"/>
            </a:pPr>
            <a:r>
              <a:rPr lang="sv-SE" sz="1200" dirty="0"/>
              <a:t>Det är 100 % av eleverna år 2 på gymnasiet i kommunen som uppger att det inte är ok för deras föräldrar om de röker cigaretter och även om de röker hasch eller marijuana, det är signifikant större andel än både länet och riket. </a:t>
            </a:r>
          </a:p>
          <a:p>
            <a:pPr marL="171450" indent="-171450">
              <a:buFontTx/>
              <a:buChar char="-"/>
            </a:pPr>
            <a:r>
              <a:rPr lang="sv-SE" sz="1200" dirty="0"/>
              <a:t>I övrigt finns inga signifikanta skillnader mellan någon årskurs i kommunen och länet eller riket. </a:t>
            </a:r>
            <a:endParaRPr lang="en-US" sz="1800" dirty="0"/>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19</a:t>
            </a:fld>
            <a:endParaRPr lang="sv-SE"/>
          </a:p>
        </p:txBody>
      </p:sp>
    </p:spTree>
    <p:extLst>
      <p:ext uri="{BB962C8B-B14F-4D97-AF65-F5344CB8AC3E}">
        <p14:creationId xmlns:p14="http://schemas.microsoft.com/office/powerpoint/2010/main" val="8235711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b="0"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a:t>
            </a:fld>
            <a:endParaRPr lang="sv-SE"/>
          </a:p>
        </p:txBody>
      </p:sp>
    </p:spTree>
    <p:extLst>
      <p:ext uri="{BB962C8B-B14F-4D97-AF65-F5344CB8AC3E}">
        <p14:creationId xmlns:p14="http://schemas.microsoft.com/office/powerpoint/2010/main" val="19903851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Andelen elever vars föräldrar inte är ok med att de röker cigaretter eller hasch/marijuana är på samma nivå i de två årskurserna. Det är en signifikant större andel elever i åk 9 än år 2 på gymnasiet som upplever restriktivitet från sina föräldrar gällande alkohol och snusning. </a:t>
            </a:r>
          </a:p>
          <a:p>
            <a:pPr marL="171450" indent="-171450">
              <a:buFontTx/>
              <a:buChar char="-"/>
            </a:pPr>
            <a:r>
              <a:rPr lang="sv-SE" sz="1200" dirty="0"/>
              <a:t>2023 är det endast en könsskillnad, att det är en större andel flickor än pojkar år 2 på gymnasiet som upplever restriktivitet från sina föräldrar gällande att snusa.   </a:t>
            </a:r>
          </a:p>
          <a:p>
            <a:pPr marL="171450" indent="-171450">
              <a:buFontTx/>
              <a:buChar char="-"/>
            </a:pPr>
            <a:r>
              <a:rPr lang="sv-SE" sz="1200" dirty="0">
                <a:solidFill>
                  <a:schemeClr val="accent2">
                    <a:lumMod val="75000"/>
                  </a:schemeClr>
                </a:solidFill>
              </a:rPr>
              <a:t>Över tid är det en generell ökning av elever som upplever restriktivitet från sina föräldrar gällande att dricka alkohol men även och att röka cigaretter.   </a:t>
            </a:r>
          </a:p>
          <a:p>
            <a:pPr marL="171450" indent="-171450">
              <a:buFontTx/>
              <a:buChar char="-"/>
            </a:pPr>
            <a:r>
              <a:rPr lang="sv-SE" sz="1200" dirty="0"/>
              <a:t>Det är en större andel flickor i åk 9 i länet jämfört med riket som upplever restriktivitet i fråga om att dricka alkohol. </a:t>
            </a:r>
          </a:p>
          <a:p>
            <a:pPr marL="171450" indent="-171450">
              <a:buFontTx/>
              <a:buChar char="-"/>
            </a:pPr>
            <a:r>
              <a:rPr lang="sv-SE" sz="1200" dirty="0"/>
              <a:t>Även i gymnasiet år 2 finns det en skillnad mellan länet och riket, en större andel elever i länet upplever restriktivitet gällande att röka hasch/marijuana. </a:t>
            </a:r>
          </a:p>
          <a:p>
            <a:pPr marL="0" indent="0">
              <a:buFontTx/>
              <a:buNone/>
            </a:pPr>
            <a:endParaRPr lang="sv-SE" sz="1200"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20</a:t>
            </a:fld>
            <a:endParaRPr lang="sv-SE"/>
          </a:p>
        </p:txBody>
      </p:sp>
    </p:spTree>
    <p:extLst>
      <p:ext uri="{BB962C8B-B14F-4D97-AF65-F5344CB8AC3E}">
        <p14:creationId xmlns:p14="http://schemas.microsoft.com/office/powerpoint/2010/main" val="42585498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I kommunen är det cirka 7 av 10 elever som vanligtvis är nöjd med sin hälsa medan knappa 6 av 10 elever är nöjd med sig själv. </a:t>
            </a:r>
          </a:p>
          <a:p>
            <a:pPr marL="171450" indent="-171450">
              <a:buFontTx/>
              <a:buChar char="-"/>
            </a:pPr>
            <a:r>
              <a:rPr lang="sv-SE" sz="1200" dirty="0">
                <a:solidFill>
                  <a:schemeClr val="accent2">
                    <a:lumMod val="75000"/>
                  </a:schemeClr>
                </a:solidFill>
              </a:rPr>
              <a:t>Sedan 2015 är det en signifikant mindre andel elever i åk 9 i kommunen som vanligtvis är nöjd med sig själv, en minskning från 78 % till 55 % 2023. I övrigt inga skillnader över tid i någon av årskurserna gällande hälsa och skola. </a:t>
            </a:r>
          </a:p>
          <a:p>
            <a:pPr marL="171450" indent="-171450">
              <a:buFontTx/>
              <a:buChar char="-"/>
            </a:pPr>
            <a:r>
              <a:rPr lang="sv-SE" sz="1200" dirty="0">
                <a:solidFill>
                  <a:schemeClr val="accent2">
                    <a:lumMod val="75000"/>
                  </a:schemeClr>
                </a:solidFill>
              </a:rPr>
              <a:t>Det är inga signifikanta skillnader mellan någon årskurs i kommunen och länet eller riket gällande de redovisade variablerna i diagrammet.</a:t>
            </a:r>
          </a:p>
        </p:txBody>
      </p:sp>
      <p:sp>
        <p:nvSpPr>
          <p:cNvPr id="4" name="Platshållare för bildnummer 3"/>
          <p:cNvSpPr>
            <a:spLocks noGrp="1"/>
          </p:cNvSpPr>
          <p:nvPr>
            <p:ph type="sldNum" sz="quarter" idx="5"/>
          </p:nvPr>
        </p:nvSpPr>
        <p:spPr/>
        <p:txBody>
          <a:bodyPr/>
          <a:lstStyle/>
          <a:p>
            <a:fld id="{9EC29458-307C-4F0B-A23F-F90108A2A1A5}" type="slidenum">
              <a:rPr lang="sv-SE" smtClean="0"/>
              <a:t>21</a:t>
            </a:fld>
            <a:endParaRPr lang="sv-SE"/>
          </a:p>
        </p:txBody>
      </p:sp>
    </p:spTree>
    <p:extLst>
      <p:ext uri="{BB962C8B-B14F-4D97-AF65-F5344CB8AC3E}">
        <p14:creationId xmlns:p14="http://schemas.microsoft.com/office/powerpoint/2010/main" val="11932115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I båda årskurserna är det stora skillnader till pojkarnas fördel, när det gäller att vara nöjd med sin hälsa och med sig själv. </a:t>
            </a:r>
          </a:p>
          <a:p>
            <a:pPr marL="171450" indent="-171450">
              <a:buFontTx/>
              <a:buChar char="-"/>
            </a:pPr>
            <a:r>
              <a:rPr lang="sv-SE" sz="1200" dirty="0">
                <a:solidFill>
                  <a:schemeClr val="accent2">
                    <a:lumMod val="75000"/>
                  </a:schemeClr>
                </a:solidFill>
              </a:rPr>
              <a:t>Det är en signifikant mindre andel flickor i åk 9 jämfört med flickor år 2 på gymnasiet som vanligtvis är nöjd med sig själv. </a:t>
            </a:r>
          </a:p>
          <a:p>
            <a:pPr marL="171450" indent="-171450">
              <a:buFontTx/>
              <a:buChar char="-"/>
            </a:pPr>
            <a:r>
              <a:rPr lang="sv-SE" sz="1200" dirty="0">
                <a:solidFill>
                  <a:schemeClr val="accent2">
                    <a:lumMod val="75000"/>
                  </a:schemeClr>
                </a:solidFill>
              </a:rPr>
              <a:t>Gällande båda frågorna har andelen flickor i åk 9 minskat signifikant med cirka 15 procentenheter mellan 2015 och 2023.</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Under samma period har minskningen varit signifikant med 7 procentenheter på totalen för andelen eleverna år 2 på gymnasiet som är nöjd med sig själv.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I åk 9 är det en signifikant mindre andel elever i länet jämfört med riket som vanligtvis är nöjd med sin hälsa och sig själv. Störst är skillnaden bland flickor. Gällande att vanligtvis vara nöjd med sig själv är det även en signifikant lägre andel pojkar i länet än i riket.  </a:t>
            </a:r>
          </a:p>
          <a:p>
            <a:pPr marL="171450" indent="-171450">
              <a:buFontTx/>
              <a:buChar char="-"/>
            </a:pPr>
            <a:r>
              <a:rPr lang="sv-SE" sz="1200" dirty="0">
                <a:solidFill>
                  <a:schemeClr val="accent2">
                    <a:lumMod val="75000"/>
                  </a:schemeClr>
                </a:solidFill>
              </a:rPr>
              <a:t>För år 2 på gymnasiet är det inga geografiska skillnader mellan länet och riket.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22</a:t>
            </a:fld>
            <a:endParaRPr lang="sv-SE"/>
          </a:p>
        </p:txBody>
      </p:sp>
    </p:spTree>
    <p:extLst>
      <p:ext uri="{BB962C8B-B14F-4D97-AF65-F5344CB8AC3E}">
        <p14:creationId xmlns:p14="http://schemas.microsoft.com/office/powerpoint/2010/main" val="34163418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Det är en signifikant mindre andel flickor än pojkar i åk 9 i länet som trivs bra i skolan. </a:t>
            </a:r>
          </a:p>
          <a:p>
            <a:pPr marL="171450" indent="-171450">
              <a:buFontTx/>
              <a:buChar char="-"/>
            </a:pPr>
            <a:r>
              <a:rPr lang="sv-SE" sz="1200" dirty="0">
                <a:solidFill>
                  <a:schemeClr val="accent2">
                    <a:lumMod val="75000"/>
                  </a:schemeClr>
                </a:solidFill>
              </a:rPr>
              <a:t>I båda årskurserna är det en minskning över tid gällande andel elever som trivs bra i skolan. </a:t>
            </a:r>
          </a:p>
          <a:p>
            <a:pPr marL="171450" indent="-171450">
              <a:buFontTx/>
              <a:buChar char="-"/>
            </a:pPr>
            <a:r>
              <a:rPr lang="sv-SE" sz="1200" dirty="0">
                <a:solidFill>
                  <a:schemeClr val="accent2">
                    <a:lumMod val="75000"/>
                  </a:schemeClr>
                </a:solidFill>
              </a:rPr>
              <a:t>Gällande att skolka ofta är det en positiv utveckling över tid i länet med en minskande andel elever år 2 på gymnasiet, andelen har halverats mellan 2008 och 2023. </a:t>
            </a:r>
          </a:p>
          <a:p>
            <a:pPr marL="171450" indent="-171450">
              <a:buFontTx/>
              <a:buChar char="-"/>
            </a:pPr>
            <a:r>
              <a:rPr lang="sv-SE" sz="1200" dirty="0">
                <a:solidFill>
                  <a:schemeClr val="accent2">
                    <a:lumMod val="75000"/>
                  </a:schemeClr>
                </a:solidFill>
              </a:rPr>
              <a:t>I jämförelse mellan länet och riket är det en mindre andel av eleverna i åk 9 i länet som trivs bra i skolan.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Det är en mindre andel elever år 2 på gymnasiet i länet än i riket som skolkar minst en gång per månad.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23</a:t>
            </a:fld>
            <a:endParaRPr lang="sv-SE"/>
          </a:p>
        </p:txBody>
      </p:sp>
    </p:spTree>
    <p:extLst>
      <p:ext uri="{BB962C8B-B14F-4D97-AF65-F5344CB8AC3E}">
        <p14:creationId xmlns:p14="http://schemas.microsoft.com/office/powerpoint/2010/main" val="8592457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Frågorna är med som fokusfrågor vid undersökningen 2023 och är därför inte jämförbara över tid. </a:t>
            </a:r>
          </a:p>
          <a:p>
            <a:pPr marL="171450" indent="-171450">
              <a:buFontTx/>
              <a:buChar char="-"/>
            </a:pPr>
            <a:r>
              <a:rPr lang="sv-SE" sz="1200" dirty="0"/>
              <a:t>Det är inga signifikanta skillnader mellan de två årskurserna i någon av de presenterade variablerna. </a:t>
            </a:r>
          </a:p>
          <a:p>
            <a:pPr marL="171450" indent="-171450">
              <a:buFontTx/>
              <a:buChar char="-"/>
            </a:pPr>
            <a:r>
              <a:rPr lang="sv-SE" sz="1200" dirty="0"/>
              <a:t>Andelen elever som är fysisk aktiv 7 timmar eller mer ligger något lägre bland eleverna i åk 9 och något högre bland eleverna år 2 på gymnasiet, i jämförelse med länet och riket men skillnaderna är inte </a:t>
            </a:r>
            <a:r>
              <a:rPr lang="sv-SE" sz="1200" dirty="0">
                <a:solidFill>
                  <a:schemeClr val="accent2">
                    <a:lumMod val="75000"/>
                  </a:schemeClr>
                </a:solidFill>
              </a:rPr>
              <a:t>statistiskt säkerställda</a:t>
            </a:r>
            <a:r>
              <a:rPr lang="sv-SE" sz="1200" dirty="0"/>
              <a:t>. </a:t>
            </a:r>
          </a:p>
          <a:p>
            <a:pPr marL="171450" indent="-171450">
              <a:buFontTx/>
              <a:buChar char="-"/>
            </a:pPr>
            <a:r>
              <a:rPr lang="sv-SE" sz="1200" dirty="0"/>
              <a:t>I båda årskurserna är det vanligare att vara medlem i en förening som har fokus fysisk aktivitet jämfört en annan typ av förening. </a:t>
            </a:r>
          </a:p>
          <a:p>
            <a:pPr marL="171450" indent="-171450">
              <a:buFontTx/>
              <a:buChar char="-"/>
            </a:pPr>
            <a:r>
              <a:rPr lang="sv-SE" sz="1200" dirty="0"/>
              <a:t>Andelen elever i kommunen som är med i någon form av förening är på samma nivå som både länet och riket. </a:t>
            </a:r>
          </a:p>
          <a:p>
            <a:pPr marL="171450" indent="-171450">
              <a:buFontTx/>
              <a:buChar char="-"/>
            </a:pPr>
            <a:r>
              <a:rPr lang="sv-SE" sz="1200" dirty="0"/>
              <a:t>Andelen elever i kommunen som har 3 timmar eller mer skärmtid per dag, vare sig det är vardag eller helg, är på samma nivå som både länet och riket.</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24</a:t>
            </a:fld>
            <a:endParaRPr lang="sv-SE"/>
          </a:p>
        </p:txBody>
      </p:sp>
    </p:spTree>
    <p:extLst>
      <p:ext uri="{BB962C8B-B14F-4D97-AF65-F5344CB8AC3E}">
        <p14:creationId xmlns:p14="http://schemas.microsoft.com/office/powerpoint/2010/main" val="36913076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Frågorna är med som fokusfrågor vid undersökningen 2023 och är därför inte jämförbara över tid. </a:t>
            </a:r>
          </a:p>
          <a:p>
            <a:pPr marL="171450" indent="-171450">
              <a:buFontTx/>
              <a:buChar char="-"/>
            </a:pPr>
            <a:r>
              <a:rPr lang="sv-SE" sz="1200" dirty="0">
                <a:solidFill>
                  <a:schemeClr val="accent2">
                    <a:lumMod val="75000"/>
                  </a:schemeClr>
                </a:solidFill>
              </a:rPr>
              <a:t>I båda årskurserna är det en större andel pojkar än flickor som är fysisk aktiv 7 timmar eller mer per vecka. </a:t>
            </a:r>
          </a:p>
          <a:p>
            <a:pPr marL="171450" indent="-171450">
              <a:buFontTx/>
              <a:buChar char="-"/>
            </a:pPr>
            <a:r>
              <a:rPr lang="sv-SE" sz="1200" dirty="0">
                <a:solidFill>
                  <a:schemeClr val="accent2">
                    <a:lumMod val="75000"/>
                  </a:schemeClr>
                </a:solidFill>
              </a:rPr>
              <a:t>Andelen elever i länet som är fysisk aktiv 7 timmar eller mer per vecka är på samma nivå som riket. </a:t>
            </a:r>
          </a:p>
          <a:p>
            <a:pPr marL="171450" indent="-171450">
              <a:buFontTx/>
              <a:buChar char="-"/>
            </a:pPr>
            <a:r>
              <a:rPr lang="sv-SE" sz="1200" dirty="0">
                <a:solidFill>
                  <a:schemeClr val="accent2">
                    <a:lumMod val="75000"/>
                  </a:schemeClr>
                </a:solidFill>
              </a:rPr>
              <a:t>I båda årskurserna är det vanligare att vara medlem i en förening med fokus fysisk aktivitet än i någon annan typ av förening. </a:t>
            </a:r>
          </a:p>
          <a:p>
            <a:pPr marL="171450" indent="-171450">
              <a:buFontTx/>
              <a:buChar char="-"/>
            </a:pPr>
            <a:r>
              <a:rPr lang="sv-SE" sz="1200" dirty="0">
                <a:solidFill>
                  <a:schemeClr val="accent2">
                    <a:lumMod val="75000"/>
                  </a:schemeClr>
                </a:solidFill>
              </a:rPr>
              <a:t>I både åk 9 och år 2 på gymnasiet är det en mindre andel pojkar i länet jämfört med riket som är med i en förening med fokus på fysisk aktivitet. </a:t>
            </a:r>
          </a:p>
          <a:p>
            <a:pPr marL="457200" lvl="1" indent="0">
              <a:buFontTx/>
              <a:buNone/>
            </a:pPr>
            <a:r>
              <a:rPr lang="sv-SE" sz="1200" dirty="0">
                <a:solidFill>
                  <a:schemeClr val="accent2">
                    <a:lumMod val="75000"/>
                  </a:schemeClr>
                </a:solidFill>
              </a:rPr>
              <a:t>Medlem i förening med fysisk aktivitet</a:t>
            </a:r>
          </a:p>
          <a:p>
            <a:pPr marL="457200" lvl="1" indent="0">
              <a:buFontTx/>
              <a:buNone/>
            </a:pPr>
            <a:r>
              <a:rPr lang="sv-SE" sz="1200" dirty="0">
                <a:solidFill>
                  <a:schemeClr val="accent2">
                    <a:lumMod val="75000"/>
                  </a:schemeClr>
                </a:solidFill>
              </a:rPr>
              <a:t>Pojkar åk 9 riket: 62 % - länet: 50 %</a:t>
            </a:r>
          </a:p>
          <a:p>
            <a:pPr marL="457200" lvl="1" indent="0">
              <a:buFontTx/>
              <a:buNone/>
            </a:pPr>
            <a:r>
              <a:rPr lang="sv-SE" sz="1200" dirty="0">
                <a:solidFill>
                  <a:schemeClr val="accent2">
                    <a:lumMod val="75000"/>
                  </a:schemeClr>
                </a:solidFill>
              </a:rPr>
              <a:t>Pojkar år 2 gymnasiet riket: 57 % - länet: 43 %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Det är en större andel pojkar åk 9 i länet (84 %) jämfört med riket (78 %) som har 3 timmar eller mer skärmtid per dag på vardag. Även bland elever år 2 på gymnasiet är det en signifikant större andel elever i länet, främst pojkar, än i riket som har 3 timmar eller mer skärmtid per dag på vardag.</a:t>
            </a:r>
          </a:p>
          <a:p>
            <a:pPr marL="457200" marR="0" lvl="1"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3 timmar eller mer skärmtid per dag på vardag</a:t>
            </a:r>
          </a:p>
          <a:p>
            <a:pPr marL="457200" marR="0" lvl="1"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År 2 gymnasiet länet: 91 %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År 2 gymnasiet riket: 85 %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Pojkar år 2 gymnasiet länet: 90 %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Pojkar r 2 gymnasiet riket: 82 %</a:t>
            </a:r>
          </a:p>
          <a:p>
            <a:pPr marL="171450" indent="-171450">
              <a:buFontTx/>
              <a:buChar char="-"/>
            </a:pPr>
            <a:endParaRPr lang="sv-SE" sz="1200" dirty="0">
              <a:solidFill>
                <a:schemeClr val="accent2">
                  <a:lumMod val="75000"/>
                </a:schemeClr>
              </a:solidFill>
            </a:endParaRPr>
          </a:p>
          <a:p>
            <a:pPr marL="171450" indent="-171450">
              <a:buFontTx/>
              <a:buChar char="-"/>
            </a:pPr>
            <a:endParaRPr lang="sv-SE" sz="1200" dirty="0">
              <a:solidFill>
                <a:schemeClr val="accent2">
                  <a:lumMod val="75000"/>
                </a:schemeClr>
              </a:solidFill>
            </a:endParaRP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25</a:t>
            </a:fld>
            <a:endParaRPr lang="sv-SE"/>
          </a:p>
        </p:txBody>
      </p:sp>
    </p:spTree>
    <p:extLst>
      <p:ext uri="{BB962C8B-B14F-4D97-AF65-F5344CB8AC3E}">
        <p14:creationId xmlns:p14="http://schemas.microsoft.com/office/powerpoint/2010/main" val="32108428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Mer antal liter alkohol än länet i båda årskurserna. </a:t>
            </a:r>
          </a:p>
          <a:p>
            <a:r>
              <a:rPr lang="sv-SE" sz="1600" dirty="0">
                <a:solidFill>
                  <a:schemeClr val="accent2">
                    <a:lumMod val="75000"/>
                  </a:schemeClr>
                </a:solidFill>
              </a:rPr>
              <a:t>Negativt</a:t>
            </a:r>
          </a:p>
          <a:p>
            <a:pPr marL="628650" lvl="1" indent="-171450">
              <a:buFont typeface="Arial" panose="020B0604020202020204" pitchFamily="34" charset="0"/>
              <a:buChar char="•"/>
            </a:pPr>
            <a:r>
              <a:rPr lang="sv-SE" sz="1200" dirty="0">
                <a:solidFill>
                  <a:schemeClr val="accent2">
                    <a:lumMod val="75000"/>
                  </a:schemeClr>
                </a:solidFill>
              </a:rPr>
              <a:t>Ökad andel elever år 2 på gymnasiet som är snusare. </a:t>
            </a:r>
          </a:p>
          <a:p>
            <a:pPr marL="628650" lvl="1" indent="-171450">
              <a:buFont typeface="Arial" panose="020B0604020202020204" pitchFamily="34" charset="0"/>
              <a:buChar char="•"/>
            </a:pPr>
            <a:r>
              <a:rPr lang="sv-SE" sz="1200" dirty="0">
                <a:solidFill>
                  <a:schemeClr val="accent2">
                    <a:lumMod val="75000"/>
                  </a:schemeClr>
                </a:solidFill>
              </a:rPr>
              <a:t>Det är en större andel elever i kommunen som haft tidig berusningsdebut jämfört med riket. Även en större andel elever i kommunen än länet och riket som haft tidig debutålder gällande att ha druckit minst ett glas alkohol.</a:t>
            </a:r>
          </a:p>
          <a:p>
            <a:pPr marL="628650" lvl="1" indent="-171450">
              <a:buFont typeface="Arial" panose="020B0604020202020204" pitchFamily="34" charset="0"/>
              <a:buChar char="•"/>
            </a:pPr>
            <a:r>
              <a:rPr lang="sv-SE" sz="1200" dirty="0">
                <a:solidFill>
                  <a:schemeClr val="accent2">
                    <a:lumMod val="75000"/>
                  </a:schemeClr>
                </a:solidFill>
              </a:rPr>
              <a:t>Ökad andel elever åk 9 som kan få tag på cigaretter inom 24 timmar. </a:t>
            </a:r>
          </a:p>
          <a:p>
            <a:pPr marL="628650" lvl="1" indent="-171450">
              <a:buFont typeface="Arial" panose="020B0604020202020204" pitchFamily="34" charset="0"/>
              <a:buChar char="•"/>
            </a:pPr>
            <a:r>
              <a:rPr lang="sv-SE" sz="1200" dirty="0">
                <a:solidFill>
                  <a:schemeClr val="accent2">
                    <a:lumMod val="75000"/>
                  </a:schemeClr>
                </a:solidFill>
              </a:rPr>
              <a:t>Ökad andel elever åk 9 som har låg riskuppfattning gällande att prova hasch eller marijuana 1-2 gånger. </a:t>
            </a:r>
          </a:p>
          <a:p>
            <a:pPr marL="628650" lvl="1" indent="-171450">
              <a:buFont typeface="Arial" panose="020B0604020202020204" pitchFamily="34" charset="0"/>
              <a:buChar char="•"/>
            </a:pPr>
            <a:r>
              <a:rPr lang="sv-SE" sz="1200" dirty="0">
                <a:solidFill>
                  <a:schemeClr val="accent2">
                    <a:lumMod val="75000"/>
                  </a:schemeClr>
                </a:solidFill>
              </a:rPr>
              <a:t>Minskad andel i åk 9 som är nöjd med sig själv. </a:t>
            </a:r>
          </a:p>
          <a:p>
            <a:pPr marL="285750" indent="-285750">
              <a:buFont typeface="Arial" panose="020B0604020202020204" pitchFamily="34" charset="0"/>
              <a:buChar char="•"/>
            </a:pPr>
            <a:r>
              <a:rPr lang="sv-SE" sz="1600" dirty="0">
                <a:solidFill>
                  <a:schemeClr val="accent2">
                    <a:lumMod val="75000"/>
                  </a:schemeClr>
                </a:solidFill>
              </a:rPr>
              <a:t>Positivt  </a:t>
            </a:r>
          </a:p>
          <a:p>
            <a:pPr marL="628650" lvl="1" indent="-171450">
              <a:buFont typeface="Arial" panose="020B0604020202020204" pitchFamily="34" charset="0"/>
              <a:buChar char="•"/>
            </a:pPr>
            <a:r>
              <a:rPr lang="sv-SE" sz="1200" dirty="0">
                <a:solidFill>
                  <a:schemeClr val="accent2">
                    <a:lumMod val="75000"/>
                  </a:schemeClr>
                </a:solidFill>
              </a:rPr>
              <a:t>Ingen elev i åk 9 som uppger att det använt narkotika senaste 12 månaderna. </a:t>
            </a:r>
          </a:p>
          <a:p>
            <a:pPr marL="628650" lvl="1" indent="-171450">
              <a:buFont typeface="Arial" panose="020B0604020202020204" pitchFamily="34" charset="0"/>
              <a:buChar char="•"/>
            </a:pPr>
            <a:r>
              <a:rPr lang="sv-SE" sz="1200" dirty="0">
                <a:solidFill>
                  <a:schemeClr val="accent2">
                    <a:lumMod val="75000"/>
                  </a:schemeClr>
                </a:solidFill>
              </a:rPr>
              <a:t>I åk 9 är det en mindre andel elever i kommunen än länet och riket som använt narkotika senaste 12 månaderna, som blivit erbjuden att prova eller köpa narkotika och som har haft lust att prova narkotika. </a:t>
            </a:r>
          </a:p>
          <a:p>
            <a:pPr marL="628650" lvl="1" indent="-171450">
              <a:buFont typeface="Arial" panose="020B0604020202020204" pitchFamily="34" charset="0"/>
              <a:buChar char="•"/>
            </a:pPr>
            <a:r>
              <a:rPr lang="sv-SE" sz="1200" dirty="0">
                <a:solidFill>
                  <a:schemeClr val="accent2">
                    <a:lumMod val="75000"/>
                  </a:schemeClr>
                </a:solidFill>
              </a:rPr>
              <a:t>Mindre andel elever år 2 gymnasiet i kommunen än i riket som använt narkotika senaste 12 månaderna. </a:t>
            </a:r>
          </a:p>
          <a:p>
            <a:pPr marL="628650" lvl="1" indent="-171450">
              <a:buFont typeface="Arial" panose="020B0604020202020204" pitchFamily="34" charset="0"/>
              <a:buChar char="•"/>
            </a:pPr>
            <a:r>
              <a:rPr lang="sv-SE" sz="1200" dirty="0">
                <a:solidFill>
                  <a:schemeClr val="accent2">
                    <a:lumMod val="75000"/>
                  </a:schemeClr>
                </a:solidFill>
              </a:rPr>
              <a:t>Mindre andel elever år 2 på gymnasiet i kommunen än i riket som spelat om pengar senaste 12 månaderna.  </a:t>
            </a:r>
          </a:p>
          <a:p>
            <a:pPr marL="628650" lvl="1" indent="-171450">
              <a:buFont typeface="Arial" panose="020B0604020202020204" pitchFamily="34" charset="0"/>
              <a:buChar char="•"/>
            </a:pPr>
            <a:r>
              <a:rPr lang="sv-SE" sz="1200" dirty="0">
                <a:solidFill>
                  <a:schemeClr val="accent2">
                    <a:lumMod val="75000"/>
                  </a:schemeClr>
                </a:solidFill>
              </a:rPr>
              <a:t>Det är en mindre andel i kommunen än i länet och riket som haft en tidig debutålder gällande att ha sniffat och att ha använt marijuana eller hasch. </a:t>
            </a:r>
          </a:p>
          <a:p>
            <a:pPr marL="628650" lvl="1" indent="-171450">
              <a:buFont typeface="Arial" panose="020B0604020202020204" pitchFamily="34" charset="0"/>
              <a:buChar char="•"/>
            </a:pPr>
            <a:r>
              <a:rPr lang="sv-SE" sz="1200" dirty="0">
                <a:solidFill>
                  <a:schemeClr val="accent2">
                    <a:lumMod val="75000"/>
                  </a:schemeClr>
                </a:solidFill>
              </a:rPr>
              <a:t>Mindre andel elever åk 9 i kommunen än i länet och riket som kan få tag på hasch eller marijuana och anabola steroider inom 24 timmar. </a:t>
            </a:r>
          </a:p>
          <a:p>
            <a:pPr marL="628650" lvl="1" indent="-171450">
              <a:buFont typeface="Arial" panose="020B0604020202020204" pitchFamily="34" charset="0"/>
              <a:buChar char="•"/>
            </a:pPr>
            <a:r>
              <a:rPr lang="sv-SE" sz="1200" dirty="0">
                <a:solidFill>
                  <a:schemeClr val="accent2">
                    <a:lumMod val="75000"/>
                  </a:schemeClr>
                </a:solidFill>
              </a:rPr>
              <a:t>Mindre andel elever år 2 på gymnasiet i kommunen än i länet och riket som kan få tag på hasch eller marijuana inom 24 timmar. </a:t>
            </a:r>
          </a:p>
          <a:p>
            <a:pPr marL="628650" lvl="1" indent="-171450">
              <a:buFont typeface="Arial" panose="020B0604020202020204" pitchFamily="34" charset="0"/>
              <a:buChar char="•"/>
            </a:pPr>
            <a:r>
              <a:rPr lang="sv-SE" sz="1200" dirty="0">
                <a:solidFill>
                  <a:schemeClr val="accent2">
                    <a:lumMod val="75000"/>
                  </a:schemeClr>
                </a:solidFill>
              </a:rPr>
              <a:t>Mindre andel elever år 2 på gymnasiet i kommunen än i riket som kan få tag på anabola steroider inom 24 timmar. </a:t>
            </a:r>
          </a:p>
          <a:p>
            <a:pPr marL="628650" lvl="1" indent="-171450">
              <a:buFont typeface="Arial" panose="020B0604020202020204" pitchFamily="34" charset="0"/>
              <a:buChar char="•"/>
            </a:pPr>
            <a:r>
              <a:rPr lang="sv-SE" sz="1200" dirty="0">
                <a:solidFill>
                  <a:schemeClr val="accent2">
                    <a:lumMod val="75000"/>
                  </a:schemeClr>
                </a:solidFill>
              </a:rPr>
              <a:t>Större andel elever år 2 på gymnasiet i kommunen än i länet och riket som upplever restriktivitet från föräldrarna gällande att röka cigaretter och att röka hasch eller marijuana.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26</a:t>
            </a:fld>
            <a:endParaRPr lang="sv-SE"/>
          </a:p>
        </p:txBody>
      </p:sp>
    </p:spTree>
    <p:extLst>
      <p:ext uri="{BB962C8B-B14F-4D97-AF65-F5344CB8AC3E}">
        <p14:creationId xmlns:p14="http://schemas.microsoft.com/office/powerpoint/2010/main" val="350488001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I årskurs 9 uppger 60 % av eleverna att deras föräldrar alltid vet var de är fredags-/lördagskvällar, 31 % av eleverna uppger att deras föräldrar vet för det mesta medan 8 % av eleverna uppger att deras föräldrar vet ibland eller för det mesta inte var de är på fredags-/lördagskvällarna.  </a:t>
            </a:r>
          </a:p>
          <a:p>
            <a:r>
              <a:rPr lang="sv-SE" dirty="0"/>
              <a:t>Diagrammet visar att det gällande riskfaktorerna </a:t>
            </a:r>
            <a:r>
              <a:rPr lang="sv-SE" i="1" dirty="0"/>
              <a:t>intensivkonsumtion alkohol </a:t>
            </a:r>
            <a:r>
              <a:rPr lang="sv-SE" dirty="0"/>
              <a:t>och </a:t>
            </a:r>
            <a:r>
              <a:rPr lang="sv-SE" i="1" dirty="0"/>
              <a:t>skolkar ofta </a:t>
            </a:r>
            <a:r>
              <a:rPr lang="sv-SE" dirty="0"/>
              <a:t>är det en signifikant ökning av andel elever som har riskfaktorn ju mindre koll föräldrarna har om var eleven är på fredags-/lördagskvällar. </a:t>
            </a:r>
          </a:p>
          <a:p>
            <a:r>
              <a:rPr lang="sv-SE" dirty="0"/>
              <a:t>Gällande riskfaktorerna att ha </a:t>
            </a:r>
            <a:r>
              <a:rPr lang="sv-SE" i="1" dirty="0"/>
              <a:t>använt narkotika någon gång </a:t>
            </a:r>
            <a:r>
              <a:rPr lang="sv-SE" dirty="0"/>
              <a:t>och att </a:t>
            </a:r>
            <a:r>
              <a:rPr lang="sv-SE" i="1" dirty="0"/>
              <a:t>röka eller snusa </a:t>
            </a:r>
            <a:r>
              <a:rPr lang="sv-SE" i="0" dirty="0"/>
              <a:t>är det ingen signifikant skillnad mellan elever vars föräldrar för det mesta vet och de som vet ibland/för det mesta inte. Dock är det en signifikant skillnad mellan de elever vars föräldrar alltid vet var och de elever vars föräldrar vet ibland/för det mesta inte, att det är en signifikant större andel elever som har riskfaktorn bland de elever som har föräldrar som mer sällan vet jämfört med de som alltid vet var de är på fredags-/lördagskvällar. </a:t>
            </a:r>
            <a:endParaRPr lang="sv-SE" i="1" dirty="0"/>
          </a:p>
          <a:p>
            <a:endParaRPr lang="sv-SE" dirty="0"/>
          </a:p>
          <a:p>
            <a:r>
              <a:rPr lang="sv-SE" dirty="0"/>
              <a:t>Liknande tendenser syns även utifrån hur nöjd eleven upplever sitt förhållande till sin familj, ju nöjdare eleven är med sin relation till sin familj, desto mindre andel som har någon riskfaktor. </a:t>
            </a:r>
          </a:p>
        </p:txBody>
      </p:sp>
      <p:sp>
        <p:nvSpPr>
          <p:cNvPr id="4" name="Platshållare för bildnummer 3"/>
          <p:cNvSpPr>
            <a:spLocks noGrp="1"/>
          </p:cNvSpPr>
          <p:nvPr>
            <p:ph type="sldNum" sz="quarter" idx="5"/>
          </p:nvPr>
        </p:nvSpPr>
        <p:spPr/>
        <p:txBody>
          <a:bodyPr/>
          <a:lstStyle/>
          <a:p>
            <a:fld id="{FDEF1B4B-AF3E-4044-918A-1D29A5533D63}" type="slidenum">
              <a:rPr lang="sv-SE" smtClean="0"/>
              <a:t>27</a:t>
            </a:fld>
            <a:endParaRPr lang="sv-SE"/>
          </a:p>
        </p:txBody>
      </p:sp>
    </p:spTree>
    <p:extLst>
      <p:ext uri="{BB962C8B-B14F-4D97-AF65-F5344CB8AC3E}">
        <p14:creationId xmlns:p14="http://schemas.microsoft.com/office/powerpoint/2010/main" val="142957072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Det här diagrammet visar på hur står andel av de elever från båda årskurserna som är </a:t>
            </a:r>
            <a:r>
              <a:rPr lang="sv-SE" dirty="0" err="1"/>
              <a:t>vejpare</a:t>
            </a:r>
            <a:r>
              <a:rPr lang="sv-SE" dirty="0"/>
              <a:t> (ca var femte elev) och som har någon riskfaktor i jämförelse med de elever som är icke-</a:t>
            </a:r>
            <a:r>
              <a:rPr lang="sv-SE" dirty="0" err="1"/>
              <a:t>vejpare</a:t>
            </a:r>
            <a:r>
              <a:rPr lang="sv-SE" dirty="0"/>
              <a:t> och hur stor andel av dem som har någon riskfaktor. </a:t>
            </a:r>
          </a:p>
          <a:p>
            <a:endParaRPr lang="sv-SE" dirty="0"/>
          </a:p>
          <a:p>
            <a:r>
              <a:rPr lang="sv-SE" dirty="0"/>
              <a:t>Liknande skillnader i andel elever som har de olika riskfaktorerna oavsett om det är snusare – icke-snusare, rökare – icke-rökare och även snusare av vitt snus – icke snusare av vitt snus, är det signifikant större andel elever som använder nikotin- eller tobaksprodukter som har andra riskfaktorer.</a:t>
            </a:r>
          </a:p>
        </p:txBody>
      </p:sp>
      <p:sp>
        <p:nvSpPr>
          <p:cNvPr id="4" name="Platshållare för bildnummer 3"/>
          <p:cNvSpPr>
            <a:spLocks noGrp="1"/>
          </p:cNvSpPr>
          <p:nvPr>
            <p:ph type="sldNum" sz="quarter" idx="5"/>
          </p:nvPr>
        </p:nvSpPr>
        <p:spPr/>
        <p:txBody>
          <a:bodyPr/>
          <a:lstStyle/>
          <a:p>
            <a:fld id="{FDEF1B4B-AF3E-4044-918A-1D29A5533D63}" type="slidenum">
              <a:rPr lang="sv-SE" smtClean="0"/>
              <a:t>28</a:t>
            </a:fld>
            <a:endParaRPr lang="sv-SE"/>
          </a:p>
        </p:txBody>
      </p:sp>
    </p:spTree>
    <p:extLst>
      <p:ext uri="{BB962C8B-B14F-4D97-AF65-F5344CB8AC3E}">
        <p14:creationId xmlns:p14="http://schemas.microsoft.com/office/powerpoint/2010/main" val="268599850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FDEF1B4B-AF3E-4044-918A-1D29A5533D63}" type="slidenum">
              <a:rPr lang="sv-SE" smtClean="0"/>
              <a:t>29</a:t>
            </a:fld>
            <a:endParaRPr lang="sv-SE"/>
          </a:p>
        </p:txBody>
      </p:sp>
    </p:spTree>
    <p:extLst>
      <p:ext uri="{BB962C8B-B14F-4D97-AF65-F5344CB8AC3E}">
        <p14:creationId xmlns:p14="http://schemas.microsoft.com/office/powerpoint/2010/main" val="26497277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3</a:t>
            </a:fld>
            <a:endParaRPr lang="sv-SE"/>
          </a:p>
        </p:txBody>
      </p:sp>
    </p:spTree>
    <p:extLst>
      <p:ext uri="{BB962C8B-B14F-4D97-AF65-F5344CB8AC3E}">
        <p14:creationId xmlns:p14="http://schemas.microsoft.com/office/powerpoint/2010/main" val="161036223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FDEF1B4B-AF3E-4044-918A-1D29A5533D63}" type="slidenum">
              <a:rPr lang="sv-SE" smtClean="0"/>
              <a:t>30</a:t>
            </a:fld>
            <a:endParaRPr lang="sv-SE"/>
          </a:p>
        </p:txBody>
      </p:sp>
    </p:spTree>
    <p:extLst>
      <p:ext uri="{BB962C8B-B14F-4D97-AF65-F5344CB8AC3E}">
        <p14:creationId xmlns:p14="http://schemas.microsoft.com/office/powerpoint/2010/main" val="7353174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Det är en signifikant större andel elever år 2 på gymnasiet än i åk 9 i kommunen som druckit alkohol senaste 12 månaderna. Gällande andel elever i respektive årskurs som har haft intensivkonsumtion ofta, är dock inte skillnaderna statistiskt säkerställda. </a:t>
            </a:r>
          </a:p>
          <a:p>
            <a:pPr marL="171450" indent="-171450">
              <a:buFontTx/>
              <a:buChar char="-"/>
            </a:pPr>
            <a:r>
              <a:rPr lang="sv-SE" sz="1200" dirty="0"/>
              <a:t>I åk 9 har andelen elever som har andelen elever som druckit alkohol senaste 12 månaderna och som har haft intensivkonsumtion varit på samma nivå över tid. </a:t>
            </a:r>
          </a:p>
          <a:p>
            <a:pPr marL="171450" indent="-171450">
              <a:buFontTx/>
              <a:buChar char="-"/>
            </a:pPr>
            <a:r>
              <a:rPr lang="sv-SE" sz="1200" dirty="0"/>
              <a:t>För eleverna år 2 på gymnasiet är det sedan 2019 en antydan till ökning av elever som druckit alkohol senaste 12 månaderna samtidigt som en minskning av andelen som haft intensivkonsumtion, dock är dessa skillnader inte statistiskt säkerställda. </a:t>
            </a:r>
          </a:p>
          <a:p>
            <a:pPr marL="171450" indent="-171450">
              <a:buFontTx/>
              <a:buChar char="-"/>
            </a:pPr>
            <a:r>
              <a:rPr lang="sv-SE" sz="1200" dirty="0"/>
              <a:t>Andel elever i kommunerna, oavsett årskurs, som har druckit alkohol senaste 12 månaderna eller ofta haft intensivkonsumtion, är på samma nivå som länet och riket. </a:t>
            </a:r>
          </a:p>
          <a:p>
            <a:pPr marL="171450" indent="-171450">
              <a:buFontTx/>
              <a:buChar char="-"/>
            </a:pPr>
            <a:r>
              <a:rPr lang="sv-SE" sz="1200" dirty="0"/>
              <a:t>I både åk 9 (1,55 liter) och år 2 på gymnasiet (3,18 liter) är det fler liter räknat till den totala årliga årskonsumtionen av alkohol jämfört med länet (åk 9 – 1,06 liter; år 2 – 2,62 liter). I båda årskurserna, i jämförelse med länet, framför allt vanligare att dricka starköl och blanddryck och mindre vanligt att dricka vin och folköl.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4</a:t>
            </a:fld>
            <a:endParaRPr lang="sv-SE"/>
          </a:p>
        </p:txBody>
      </p:sp>
    </p:spTree>
    <p:extLst>
      <p:ext uri="{BB962C8B-B14F-4D97-AF65-F5344CB8AC3E}">
        <p14:creationId xmlns:p14="http://schemas.microsoft.com/office/powerpoint/2010/main" val="26721522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En fortsatt positiv nedåtgående trend syns bland länets skolelever gällande intag av alkohol de senaste tio åren. Signifikant minskning av andel elever, båda könen i båda årskurserna som druckit alkohol senaste 12 månaderna. Andelen flickor i åk 9 som haft intensivkonsumtion någon gång per månad eller oftare har sedan 2012 varit på samma nivå. För pojkar åk 9 och både flickor och pojkar år 2 på gymnasiet har det dock varit en positiv utveckling gällande andelen med intensivkonsumtion med en minskande andel sedan 2012. </a:t>
            </a:r>
          </a:p>
          <a:p>
            <a:pPr marL="171450" indent="-171450">
              <a:buFontTx/>
              <a:buChar char="-"/>
            </a:pPr>
            <a:r>
              <a:rPr lang="sv-SE" sz="1200" dirty="0">
                <a:solidFill>
                  <a:schemeClr val="accent2">
                    <a:lumMod val="75000"/>
                  </a:schemeClr>
                </a:solidFill>
              </a:rPr>
              <a:t>Generellt är det inga skillnader mellan könen gällande konsumtion av alkohol men i åk 9 är det vanligare att flickor än pojkar är alkoholkonsumenter d v s druckit alkohol de senaste 12 månaderna. </a:t>
            </a:r>
          </a:p>
          <a:p>
            <a:pPr marL="171450" indent="-171450">
              <a:buFontTx/>
              <a:buChar char="-"/>
            </a:pPr>
            <a:r>
              <a:rPr lang="sv-SE" sz="1200" dirty="0">
                <a:solidFill>
                  <a:schemeClr val="accent2">
                    <a:lumMod val="75000"/>
                  </a:schemeClr>
                </a:solidFill>
              </a:rPr>
              <a:t>Generellt är det inga skillnader mellan länets elever i jämförelse med elever i riket gällande konsumtion av alkohol. </a:t>
            </a:r>
          </a:p>
          <a:p>
            <a:pPr marL="171450" indent="-171450">
              <a:buFontTx/>
              <a:buChar char="-"/>
            </a:pPr>
            <a:r>
              <a:rPr lang="sv-SE" sz="1200" dirty="0">
                <a:solidFill>
                  <a:schemeClr val="accent2">
                    <a:lumMod val="75000"/>
                  </a:schemeClr>
                </a:solidFill>
              </a:rPr>
              <a:t>Bland de elever i åk 9 i länet som druckit alkohol senaste 12 månaderna är det vanligast att få tag på det från kompis, syskon eller partner (51 %).</a:t>
            </a:r>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5</a:t>
            </a:fld>
            <a:endParaRPr lang="sv-SE"/>
          </a:p>
        </p:txBody>
      </p:sp>
    </p:spTree>
    <p:extLst>
      <p:ext uri="{BB962C8B-B14F-4D97-AF65-F5344CB8AC3E}">
        <p14:creationId xmlns:p14="http://schemas.microsoft.com/office/powerpoint/2010/main" val="26933893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Drygt 1 av 5 elever i år 2 på gymnasiet har blivit erbjuden att prova eller köpa narkotika, motsvarande andel bland eleverna i åk 9 i kommunen är drygt 1 av 20. </a:t>
            </a:r>
          </a:p>
          <a:p>
            <a:pPr marL="171450" indent="-171450">
              <a:buFontTx/>
              <a:buChar char="-"/>
            </a:pPr>
            <a:r>
              <a:rPr lang="sv-SE" sz="1200" dirty="0">
                <a:solidFill>
                  <a:schemeClr val="accent2">
                    <a:lumMod val="75000"/>
                  </a:schemeClr>
                </a:solidFill>
              </a:rPr>
              <a:t>Det skiljer sig inte signifikant mellan andelen elever i åk 9 och år 2 i kommunen gällande narkotika och läkemedel.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2023 är det ingen elev i åk 9 som uppgett att de använt narkotika senaste 12 månaderna vilket det inte har varit vid någon av de tidigare undersökningstillfällena, då har andelen varit 2-3 %.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Över tid har andelen elever år 2 på gymnasiet i kommunen varit på samma nivå gällande narkotika och läkemedel.  </a:t>
            </a:r>
          </a:p>
          <a:p>
            <a:pPr marL="171450" indent="-171450">
              <a:buFontTx/>
              <a:buChar char="-"/>
            </a:pPr>
            <a:r>
              <a:rPr lang="sv-SE" sz="1200" dirty="0">
                <a:solidFill>
                  <a:schemeClr val="accent2">
                    <a:lumMod val="75000"/>
                  </a:schemeClr>
                </a:solidFill>
              </a:rPr>
              <a:t>I åk 9 är det en mindre andel elever i kommunen än i länet (4 %) och riket (6 %) som använt narkotika senaste 12 månaderna. Även en mindre andel som blivit erbjuden att prova eller köpa narkotika i jämförelse med länet (19 %) och riket (22 %). Också att ha haft lust att prova narkotika är en signifikant lägre andel i kommunen än i länet (7 %) och riket (7 %). </a:t>
            </a:r>
          </a:p>
          <a:p>
            <a:pPr marL="171450" indent="-171450">
              <a:buFontTx/>
              <a:buChar char="-"/>
            </a:pPr>
            <a:r>
              <a:rPr lang="sv-SE" sz="1200" dirty="0">
                <a:solidFill>
                  <a:schemeClr val="accent2">
                    <a:lumMod val="75000"/>
                  </a:schemeClr>
                </a:solidFill>
              </a:rPr>
              <a:t>Bland elever år 2 på gymnasiet i kommunen är det en signifikant mindre andel som använt narkotika senaste 12 månaderna än riket (10 %).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6</a:t>
            </a:fld>
            <a:endParaRPr lang="sv-SE"/>
          </a:p>
        </p:txBody>
      </p:sp>
    </p:spTree>
    <p:extLst>
      <p:ext uri="{BB962C8B-B14F-4D97-AF65-F5344CB8AC3E}">
        <p14:creationId xmlns:p14="http://schemas.microsoft.com/office/powerpoint/2010/main" val="15920125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På länsnivå är det inga signifikanta skillnader mellan flickor och pojkar i någon av årskurserna när det kommer till de redovisade variablerna till höger. </a:t>
            </a:r>
          </a:p>
          <a:p>
            <a:pPr marL="171450" indent="-171450">
              <a:buFontTx/>
              <a:buChar char="-"/>
            </a:pPr>
            <a:r>
              <a:rPr lang="sv-SE" sz="1200" dirty="0"/>
              <a:t>I åk 9 är det en ökning av andelen som någon gång använt läkemedel* sedan 2012 och då är det främst flickor i årskursen som ökat signifikant.</a:t>
            </a:r>
          </a:p>
          <a:p>
            <a:pPr marL="171450" indent="-171450">
              <a:buFontTx/>
              <a:buChar char="-"/>
            </a:pPr>
            <a:r>
              <a:rPr lang="sv-SE" sz="1200" dirty="0"/>
              <a:t>En positiv utveckling sedan 2019 bland elever år 2 på gymnasiet med en minskande andel som de senaste 12 månaderna använt narkotika (11 % </a:t>
            </a:r>
            <a:r>
              <a:rPr lang="sv-SE" sz="1200" dirty="0">
                <a:sym typeface="Wingdings" panose="05000000000000000000" pitchFamily="2" charset="2"/>
              </a:rPr>
              <a:t> 7 %) </a:t>
            </a:r>
            <a:r>
              <a:rPr lang="sv-SE" sz="1200" dirty="0"/>
              <a:t>eller blivit erbjudan att prova eller köpa narkotika (35 % </a:t>
            </a:r>
            <a:r>
              <a:rPr lang="sv-SE" sz="1200" dirty="0">
                <a:sym typeface="Wingdings" panose="05000000000000000000" pitchFamily="2" charset="2"/>
              </a:rPr>
              <a:t> 26 %), det är dock tillbaka på samma nivåer som innan 2019</a:t>
            </a:r>
            <a:r>
              <a:rPr lang="sv-SE" sz="1200" dirty="0"/>
              <a:t>. </a:t>
            </a:r>
          </a:p>
          <a:p>
            <a:pPr marL="171450" indent="-171450">
              <a:buFontTx/>
              <a:buChar char="-"/>
            </a:pPr>
            <a:r>
              <a:rPr lang="sv-SE" sz="1200" dirty="0"/>
              <a:t>Det är vanligare bland elever i den äldre årskursen att ha blivit erbjuden att prova eller köpa narkotika, i övrigt inga skillnader mellan de två årskurserna. </a:t>
            </a:r>
          </a:p>
          <a:p>
            <a:pPr marL="171450" indent="-171450">
              <a:buFontTx/>
              <a:buChar char="-"/>
            </a:pPr>
            <a:r>
              <a:rPr lang="sv-SE" sz="1200" dirty="0"/>
              <a:t>Flickor år 2 på gymnasiet i länet sticker ut positivt jämfört med motsvarande grupp på riksnivå gällande andelen som har använt narkotika senaste 12 månaderna och som någon gång använt läkemedel* som är lägre i länet än riket.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7</a:t>
            </a:fld>
            <a:endParaRPr lang="sv-SE"/>
          </a:p>
        </p:txBody>
      </p:sp>
    </p:spTree>
    <p:extLst>
      <p:ext uri="{BB962C8B-B14F-4D97-AF65-F5344CB8AC3E}">
        <p14:creationId xmlns:p14="http://schemas.microsoft.com/office/powerpoint/2010/main" val="11952729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I kommunen är det en signifikant större andel elever år 2 på gymnasiet än i åk 9 som är snusare.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Andelen elever som är rökare, </a:t>
            </a:r>
            <a:r>
              <a:rPr lang="sv-SE" sz="1200" dirty="0" err="1">
                <a:solidFill>
                  <a:schemeClr val="accent2">
                    <a:lumMod val="75000"/>
                  </a:schemeClr>
                </a:solidFill>
              </a:rPr>
              <a:t>vejpare</a:t>
            </a:r>
            <a:r>
              <a:rPr lang="sv-SE" sz="1200" dirty="0">
                <a:solidFill>
                  <a:schemeClr val="accent2">
                    <a:lumMod val="75000"/>
                  </a:schemeClr>
                </a:solidFill>
              </a:rPr>
              <a:t> eller snusare av vitt snus skiljer sig inte signifikant åt mellan de två årskurserna i kommunen. </a:t>
            </a:r>
          </a:p>
          <a:p>
            <a:pPr marL="171450" indent="-171450">
              <a:buFontTx/>
              <a:buChar char="-"/>
            </a:pPr>
            <a:r>
              <a:rPr lang="sv-SE" sz="1200" dirty="0">
                <a:solidFill>
                  <a:schemeClr val="accent2">
                    <a:lumMod val="75000"/>
                  </a:schemeClr>
                </a:solidFill>
              </a:rPr>
              <a:t>Sedan 2019 är det en ökning av andelen elever år 2 på gymnasiet i Härjedalen som är snusare, från 10 % 2019 till 38 % 2023.</a:t>
            </a:r>
          </a:p>
          <a:p>
            <a:pPr marL="171450" indent="-171450">
              <a:buFontTx/>
              <a:buChar char="-"/>
            </a:pPr>
            <a:r>
              <a:rPr lang="sv-SE" sz="1200" dirty="0">
                <a:solidFill>
                  <a:schemeClr val="accent2">
                    <a:lumMod val="75000"/>
                  </a:schemeClr>
                </a:solidFill>
              </a:rPr>
              <a:t>Andelen elever i kommunen som är rökare har varit på samma nivå över tid. </a:t>
            </a:r>
          </a:p>
          <a:p>
            <a:pPr marL="171450" indent="-171450">
              <a:buFontTx/>
              <a:buChar char="-"/>
            </a:pPr>
            <a:r>
              <a:rPr lang="sv-SE" sz="1200" dirty="0">
                <a:solidFill>
                  <a:schemeClr val="accent2">
                    <a:lumMod val="75000"/>
                  </a:schemeClr>
                </a:solidFill>
              </a:rPr>
              <a:t>Andelen elever i åk 9 och år 2 på gymnasiet som är rökare, snusare </a:t>
            </a:r>
            <a:r>
              <a:rPr lang="sv-SE" sz="1200" dirty="0" err="1">
                <a:solidFill>
                  <a:schemeClr val="accent2">
                    <a:lumMod val="75000"/>
                  </a:schemeClr>
                </a:solidFill>
              </a:rPr>
              <a:t>vejpare</a:t>
            </a:r>
            <a:r>
              <a:rPr lang="sv-SE" sz="1200" dirty="0">
                <a:solidFill>
                  <a:schemeClr val="accent2">
                    <a:lumMod val="75000"/>
                  </a:schemeClr>
                </a:solidFill>
              </a:rPr>
              <a:t> eller vitt-snusare skiljer sig inte signifikant mot andelen i länet eller riket.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8</a:t>
            </a:fld>
            <a:endParaRPr lang="sv-SE"/>
          </a:p>
        </p:txBody>
      </p:sp>
    </p:spTree>
    <p:extLst>
      <p:ext uri="{BB962C8B-B14F-4D97-AF65-F5344CB8AC3E}">
        <p14:creationId xmlns:p14="http://schemas.microsoft.com/office/powerpoint/2010/main" val="15895650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På länsnivå är det lika vanligt bland flickor som bland pojkar att vara snusare respektive rökare 2023. Vid tidigare undersökningar i länet har det varit vanligare bland pojkar att vara snusare. </a:t>
            </a:r>
          </a:p>
          <a:p>
            <a:pPr marL="171450" indent="-171450">
              <a:buFontTx/>
              <a:buChar char="-"/>
            </a:pPr>
            <a:r>
              <a:rPr lang="sv-SE" sz="1200" dirty="0">
                <a:solidFill>
                  <a:schemeClr val="accent2">
                    <a:lumMod val="75000"/>
                  </a:schemeClr>
                </a:solidFill>
              </a:rPr>
              <a:t>Det är vanligare i den äldre årskursen att vara snusare och rökare jämfört med åk 9. </a:t>
            </a:r>
          </a:p>
          <a:p>
            <a:pPr marL="171450" indent="-171450">
              <a:buFontTx/>
              <a:buChar char="-"/>
            </a:pPr>
            <a:r>
              <a:rPr lang="sv-SE" sz="1200" dirty="0">
                <a:solidFill>
                  <a:schemeClr val="accent2">
                    <a:lumMod val="75000"/>
                  </a:schemeClr>
                </a:solidFill>
              </a:rPr>
              <a:t>I båda årskurserna finns det en ökning av andelen flickor som är snusare vilket gör att det 2023 är lika vanligt bland flickor som pojkar att vara snusare. </a:t>
            </a:r>
          </a:p>
          <a:p>
            <a:pPr marL="171450" indent="-171450">
              <a:buFontTx/>
              <a:buChar char="-"/>
            </a:pPr>
            <a:r>
              <a:rPr lang="sv-SE" sz="1200" dirty="0">
                <a:solidFill>
                  <a:schemeClr val="accent2">
                    <a:lumMod val="75000"/>
                  </a:schemeClr>
                </a:solidFill>
              </a:rPr>
              <a:t>I jämförelse med 2012 är det i båda årskurserna, en mindre andel elever som är rökare. I åk 9 är det framför allt andelen pojkar som minskat signifikant under tidsperioden och för elever år 2 på gymnasiet det främst flickor som minskat signifikant.  </a:t>
            </a:r>
          </a:p>
          <a:p>
            <a:pPr marL="171450" indent="-171450">
              <a:buFontTx/>
              <a:buChar char="-"/>
            </a:pPr>
            <a:r>
              <a:rPr lang="sv-SE" sz="1200" dirty="0">
                <a:solidFill>
                  <a:schemeClr val="accent2">
                    <a:lumMod val="75000"/>
                  </a:schemeClr>
                </a:solidFill>
              </a:rPr>
              <a:t>Andelen elever i länet som är snusare eller rökare skiljer sig inte signifikant mot riket i någon av årskurserna.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9</a:t>
            </a:fld>
            <a:endParaRPr lang="sv-SE"/>
          </a:p>
        </p:txBody>
      </p:sp>
    </p:spTree>
    <p:extLst>
      <p:ext uri="{BB962C8B-B14F-4D97-AF65-F5344CB8AC3E}">
        <p14:creationId xmlns:p14="http://schemas.microsoft.com/office/powerpoint/2010/main" val="2847999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3FF9D330-2FAC-4BB9-93EE-FDBF8AFAC817}" type="datetimeFigureOut">
              <a:rPr lang="sv-SE" smtClean="0"/>
              <a:t>2024-09-13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1280502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3FF9D330-2FAC-4BB9-93EE-FDBF8AFAC817}" type="datetimeFigureOut">
              <a:rPr lang="sv-SE" smtClean="0"/>
              <a:t>2024-09-13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3991561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3FF9D330-2FAC-4BB9-93EE-FDBF8AFAC817}" type="datetimeFigureOut">
              <a:rPr lang="sv-SE" smtClean="0"/>
              <a:t>2024-09-13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13558553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vå radig 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endParaRPr lang="sv-SE" dirty="0"/>
          </a:p>
        </p:txBody>
      </p:sp>
      <p:sp>
        <p:nvSpPr>
          <p:cNvPr id="3" name="Platshållare för innehåll 2"/>
          <p:cNvSpPr>
            <a:spLocks noGrp="1"/>
          </p:cNvSpPr>
          <p:nvPr>
            <p:ph idx="1"/>
          </p:nvPr>
        </p:nvSpPr>
        <p:spPr>
          <a:xfrm>
            <a:off x="864000" y="1989120"/>
            <a:ext cx="10465200" cy="383224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4" name="Platshållare för datum 3"/>
          <p:cNvSpPr>
            <a:spLocks noGrp="1"/>
          </p:cNvSpPr>
          <p:nvPr>
            <p:ph type="dt" sz="half" idx="10"/>
          </p:nvPr>
        </p:nvSpPr>
        <p:spPr/>
        <p:txBody>
          <a:bodyPr/>
          <a:lstStyle/>
          <a:p>
            <a:fld id="{93979412-D361-406D-A194-319B192BD2D7}" type="datetimeFigureOut">
              <a:rPr lang="sv-SE" smtClean="0"/>
              <a:pPr/>
              <a:t>2024-09-13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4A3E772-BA0E-440B-B6B8-BBE74D104596}" type="slidenum">
              <a:rPr lang="sv-SE" smtClean="0"/>
              <a:pPr/>
              <a:t>‹#›</a:t>
            </a:fld>
            <a:endParaRPr lang="sv-SE"/>
          </a:p>
        </p:txBody>
      </p:sp>
      <p:sp>
        <p:nvSpPr>
          <p:cNvPr id="11" name="Platshållare för innehåll 10"/>
          <p:cNvSpPr>
            <a:spLocks noGrp="1"/>
          </p:cNvSpPr>
          <p:nvPr>
            <p:ph sz="quarter" idx="13" hasCustomPrompt="1"/>
          </p:nvPr>
        </p:nvSpPr>
        <p:spPr>
          <a:xfrm>
            <a:off x="864000" y="1332000"/>
            <a:ext cx="10465200" cy="365760"/>
          </a:xfrm>
        </p:spPr>
        <p:txBody>
          <a:bodyPr>
            <a:normAutofit/>
          </a:bodyPr>
          <a:lstStyle>
            <a:lvl1pPr>
              <a:buNone/>
              <a:defRPr sz="2000" cap="all" baseline="0">
                <a:solidFill>
                  <a:schemeClr val="tx1">
                    <a:lumMod val="50000"/>
                    <a:lumOff val="50000"/>
                  </a:schemeClr>
                </a:solidFill>
                <a:latin typeface="+mj-lt"/>
              </a:defRPr>
            </a:lvl1pPr>
          </a:lstStyle>
          <a:p>
            <a:pPr lvl="0"/>
            <a:r>
              <a:rPr lang="sv-SE" dirty="0"/>
              <a:t>Eventuellt underrubrik</a:t>
            </a:r>
          </a:p>
        </p:txBody>
      </p:sp>
    </p:spTree>
    <p:extLst>
      <p:ext uri="{BB962C8B-B14F-4D97-AF65-F5344CB8AC3E}">
        <p14:creationId xmlns:p14="http://schemas.microsoft.com/office/powerpoint/2010/main" val="1564436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3FF9D330-2FAC-4BB9-93EE-FDBF8AFAC817}" type="datetimeFigureOut">
              <a:rPr lang="sv-SE" smtClean="0"/>
              <a:t>2024-09-13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1529490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3FF9D330-2FAC-4BB9-93EE-FDBF8AFAC817}" type="datetimeFigureOut">
              <a:rPr lang="sv-SE" smtClean="0"/>
              <a:t>2024-09-13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1414978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3FF9D330-2FAC-4BB9-93EE-FDBF8AFAC817}" type="datetimeFigureOut">
              <a:rPr lang="sv-SE" smtClean="0"/>
              <a:t>2024-09-13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234413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sv-SE"/>
              <a:t>Klicka här för att ändra mall för rubrikformat</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3FF9D330-2FAC-4BB9-93EE-FDBF8AFAC817}" type="datetimeFigureOut">
              <a:rPr lang="sv-SE" smtClean="0"/>
              <a:t>2024-09-13</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829888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3FF9D330-2FAC-4BB9-93EE-FDBF8AFAC817}" type="datetimeFigureOut">
              <a:rPr lang="sv-SE" smtClean="0"/>
              <a:t>2024-09-13</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590074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F9D330-2FAC-4BB9-93EE-FDBF8AFAC817}" type="datetimeFigureOut">
              <a:rPr lang="sv-SE" smtClean="0"/>
              <a:t>2024-09-13</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3355073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3FF9D330-2FAC-4BB9-93EE-FDBF8AFAC817}" type="datetimeFigureOut">
              <a:rPr lang="sv-SE" smtClean="0"/>
              <a:t>2024-09-13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2626303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3FF9D330-2FAC-4BB9-93EE-FDBF8AFAC817}" type="datetimeFigureOut">
              <a:rPr lang="sv-SE" smtClean="0"/>
              <a:t>2024-09-13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3391616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F9D330-2FAC-4BB9-93EE-FDBF8AFAC817}" type="datetimeFigureOut">
              <a:rPr lang="sv-SE" smtClean="0"/>
              <a:t>2024-09-13</a:t>
            </a:fld>
            <a:endParaRPr lang="sv-S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F286BF-7F5A-4614-B91E-E6106C718F54}" type="slidenum">
              <a:rPr lang="sv-SE" smtClean="0"/>
              <a:t>‹#›</a:t>
            </a:fld>
            <a:endParaRPr lang="sv-SE"/>
          </a:p>
        </p:txBody>
      </p:sp>
    </p:spTree>
    <p:extLst>
      <p:ext uri="{BB962C8B-B14F-4D97-AF65-F5344CB8AC3E}">
        <p14:creationId xmlns:p14="http://schemas.microsoft.com/office/powerpoint/2010/main" val="89164711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chart" Target="../charts/chart9.xml"/></Relationships>
</file>

<file path=ppt/slides/_rels/slide1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chart" Target="../charts/chart15.xml"/></Relationships>
</file>

<file path=ppt/slides/_rels/slide16.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chart" Target="../charts/chart17.xml"/></Relationships>
</file>

<file path=ppt/slides/_rels/slide17.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chart" Target="../charts/chart20.xml"/></Relationships>
</file>

<file path=ppt/slides/_rels/slide19.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chart" Target="../charts/chart23.xml"/></Relationships>
</file>

<file path=ppt/slides/_rels/slide21.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chart" Target="../charts/chart26.xml"/></Relationships>
</file>

<file path=ppt/slides/_rels/slide23.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_rels/slide27.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chart" Target="../charts/chart31.xml"/><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9.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can.se/undersokningar/cans-nationella-skolundersokning/" TargetMode="External"/><Relationship Id="rId2" Type="http://schemas.openxmlformats.org/officeDocument/2006/relationships/hyperlink" Target="https://www.regionjh.se/forpersonalovrigavardgivarepartners/folkhalsa/folkhalsorapportering/skoleleversdrogvanor.4.2814c82b18dae95ebda1cae.html" TargetMode="External"/><Relationship Id="rId1" Type="http://schemas.openxmlformats.org/officeDocument/2006/relationships/slideLayout" Target="../slideLayouts/slideLayout2.xml"/><Relationship Id="rId5" Type="http://schemas.openxmlformats.org/officeDocument/2006/relationships/hyperlink" Target="mailto:agneta.roberts@herjedalen.se" TargetMode="External"/><Relationship Id="rId4" Type="http://schemas.openxmlformats.org/officeDocument/2006/relationships/hyperlink" Target="mailto:hanna.viklund@regionjh.se" TargetMode="Externa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E910B66D-B3A7-49F5-48A0-F29728112FD7}"/>
              </a:ext>
            </a:extLst>
          </p:cNvPr>
          <p:cNvPicPr>
            <a:picLocks noChangeAspect="1"/>
          </p:cNvPicPr>
          <p:nvPr/>
        </p:nvPicPr>
        <p:blipFill>
          <a:blip r:embed="rId3"/>
          <a:stretch>
            <a:fillRect/>
          </a:stretch>
        </p:blipFill>
        <p:spPr>
          <a:xfrm>
            <a:off x="0" y="0"/>
            <a:ext cx="12192000" cy="6861352"/>
          </a:xfrm>
          <a:prstGeom prst="rect">
            <a:avLst/>
          </a:prstGeom>
        </p:spPr>
      </p:pic>
      <p:sp>
        <p:nvSpPr>
          <p:cNvPr id="8" name="textruta 7">
            <a:extLst>
              <a:ext uri="{FF2B5EF4-FFF2-40B4-BE49-F238E27FC236}">
                <a16:creationId xmlns:a16="http://schemas.microsoft.com/office/drawing/2014/main" id="{AF3439AE-771A-94C9-75F4-664FE5D26B4C}"/>
              </a:ext>
            </a:extLst>
          </p:cNvPr>
          <p:cNvSpPr txBox="1"/>
          <p:nvPr/>
        </p:nvSpPr>
        <p:spPr>
          <a:xfrm>
            <a:off x="415637" y="4797631"/>
            <a:ext cx="3265714" cy="523220"/>
          </a:xfrm>
          <a:prstGeom prst="rect">
            <a:avLst/>
          </a:prstGeom>
          <a:noFill/>
        </p:spPr>
        <p:txBody>
          <a:bodyPr wrap="square" rtlCol="0">
            <a:spAutoFit/>
          </a:bodyPr>
          <a:lstStyle/>
          <a:p>
            <a:r>
              <a:rPr lang="sv-SE" sz="2800" b="1" dirty="0">
                <a:solidFill>
                  <a:schemeClr val="accent2">
                    <a:lumMod val="75000"/>
                  </a:schemeClr>
                </a:solidFill>
                <a:latin typeface="+mj-lt"/>
              </a:rPr>
              <a:t>Härjedalens kommun</a:t>
            </a:r>
          </a:p>
        </p:txBody>
      </p:sp>
      <p:sp>
        <p:nvSpPr>
          <p:cNvPr id="2" name="Rektangel 1">
            <a:extLst>
              <a:ext uri="{FF2B5EF4-FFF2-40B4-BE49-F238E27FC236}">
                <a16:creationId xmlns:a16="http://schemas.microsoft.com/office/drawing/2014/main" id="{11496B38-3E97-6137-ADB7-0055A4FE671B}"/>
              </a:ext>
            </a:extLst>
          </p:cNvPr>
          <p:cNvSpPr/>
          <p:nvPr/>
        </p:nvSpPr>
        <p:spPr>
          <a:xfrm>
            <a:off x="-11876" y="5652654"/>
            <a:ext cx="4453247" cy="1205345"/>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En bild som visar Grafik, symbol, skärmbild, grafisk design&#10;&#10;Automatiskt genererad beskrivning">
            <a:extLst>
              <a:ext uri="{FF2B5EF4-FFF2-40B4-BE49-F238E27FC236}">
                <a16:creationId xmlns:a16="http://schemas.microsoft.com/office/drawing/2014/main" id="{C6BAFFDC-5348-277B-08EC-D841ADBE668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560" y="5890161"/>
            <a:ext cx="2004790" cy="770091"/>
          </a:xfrm>
          <a:prstGeom prst="rect">
            <a:avLst/>
          </a:prstGeom>
        </p:spPr>
      </p:pic>
      <p:pic>
        <p:nvPicPr>
          <p:cNvPr id="1026" name="Picture 2">
            <a:extLst>
              <a:ext uri="{FF2B5EF4-FFF2-40B4-BE49-F238E27FC236}">
                <a16:creationId xmlns:a16="http://schemas.microsoft.com/office/drawing/2014/main" id="{59C078B1-DD96-FB8E-284F-42B4E3EB8F5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53494" y="6009568"/>
            <a:ext cx="2513356" cy="486235"/>
          </a:xfrm>
          <a:prstGeom prst="rect">
            <a:avLst/>
          </a:prstGeom>
          <a:noFill/>
          <a:extLst>
            <a:ext uri="{909E8E84-426E-40DD-AFC4-6F175D3DCCD1}">
              <a14:hiddenFill xmlns:a14="http://schemas.microsoft.com/office/drawing/2010/main">
                <a:solidFill>
                  <a:srgbClr val="FFFFFF"/>
                </a:solidFill>
              </a14:hiddenFill>
            </a:ext>
          </a:extLst>
        </p:spPr>
      </p:pic>
      <p:sp>
        <p:nvSpPr>
          <p:cNvPr id="4" name="textruta 3">
            <a:extLst>
              <a:ext uri="{FF2B5EF4-FFF2-40B4-BE49-F238E27FC236}">
                <a16:creationId xmlns:a16="http://schemas.microsoft.com/office/drawing/2014/main" id="{2D415BFD-D33B-D17B-C731-264D6814F109}"/>
              </a:ext>
            </a:extLst>
          </p:cNvPr>
          <p:cNvSpPr txBox="1"/>
          <p:nvPr/>
        </p:nvSpPr>
        <p:spPr>
          <a:xfrm>
            <a:off x="10572998" y="6516699"/>
            <a:ext cx="1721922" cy="292388"/>
          </a:xfrm>
          <a:prstGeom prst="rect">
            <a:avLst/>
          </a:prstGeom>
          <a:noFill/>
        </p:spPr>
        <p:txBody>
          <a:bodyPr wrap="square" rtlCol="0">
            <a:spAutoFit/>
          </a:bodyPr>
          <a:lstStyle/>
          <a:p>
            <a:r>
              <a:rPr lang="sv-SE" sz="1300" dirty="0">
                <a:solidFill>
                  <a:schemeClr val="bg2"/>
                </a:solidFill>
              </a:rPr>
              <a:t>Publicerad sep 2024</a:t>
            </a:r>
            <a:r>
              <a:rPr lang="sv-SE" sz="1300" dirty="0"/>
              <a:t> </a:t>
            </a:r>
          </a:p>
        </p:txBody>
      </p:sp>
    </p:spTree>
    <p:extLst>
      <p:ext uri="{BB962C8B-B14F-4D97-AF65-F5344CB8AC3E}">
        <p14:creationId xmlns:p14="http://schemas.microsoft.com/office/powerpoint/2010/main" val="31224696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ktangel: rundade hörn 5">
            <a:extLst>
              <a:ext uri="{FF2B5EF4-FFF2-40B4-BE49-F238E27FC236}">
                <a16:creationId xmlns:a16="http://schemas.microsoft.com/office/drawing/2014/main" id="{4F4E14BD-33C5-D715-EE70-E34D661BBC27}"/>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2E96252-4E7E-8CA9-E83D-655CB37B01E2}"/>
              </a:ext>
            </a:extLst>
          </p:cNvPr>
          <p:cNvSpPr>
            <a:spLocks noGrp="1"/>
          </p:cNvSpPr>
          <p:nvPr>
            <p:ph type="title"/>
          </p:nvPr>
        </p:nvSpPr>
        <p:spPr>
          <a:xfrm>
            <a:off x="43650" y="427369"/>
            <a:ext cx="961185" cy="6003261"/>
          </a:xfrm>
        </p:spPr>
        <p:txBody>
          <a:bodyPr vert="wordArtVert" anchor="b">
            <a:normAutofit/>
          </a:bodyPr>
          <a:lstStyle/>
          <a:p>
            <a:r>
              <a:rPr lang="sv-SE" sz="3800" b="1" dirty="0">
                <a:solidFill>
                  <a:schemeClr val="accent2">
                    <a:lumMod val="75000"/>
                  </a:schemeClr>
                </a:solidFill>
              </a:rPr>
              <a:t>LÄNSNIVÅ</a:t>
            </a:r>
          </a:p>
        </p:txBody>
      </p:sp>
      <p:sp>
        <p:nvSpPr>
          <p:cNvPr id="12" name="Platshållare för innehåll 2">
            <a:extLst>
              <a:ext uri="{FF2B5EF4-FFF2-40B4-BE49-F238E27FC236}">
                <a16:creationId xmlns:a16="http://schemas.microsoft.com/office/drawing/2014/main" id="{4A55BA55-4190-C674-F714-6F646C5AB6E8}"/>
              </a:ext>
            </a:extLst>
          </p:cNvPr>
          <p:cNvSpPr txBox="1">
            <a:spLocks/>
          </p:cNvSpPr>
          <p:nvPr/>
        </p:nvSpPr>
        <p:spPr>
          <a:xfrm>
            <a:off x="1233351" y="1312155"/>
            <a:ext cx="3908809" cy="4645729"/>
          </a:xfrm>
          <a:prstGeom prst="rect">
            <a:avLst/>
          </a:prstGeom>
          <a:solidFill>
            <a:schemeClr val="accent2">
              <a:lumMod val="20000"/>
              <a:lumOff val="80000"/>
            </a:schemeClr>
          </a:solidFill>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sz="1600" dirty="0" err="1">
                <a:solidFill>
                  <a:schemeClr val="accent2">
                    <a:lumMod val="75000"/>
                  </a:schemeClr>
                </a:solidFill>
              </a:rPr>
              <a:t>Vejpare</a:t>
            </a:r>
            <a:r>
              <a:rPr lang="sv-SE" sz="1600" dirty="0">
                <a:solidFill>
                  <a:schemeClr val="accent2">
                    <a:lumMod val="75000"/>
                  </a:schemeClr>
                </a:solidFill>
              </a:rPr>
              <a:t>* och vitt-snusare**</a:t>
            </a:r>
          </a:p>
          <a:p>
            <a:r>
              <a:rPr lang="sv-SE" sz="1600" dirty="0">
                <a:solidFill>
                  <a:schemeClr val="accent2">
                    <a:lumMod val="75000"/>
                  </a:schemeClr>
                </a:solidFill>
              </a:rPr>
              <a:t>På länsnivå är det en större andel flickor än pojkar som är </a:t>
            </a:r>
            <a:r>
              <a:rPr lang="sv-SE" sz="1600" dirty="0" err="1">
                <a:solidFill>
                  <a:schemeClr val="accent2">
                    <a:lumMod val="75000"/>
                  </a:schemeClr>
                </a:solidFill>
              </a:rPr>
              <a:t>vejpare</a:t>
            </a:r>
            <a:r>
              <a:rPr lang="sv-SE" sz="1600" dirty="0">
                <a:solidFill>
                  <a:schemeClr val="accent2">
                    <a:lumMod val="75000"/>
                  </a:schemeClr>
                </a:solidFill>
              </a:rPr>
              <a:t>, det gäller båda årskurserna. </a:t>
            </a:r>
          </a:p>
          <a:p>
            <a:r>
              <a:rPr lang="sv-SE" sz="1600" dirty="0">
                <a:solidFill>
                  <a:schemeClr val="accent2">
                    <a:lumMod val="75000"/>
                  </a:schemeClr>
                </a:solidFill>
              </a:rPr>
              <a:t>Gällande andel elever som är snusare av vitt snus skiljer det sig inte signifikant mellan könen i någon av årskurserna. </a:t>
            </a:r>
          </a:p>
          <a:p>
            <a:r>
              <a:rPr lang="sv-SE" sz="1600" dirty="0">
                <a:solidFill>
                  <a:schemeClr val="accent2">
                    <a:lumMod val="75000"/>
                  </a:schemeClr>
                </a:solidFill>
              </a:rPr>
              <a:t>Det finns inga signifikanta skillnader mellan eleverna i länet och riket när det kommer till andel som är </a:t>
            </a:r>
            <a:r>
              <a:rPr lang="sv-SE" sz="1600" dirty="0" err="1">
                <a:solidFill>
                  <a:schemeClr val="accent2">
                    <a:lumMod val="75000"/>
                  </a:schemeClr>
                </a:solidFill>
              </a:rPr>
              <a:t>vejpare</a:t>
            </a:r>
            <a:r>
              <a:rPr lang="sv-SE" sz="1600" dirty="0">
                <a:solidFill>
                  <a:schemeClr val="accent2">
                    <a:lumMod val="75000"/>
                  </a:schemeClr>
                </a:solidFill>
              </a:rPr>
              <a:t> eller snusare av vitt snus. </a:t>
            </a:r>
          </a:p>
          <a:p>
            <a:pPr marL="0" indent="0">
              <a:buNone/>
            </a:pPr>
            <a:r>
              <a:rPr lang="sv-SE" sz="1600" dirty="0">
                <a:solidFill>
                  <a:schemeClr val="accent2">
                    <a:lumMod val="75000"/>
                  </a:schemeClr>
                </a:solidFill>
              </a:rPr>
              <a:t>Använt e-cigaretter senaste 30 dagarna</a:t>
            </a:r>
          </a:p>
          <a:p>
            <a:r>
              <a:rPr lang="sv-SE" sz="1600" dirty="0">
                <a:solidFill>
                  <a:schemeClr val="accent2">
                    <a:lumMod val="75000"/>
                  </a:schemeClr>
                </a:solidFill>
              </a:rPr>
              <a:t>Sedan 2019 har andelen elever som använt e-cigaretter senaste 30 dagarna ökat i båda årskurserna, dock är ökningen inte signifikant gällande pojkar i åk 9 som är den grupp som har lägst andel. </a:t>
            </a:r>
          </a:p>
          <a:p>
            <a:endParaRPr lang="sv-SE" sz="1600" dirty="0"/>
          </a:p>
        </p:txBody>
      </p:sp>
      <p:sp>
        <p:nvSpPr>
          <p:cNvPr id="4" name="Rubrik 1">
            <a:extLst>
              <a:ext uri="{FF2B5EF4-FFF2-40B4-BE49-F238E27FC236}">
                <a16:creationId xmlns:a16="http://schemas.microsoft.com/office/drawing/2014/main" id="{FBDBEBB7-7FD5-3A24-11ED-BE7F5898AA88}"/>
              </a:ext>
            </a:extLst>
          </p:cNvPr>
          <p:cNvSpPr txBox="1">
            <a:spLocks/>
          </p:cNvSpPr>
          <p:nvPr/>
        </p:nvSpPr>
        <p:spPr>
          <a:xfrm>
            <a:off x="1204086" y="256427"/>
            <a:ext cx="3908809" cy="7867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200" dirty="0">
                <a:solidFill>
                  <a:schemeClr val="accent2">
                    <a:lumMod val="75000"/>
                  </a:schemeClr>
                </a:solidFill>
              </a:rPr>
              <a:t>Nikotin</a:t>
            </a:r>
          </a:p>
        </p:txBody>
      </p:sp>
      <p:graphicFrame>
        <p:nvGraphicFramePr>
          <p:cNvPr id="3" name="Diagram 2">
            <a:extLst>
              <a:ext uri="{FF2B5EF4-FFF2-40B4-BE49-F238E27FC236}">
                <a16:creationId xmlns:a16="http://schemas.microsoft.com/office/drawing/2014/main" id="{297266F8-569D-EBCF-DB4A-5418CCB83CB9}"/>
              </a:ext>
            </a:extLst>
          </p:cNvPr>
          <p:cNvGraphicFramePr>
            <a:graphicFrameLocks/>
          </p:cNvGraphicFramePr>
          <p:nvPr>
            <p:extLst>
              <p:ext uri="{D42A27DB-BD31-4B8C-83A1-F6EECF244321}">
                <p14:modId xmlns:p14="http://schemas.microsoft.com/office/powerpoint/2010/main" val="1320335534"/>
              </p:ext>
            </p:extLst>
          </p:nvPr>
        </p:nvGraphicFramePr>
        <p:xfrm>
          <a:off x="5637123" y="69119"/>
          <a:ext cx="6360608" cy="300366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Diagram 9">
            <a:extLst>
              <a:ext uri="{FF2B5EF4-FFF2-40B4-BE49-F238E27FC236}">
                <a16:creationId xmlns:a16="http://schemas.microsoft.com/office/drawing/2014/main" id="{440A8A68-A1D5-B76C-56B6-400F34CF6C62}"/>
              </a:ext>
            </a:extLst>
          </p:cNvPr>
          <p:cNvGraphicFramePr>
            <a:graphicFrameLocks/>
          </p:cNvGraphicFramePr>
          <p:nvPr>
            <p:extLst>
              <p:ext uri="{D42A27DB-BD31-4B8C-83A1-F6EECF244321}">
                <p14:modId xmlns:p14="http://schemas.microsoft.com/office/powerpoint/2010/main" val="125965456"/>
              </p:ext>
            </p:extLst>
          </p:nvPr>
        </p:nvGraphicFramePr>
        <p:xfrm>
          <a:off x="5637123" y="3452255"/>
          <a:ext cx="6360608" cy="3199973"/>
        </p:xfrm>
        <a:graphic>
          <a:graphicData uri="http://schemas.openxmlformats.org/drawingml/2006/chart">
            <c:chart xmlns:c="http://schemas.openxmlformats.org/drawingml/2006/chart" xmlns:r="http://schemas.openxmlformats.org/officeDocument/2006/relationships" r:id="rId4"/>
          </a:graphicData>
        </a:graphic>
      </p:graphicFrame>
      <p:sp>
        <p:nvSpPr>
          <p:cNvPr id="11" name="textruta 10">
            <a:extLst>
              <a:ext uri="{FF2B5EF4-FFF2-40B4-BE49-F238E27FC236}">
                <a16:creationId xmlns:a16="http://schemas.microsoft.com/office/drawing/2014/main" id="{4E1E034D-6BC8-DD54-C5BE-A7B2791A44EA}"/>
              </a:ext>
            </a:extLst>
          </p:cNvPr>
          <p:cNvSpPr txBox="1"/>
          <p:nvPr/>
        </p:nvSpPr>
        <p:spPr>
          <a:xfrm>
            <a:off x="1270550" y="5957884"/>
            <a:ext cx="4412125" cy="830997"/>
          </a:xfrm>
          <a:prstGeom prst="rect">
            <a:avLst/>
          </a:prstGeom>
          <a:noFill/>
        </p:spPr>
        <p:txBody>
          <a:bodyPr wrap="square" rtlCol="0">
            <a:spAutoFit/>
          </a:bodyPr>
          <a:lstStyle/>
          <a:p>
            <a:r>
              <a:rPr lang="sv-SE" sz="1200" dirty="0">
                <a:solidFill>
                  <a:schemeClr val="accent2">
                    <a:lumMod val="75000"/>
                  </a:schemeClr>
                </a:solidFill>
              </a:rPr>
              <a:t>* De elever som svarat att de använt e-cigaretter senaste 12 månaderna och som fortfarande använder det.  </a:t>
            </a:r>
          </a:p>
          <a:p>
            <a:r>
              <a:rPr lang="sv-SE" sz="1200" dirty="0">
                <a:solidFill>
                  <a:schemeClr val="accent2">
                    <a:lumMod val="75000"/>
                  </a:schemeClr>
                </a:solidFill>
              </a:rPr>
              <a:t>** De elever som svarat att de använt vitt snus senaste 12 månaderna och som fortfarande använder det. </a:t>
            </a:r>
          </a:p>
        </p:txBody>
      </p:sp>
      <p:cxnSp>
        <p:nvCxnSpPr>
          <p:cNvPr id="8" name="Rak koppling 7">
            <a:extLst>
              <a:ext uri="{FF2B5EF4-FFF2-40B4-BE49-F238E27FC236}">
                <a16:creationId xmlns:a16="http://schemas.microsoft.com/office/drawing/2014/main" id="{B275E59E-9DDC-EFE5-0C2E-D3A7F815B2C1}"/>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 name="textruta 1">
            <a:extLst>
              <a:ext uri="{FF2B5EF4-FFF2-40B4-BE49-F238E27FC236}">
                <a16:creationId xmlns:a16="http://schemas.microsoft.com/office/drawing/2014/main" id="{BB6DE101-308D-0649-DAEC-3C0B784F1013}"/>
              </a:ext>
            </a:extLst>
          </p:cNvPr>
          <p:cNvSpPr txBox="1"/>
          <p:nvPr/>
        </p:nvSpPr>
        <p:spPr>
          <a:xfrm>
            <a:off x="7103515" y="655076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7" name="textruta 6">
            <a:extLst>
              <a:ext uri="{FF2B5EF4-FFF2-40B4-BE49-F238E27FC236}">
                <a16:creationId xmlns:a16="http://schemas.microsoft.com/office/drawing/2014/main" id="{67CDC64E-1E32-AA1E-67C2-B85200D82A37}"/>
              </a:ext>
            </a:extLst>
          </p:cNvPr>
          <p:cNvSpPr txBox="1"/>
          <p:nvPr/>
        </p:nvSpPr>
        <p:spPr>
          <a:xfrm>
            <a:off x="7321890" y="6550768"/>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åren.</a:t>
            </a:r>
          </a:p>
        </p:txBody>
      </p:sp>
      <p:cxnSp>
        <p:nvCxnSpPr>
          <p:cNvPr id="9" name="Rak koppling 8">
            <a:extLst>
              <a:ext uri="{FF2B5EF4-FFF2-40B4-BE49-F238E27FC236}">
                <a16:creationId xmlns:a16="http://schemas.microsoft.com/office/drawing/2014/main" id="{73C883A8-85F0-DE80-3C34-39C636975CB7}"/>
              </a:ext>
            </a:extLst>
          </p:cNvPr>
          <p:cNvCxnSpPr>
            <a:cxnSpLocks/>
          </p:cNvCxnSpPr>
          <p:nvPr/>
        </p:nvCxnSpPr>
        <p:spPr>
          <a:xfrm>
            <a:off x="5897423" y="3452255"/>
            <a:ext cx="6079253"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3" name="textruta 1">
            <a:extLst>
              <a:ext uri="{FF2B5EF4-FFF2-40B4-BE49-F238E27FC236}">
                <a16:creationId xmlns:a16="http://schemas.microsoft.com/office/drawing/2014/main" id="{A528EC0A-186B-A544-B579-AA6F9892CA7C}"/>
              </a:ext>
            </a:extLst>
          </p:cNvPr>
          <p:cNvSpPr txBox="1"/>
          <p:nvPr/>
        </p:nvSpPr>
        <p:spPr>
          <a:xfrm>
            <a:off x="6810708" y="4761047"/>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4" name="textruta 1">
            <a:extLst>
              <a:ext uri="{FF2B5EF4-FFF2-40B4-BE49-F238E27FC236}">
                <a16:creationId xmlns:a16="http://schemas.microsoft.com/office/drawing/2014/main" id="{4D712419-8781-6B0B-630D-F160CF6F7EA6}"/>
              </a:ext>
            </a:extLst>
          </p:cNvPr>
          <p:cNvSpPr txBox="1"/>
          <p:nvPr/>
        </p:nvSpPr>
        <p:spPr>
          <a:xfrm>
            <a:off x="9566945" y="476104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5" name="textruta 1">
            <a:extLst>
              <a:ext uri="{FF2B5EF4-FFF2-40B4-BE49-F238E27FC236}">
                <a16:creationId xmlns:a16="http://schemas.microsoft.com/office/drawing/2014/main" id="{24B32C33-5034-1389-F4F0-AD04146ABDAA}"/>
              </a:ext>
            </a:extLst>
          </p:cNvPr>
          <p:cNvSpPr txBox="1"/>
          <p:nvPr/>
        </p:nvSpPr>
        <p:spPr>
          <a:xfrm>
            <a:off x="10960690" y="476104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Tree>
    <p:extLst>
      <p:ext uri="{BB962C8B-B14F-4D97-AF65-F5344CB8AC3E}">
        <p14:creationId xmlns:p14="http://schemas.microsoft.com/office/powerpoint/2010/main" val="3088171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rundade hörn 3">
            <a:extLst>
              <a:ext uri="{FF2B5EF4-FFF2-40B4-BE49-F238E27FC236}">
                <a16:creationId xmlns:a16="http://schemas.microsoft.com/office/drawing/2014/main" id="{01C85453-AAB1-1B55-8935-E593C4A2037D}"/>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1792F0D2-5C46-A262-5186-9C39A210C391}"/>
              </a:ext>
            </a:extLst>
          </p:cNvPr>
          <p:cNvSpPr>
            <a:spLocks noGrp="1"/>
          </p:cNvSpPr>
          <p:nvPr>
            <p:ph type="title"/>
          </p:nvPr>
        </p:nvSpPr>
        <p:spPr>
          <a:xfrm>
            <a:off x="593644" y="208714"/>
            <a:ext cx="5129693" cy="963613"/>
          </a:xfrm>
        </p:spPr>
        <p:txBody>
          <a:bodyPr>
            <a:normAutofit/>
          </a:bodyPr>
          <a:lstStyle/>
          <a:p>
            <a:pPr algn="ctr"/>
            <a:r>
              <a:rPr lang="sv-SE" sz="3200" dirty="0">
                <a:solidFill>
                  <a:schemeClr val="accent2">
                    <a:lumMod val="75000"/>
                  </a:schemeClr>
                </a:solidFill>
              </a:rPr>
              <a:t>Spel om pengar</a:t>
            </a:r>
          </a:p>
        </p:txBody>
      </p:sp>
      <p:sp>
        <p:nvSpPr>
          <p:cNvPr id="5" name="Platshållare för innehåll 2">
            <a:extLst>
              <a:ext uri="{FF2B5EF4-FFF2-40B4-BE49-F238E27FC236}">
                <a16:creationId xmlns:a16="http://schemas.microsoft.com/office/drawing/2014/main" id="{440472C9-F537-6593-2D73-83F10BBA7702}"/>
              </a:ext>
            </a:extLst>
          </p:cNvPr>
          <p:cNvSpPr txBox="1">
            <a:spLocks/>
          </p:cNvSpPr>
          <p:nvPr/>
        </p:nvSpPr>
        <p:spPr>
          <a:xfrm>
            <a:off x="1233351" y="1250531"/>
            <a:ext cx="3850281" cy="4164452"/>
          </a:xfrm>
          <a:prstGeom prst="rect">
            <a:avLst/>
          </a:prstGeom>
          <a:solidFill>
            <a:schemeClr val="accent2">
              <a:lumMod val="40000"/>
              <a:lumOff val="60000"/>
            </a:schemeClr>
          </a:solidFill>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dirty="0">
                <a:solidFill>
                  <a:schemeClr val="accent2">
                    <a:lumMod val="75000"/>
                  </a:schemeClr>
                </a:solidFill>
              </a:rPr>
              <a:t>Det skiljer sig inte signifikant mellan de två årskurserna i kommunen gällande andel elever som spelat om pengar senaste 12 månaderna eller senaste 30 dagarna.  </a:t>
            </a:r>
          </a:p>
          <a:p>
            <a:r>
              <a:rPr lang="sv-SE" sz="1600" dirty="0">
                <a:solidFill>
                  <a:schemeClr val="accent2">
                    <a:lumMod val="75000"/>
                  </a:schemeClr>
                </a:solidFill>
              </a:rPr>
              <a:t>I åk 9 i kommunen har andelen elever som spelat om pengar senaste 30 dagarna fluktuerat och är något högre igen 2023. </a:t>
            </a:r>
          </a:p>
          <a:p>
            <a:r>
              <a:rPr lang="sv-SE" sz="1600" dirty="0">
                <a:solidFill>
                  <a:schemeClr val="accent2">
                    <a:lumMod val="75000"/>
                  </a:schemeClr>
                </a:solidFill>
              </a:rPr>
              <a:t>Det är en signifikant mindre andel elever år 2 på gymnasiet i kommunen jämfört med riket som spelat om pengar senaste 12 månaderna. </a:t>
            </a:r>
          </a:p>
          <a:p>
            <a:r>
              <a:rPr lang="sv-SE" sz="1600" dirty="0">
                <a:solidFill>
                  <a:schemeClr val="accent2">
                    <a:lumMod val="75000"/>
                  </a:schemeClr>
                </a:solidFill>
              </a:rPr>
              <a:t>I övrigt inga skillnader mellan kommunen och länet eller riket i någon av årskurserna. </a:t>
            </a:r>
          </a:p>
        </p:txBody>
      </p:sp>
      <p:sp>
        <p:nvSpPr>
          <p:cNvPr id="8" name="Rubrik 1">
            <a:extLst>
              <a:ext uri="{FF2B5EF4-FFF2-40B4-BE49-F238E27FC236}">
                <a16:creationId xmlns:a16="http://schemas.microsoft.com/office/drawing/2014/main" id="{5F1FBDBA-370B-A222-566D-7524D3A3338F}"/>
              </a:ext>
            </a:extLst>
          </p:cNvPr>
          <p:cNvSpPr txBox="1">
            <a:spLocks/>
          </p:cNvSpPr>
          <p:nvPr/>
        </p:nvSpPr>
        <p:spPr>
          <a:xfrm>
            <a:off x="0" y="-78205"/>
            <a:ext cx="843572" cy="7014410"/>
          </a:xfrm>
          <a:prstGeom prst="rect">
            <a:avLst/>
          </a:prstGeom>
        </p:spPr>
        <p:txBody>
          <a:bodyPr vert="wordArtVert"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HÄRJEDALEN</a:t>
            </a:r>
          </a:p>
        </p:txBody>
      </p:sp>
      <p:graphicFrame>
        <p:nvGraphicFramePr>
          <p:cNvPr id="3" name="Diagram 2">
            <a:extLst>
              <a:ext uri="{FF2B5EF4-FFF2-40B4-BE49-F238E27FC236}">
                <a16:creationId xmlns:a16="http://schemas.microsoft.com/office/drawing/2014/main" id="{0A344DB7-BD10-F60C-320C-03D31BDA75B5}"/>
              </a:ext>
            </a:extLst>
          </p:cNvPr>
          <p:cNvGraphicFramePr>
            <a:graphicFrameLocks/>
          </p:cNvGraphicFramePr>
          <p:nvPr>
            <p:extLst>
              <p:ext uri="{D42A27DB-BD31-4B8C-83A1-F6EECF244321}">
                <p14:modId xmlns:p14="http://schemas.microsoft.com/office/powerpoint/2010/main" val="1516785153"/>
              </p:ext>
            </p:extLst>
          </p:nvPr>
        </p:nvGraphicFramePr>
        <p:xfrm>
          <a:off x="5637123" y="1043212"/>
          <a:ext cx="6131963" cy="4782231"/>
        </p:xfrm>
        <a:graphic>
          <a:graphicData uri="http://schemas.openxmlformats.org/drawingml/2006/chart">
            <c:chart xmlns:c="http://schemas.openxmlformats.org/drawingml/2006/chart" xmlns:r="http://schemas.openxmlformats.org/officeDocument/2006/relationships" r:id="rId3"/>
          </a:graphicData>
        </a:graphic>
      </p:graphicFrame>
      <p:cxnSp>
        <p:nvCxnSpPr>
          <p:cNvPr id="9" name="Rak koppling 8">
            <a:extLst>
              <a:ext uri="{FF2B5EF4-FFF2-40B4-BE49-F238E27FC236}">
                <a16:creationId xmlns:a16="http://schemas.microsoft.com/office/drawing/2014/main" id="{E62534F0-E33F-DB2A-77EF-6F39A5C32CE3}"/>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6" name="textruta 1">
            <a:extLst>
              <a:ext uri="{FF2B5EF4-FFF2-40B4-BE49-F238E27FC236}">
                <a16:creationId xmlns:a16="http://schemas.microsoft.com/office/drawing/2014/main" id="{3F95E229-510B-1CAB-DA7B-24D547CA67B3}"/>
              </a:ext>
            </a:extLst>
          </p:cNvPr>
          <p:cNvSpPr txBox="1"/>
          <p:nvPr/>
        </p:nvSpPr>
        <p:spPr>
          <a:xfrm>
            <a:off x="7103515" y="6167120"/>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7" name="textruta 6">
            <a:extLst>
              <a:ext uri="{FF2B5EF4-FFF2-40B4-BE49-F238E27FC236}">
                <a16:creationId xmlns:a16="http://schemas.microsoft.com/office/drawing/2014/main" id="{F5772DA5-1D03-DC24-0C46-F5D0A34313E3}"/>
              </a:ext>
            </a:extLst>
          </p:cNvPr>
          <p:cNvSpPr txBox="1"/>
          <p:nvPr/>
        </p:nvSpPr>
        <p:spPr>
          <a:xfrm>
            <a:off x="7321890" y="6167120"/>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de två årskurserna.</a:t>
            </a:r>
          </a:p>
        </p:txBody>
      </p:sp>
    </p:spTree>
    <p:extLst>
      <p:ext uri="{BB962C8B-B14F-4D97-AF65-F5344CB8AC3E}">
        <p14:creationId xmlns:p14="http://schemas.microsoft.com/office/powerpoint/2010/main" val="12660013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rundade hörn 4">
            <a:extLst>
              <a:ext uri="{FF2B5EF4-FFF2-40B4-BE49-F238E27FC236}">
                <a16:creationId xmlns:a16="http://schemas.microsoft.com/office/drawing/2014/main" id="{A70EE41E-3790-F602-BA03-66D11017D6A4}"/>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Platshållare för innehåll 2">
            <a:extLst>
              <a:ext uri="{FF2B5EF4-FFF2-40B4-BE49-F238E27FC236}">
                <a16:creationId xmlns:a16="http://schemas.microsoft.com/office/drawing/2014/main" id="{DF68B732-F781-B278-410D-801E76B18EE6}"/>
              </a:ext>
            </a:extLst>
          </p:cNvPr>
          <p:cNvSpPr>
            <a:spLocks noGrp="1"/>
          </p:cNvSpPr>
          <p:nvPr>
            <p:ph idx="1"/>
          </p:nvPr>
        </p:nvSpPr>
        <p:spPr>
          <a:xfrm>
            <a:off x="1169581" y="1274070"/>
            <a:ext cx="3850281" cy="4351338"/>
          </a:xfrm>
          <a:solidFill>
            <a:schemeClr val="accent2">
              <a:lumMod val="20000"/>
              <a:lumOff val="80000"/>
            </a:schemeClr>
          </a:solidFill>
        </p:spPr>
        <p:txBody>
          <a:bodyPr>
            <a:normAutofit/>
          </a:bodyPr>
          <a:lstStyle/>
          <a:p>
            <a:r>
              <a:rPr lang="sv-SE" sz="1600" dirty="0">
                <a:solidFill>
                  <a:schemeClr val="accent2">
                    <a:lumMod val="75000"/>
                  </a:schemeClr>
                </a:solidFill>
              </a:rPr>
              <a:t>Det är vanligare att spela om pengar bland pojkar jämfört med flickor. </a:t>
            </a:r>
          </a:p>
          <a:p>
            <a:r>
              <a:rPr lang="sv-SE" sz="1600" dirty="0">
                <a:solidFill>
                  <a:schemeClr val="accent2">
                    <a:lumMod val="75000"/>
                  </a:schemeClr>
                </a:solidFill>
              </a:rPr>
              <a:t>Vanligaste att spela om pengar är det bland pojkar år 2 på gymnasiet. Det är också den grupp som ökat signifikant sedan 2019 men är tillbaka på samma nivå som 2012. </a:t>
            </a:r>
          </a:p>
          <a:p>
            <a:r>
              <a:rPr lang="sv-SE" sz="1600" dirty="0">
                <a:solidFill>
                  <a:schemeClr val="accent2">
                    <a:lumMod val="75000"/>
                  </a:schemeClr>
                </a:solidFill>
              </a:rPr>
              <a:t>Utvecklingen bland flickor i länet som har spelat om pengar senaste 30 dagarna har varit på samma låga nivå sedan 2012. </a:t>
            </a:r>
          </a:p>
        </p:txBody>
      </p:sp>
      <p:sp>
        <p:nvSpPr>
          <p:cNvPr id="4" name="Rubrik 1">
            <a:extLst>
              <a:ext uri="{FF2B5EF4-FFF2-40B4-BE49-F238E27FC236}">
                <a16:creationId xmlns:a16="http://schemas.microsoft.com/office/drawing/2014/main" id="{3791AF10-8E68-3982-4544-1471D17529EF}"/>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2" name="Rubrik 1">
            <a:extLst>
              <a:ext uri="{FF2B5EF4-FFF2-40B4-BE49-F238E27FC236}">
                <a16:creationId xmlns:a16="http://schemas.microsoft.com/office/drawing/2014/main" id="{D09F3691-DE8E-0661-4794-1EA8C0F056D2}"/>
              </a:ext>
            </a:extLst>
          </p:cNvPr>
          <p:cNvSpPr>
            <a:spLocks noGrp="1"/>
          </p:cNvSpPr>
          <p:nvPr>
            <p:ph type="title"/>
          </p:nvPr>
        </p:nvSpPr>
        <p:spPr>
          <a:xfrm>
            <a:off x="529874" y="229644"/>
            <a:ext cx="5129693" cy="963613"/>
          </a:xfrm>
        </p:spPr>
        <p:txBody>
          <a:bodyPr>
            <a:normAutofit/>
          </a:bodyPr>
          <a:lstStyle/>
          <a:p>
            <a:pPr algn="ctr"/>
            <a:r>
              <a:rPr lang="sv-SE" sz="3200" dirty="0">
                <a:solidFill>
                  <a:schemeClr val="accent2">
                    <a:lumMod val="75000"/>
                  </a:schemeClr>
                </a:solidFill>
              </a:rPr>
              <a:t>Spel om pengar</a:t>
            </a:r>
          </a:p>
        </p:txBody>
      </p:sp>
      <p:graphicFrame>
        <p:nvGraphicFramePr>
          <p:cNvPr id="8" name="Diagram 7">
            <a:extLst>
              <a:ext uri="{FF2B5EF4-FFF2-40B4-BE49-F238E27FC236}">
                <a16:creationId xmlns:a16="http://schemas.microsoft.com/office/drawing/2014/main" id="{F2C4E266-48E7-9E73-8514-514CC7F9B133}"/>
              </a:ext>
            </a:extLst>
          </p:cNvPr>
          <p:cNvGraphicFramePr>
            <a:graphicFrameLocks/>
          </p:cNvGraphicFramePr>
          <p:nvPr>
            <p:extLst>
              <p:ext uri="{D42A27DB-BD31-4B8C-83A1-F6EECF244321}">
                <p14:modId xmlns:p14="http://schemas.microsoft.com/office/powerpoint/2010/main" val="4251012335"/>
              </p:ext>
            </p:extLst>
          </p:nvPr>
        </p:nvGraphicFramePr>
        <p:xfrm>
          <a:off x="5659567" y="995087"/>
          <a:ext cx="6378358" cy="4924630"/>
        </p:xfrm>
        <a:graphic>
          <a:graphicData uri="http://schemas.openxmlformats.org/drawingml/2006/chart">
            <c:chart xmlns:c="http://schemas.openxmlformats.org/drawingml/2006/chart" xmlns:r="http://schemas.openxmlformats.org/officeDocument/2006/relationships" r:id="rId3"/>
          </a:graphicData>
        </a:graphic>
      </p:graphicFrame>
      <p:cxnSp>
        <p:nvCxnSpPr>
          <p:cNvPr id="9" name="Rak koppling 8">
            <a:extLst>
              <a:ext uri="{FF2B5EF4-FFF2-40B4-BE49-F238E27FC236}">
                <a16:creationId xmlns:a16="http://schemas.microsoft.com/office/drawing/2014/main" id="{4D8738C1-53FF-3F2C-DC4F-4ED61421DEBB}"/>
              </a:ext>
            </a:extLst>
          </p:cNvPr>
          <p:cNvCxnSpPr>
            <a:cxnSpLocks/>
          </p:cNvCxnSpPr>
          <p:nvPr/>
        </p:nvCxnSpPr>
        <p:spPr>
          <a:xfrm>
            <a:off x="1169581" y="995087"/>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958524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ktangel: rundade hörn 6">
            <a:extLst>
              <a:ext uri="{FF2B5EF4-FFF2-40B4-BE49-F238E27FC236}">
                <a16:creationId xmlns:a16="http://schemas.microsoft.com/office/drawing/2014/main" id="{E5F1966D-AA90-8FF4-88AC-4CB089EFC789}"/>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15E2650B-0F04-7798-7F35-6224522585ED}"/>
              </a:ext>
            </a:extLst>
          </p:cNvPr>
          <p:cNvSpPr>
            <a:spLocks noGrp="1"/>
          </p:cNvSpPr>
          <p:nvPr>
            <p:ph type="title"/>
          </p:nvPr>
        </p:nvSpPr>
        <p:spPr>
          <a:xfrm>
            <a:off x="1322971" y="109241"/>
            <a:ext cx="3429000" cy="897878"/>
          </a:xfrm>
        </p:spPr>
        <p:txBody>
          <a:bodyPr anchor="b">
            <a:normAutofit/>
          </a:bodyPr>
          <a:lstStyle/>
          <a:p>
            <a:pPr algn="ctr"/>
            <a:r>
              <a:rPr lang="sv-SE" sz="3200" dirty="0">
                <a:solidFill>
                  <a:schemeClr val="accent2">
                    <a:lumMod val="75000"/>
                  </a:schemeClr>
                </a:solidFill>
              </a:rPr>
              <a:t>Tidig debutålder</a:t>
            </a:r>
          </a:p>
        </p:txBody>
      </p:sp>
      <p:sp>
        <p:nvSpPr>
          <p:cNvPr id="8" name="Platshållare för innehåll 7">
            <a:extLst>
              <a:ext uri="{FF2B5EF4-FFF2-40B4-BE49-F238E27FC236}">
                <a16:creationId xmlns:a16="http://schemas.microsoft.com/office/drawing/2014/main" id="{4EEABB05-9EBE-C9AD-79A6-72939DC4718B}"/>
              </a:ext>
            </a:extLst>
          </p:cNvPr>
          <p:cNvSpPr>
            <a:spLocks noGrp="1"/>
          </p:cNvSpPr>
          <p:nvPr>
            <p:ph idx="1"/>
          </p:nvPr>
        </p:nvSpPr>
        <p:spPr>
          <a:xfrm>
            <a:off x="1233351" y="1298565"/>
            <a:ext cx="3850280" cy="4610696"/>
          </a:xfrm>
          <a:solidFill>
            <a:schemeClr val="accent2">
              <a:lumMod val="40000"/>
              <a:lumOff val="60000"/>
            </a:schemeClr>
          </a:solidFill>
        </p:spPr>
        <p:txBody>
          <a:bodyPr anchor="t">
            <a:normAutofit/>
          </a:bodyPr>
          <a:lstStyle/>
          <a:p>
            <a:r>
              <a:rPr lang="sv-SE" sz="1600" dirty="0">
                <a:solidFill>
                  <a:schemeClr val="accent2">
                    <a:lumMod val="75000"/>
                  </a:schemeClr>
                </a:solidFill>
              </a:rPr>
              <a:t>Det är 3 av 10 elever i åk 9 i kommun som har tidig debutålder gällande att ha druckit minst ett glas alkohol. </a:t>
            </a:r>
          </a:p>
          <a:p>
            <a:r>
              <a:rPr lang="sv-SE" sz="1600" dirty="0">
                <a:solidFill>
                  <a:schemeClr val="accent2">
                    <a:lumMod val="75000"/>
                  </a:schemeClr>
                </a:solidFill>
              </a:rPr>
              <a:t>Över tid har andelen elever i kommunen som har tidig debutålder av respektive substans varit på samma nivåer.</a:t>
            </a:r>
          </a:p>
          <a:p>
            <a:r>
              <a:rPr lang="sv-SE" sz="1600" dirty="0">
                <a:solidFill>
                  <a:schemeClr val="accent2">
                    <a:lumMod val="75000"/>
                  </a:schemeClr>
                </a:solidFill>
              </a:rPr>
              <a:t>Att ha tidig debutålder för att ha sniffat och att ha använt marijuana eller hasch är det 2023 inga elever i åk 9 i Härjedalen som har. Det är signifikant lägre än både länet och riket. </a:t>
            </a:r>
          </a:p>
          <a:p>
            <a:r>
              <a:rPr lang="sv-SE" sz="1600" dirty="0">
                <a:solidFill>
                  <a:schemeClr val="accent2">
                    <a:lumMod val="75000"/>
                  </a:schemeClr>
                </a:solidFill>
              </a:rPr>
              <a:t>Andelen elever i kommunen som har berusningsdebut 13 år eller yngre är större i kommunen jämfört med riket. Även att ha druckit minst ett glas alkohol är vanligare i kommunen jämfört med både länet och riket.</a:t>
            </a:r>
          </a:p>
          <a:p>
            <a:pPr marL="0" indent="0">
              <a:buNone/>
            </a:pPr>
            <a:endParaRPr lang="sv-SE" sz="1600" dirty="0"/>
          </a:p>
          <a:p>
            <a:endParaRPr lang="sv-SE" sz="2200" dirty="0"/>
          </a:p>
        </p:txBody>
      </p:sp>
      <p:sp>
        <p:nvSpPr>
          <p:cNvPr id="5" name="Rubrik 1">
            <a:extLst>
              <a:ext uri="{FF2B5EF4-FFF2-40B4-BE49-F238E27FC236}">
                <a16:creationId xmlns:a16="http://schemas.microsoft.com/office/drawing/2014/main" id="{232ADC50-5507-A60B-F4F1-0F4ED6B032A1}"/>
              </a:ext>
            </a:extLst>
          </p:cNvPr>
          <p:cNvSpPr txBox="1">
            <a:spLocks/>
          </p:cNvSpPr>
          <p:nvPr/>
        </p:nvSpPr>
        <p:spPr>
          <a:xfrm>
            <a:off x="0" y="-72190"/>
            <a:ext cx="843572" cy="7002379"/>
          </a:xfrm>
          <a:prstGeom prst="rect">
            <a:avLst/>
          </a:prstGeom>
        </p:spPr>
        <p:txBody>
          <a:bodyPr vert="wordArtVert"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HÄRJEDALEN</a:t>
            </a:r>
          </a:p>
        </p:txBody>
      </p:sp>
      <p:graphicFrame>
        <p:nvGraphicFramePr>
          <p:cNvPr id="6" name="Diagram 5">
            <a:extLst>
              <a:ext uri="{FF2B5EF4-FFF2-40B4-BE49-F238E27FC236}">
                <a16:creationId xmlns:a16="http://schemas.microsoft.com/office/drawing/2014/main" id="{90D70225-9FD9-5E14-D922-66FC4065B224}"/>
              </a:ext>
            </a:extLst>
          </p:cNvPr>
          <p:cNvGraphicFramePr>
            <a:graphicFrameLocks/>
          </p:cNvGraphicFramePr>
          <p:nvPr>
            <p:extLst>
              <p:ext uri="{D42A27DB-BD31-4B8C-83A1-F6EECF244321}">
                <p14:modId xmlns:p14="http://schemas.microsoft.com/office/powerpoint/2010/main" val="3711566431"/>
              </p:ext>
            </p:extLst>
          </p:nvPr>
        </p:nvGraphicFramePr>
        <p:xfrm>
          <a:off x="5637123" y="1007118"/>
          <a:ext cx="6435607" cy="5393681"/>
        </p:xfrm>
        <a:graphic>
          <a:graphicData uri="http://schemas.openxmlformats.org/drawingml/2006/chart">
            <c:chart xmlns:c="http://schemas.openxmlformats.org/drawingml/2006/chart" xmlns:r="http://schemas.openxmlformats.org/officeDocument/2006/relationships" r:id="rId3"/>
          </a:graphicData>
        </a:graphic>
      </p:graphicFrame>
      <p:cxnSp>
        <p:nvCxnSpPr>
          <p:cNvPr id="9" name="Rak koppling 8">
            <a:extLst>
              <a:ext uri="{FF2B5EF4-FFF2-40B4-BE49-F238E27FC236}">
                <a16:creationId xmlns:a16="http://schemas.microsoft.com/office/drawing/2014/main" id="{F97E8898-FDCB-7CB3-C5A7-BBC270EAE9ED}"/>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15929444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rundade hörn 4">
            <a:extLst>
              <a:ext uri="{FF2B5EF4-FFF2-40B4-BE49-F238E27FC236}">
                <a16:creationId xmlns:a16="http://schemas.microsoft.com/office/drawing/2014/main" id="{E4ED766D-DABA-E3F0-BE14-51A200BF640A}"/>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aphicFrame>
        <p:nvGraphicFramePr>
          <p:cNvPr id="7" name="Diagram 6">
            <a:extLst>
              <a:ext uri="{FF2B5EF4-FFF2-40B4-BE49-F238E27FC236}">
                <a16:creationId xmlns:a16="http://schemas.microsoft.com/office/drawing/2014/main" id="{52AA08E6-9145-DFF8-65FC-40B3D1BE8092}"/>
              </a:ext>
            </a:extLst>
          </p:cNvPr>
          <p:cNvGraphicFramePr>
            <a:graphicFrameLocks/>
          </p:cNvGraphicFramePr>
          <p:nvPr>
            <p:extLst>
              <p:ext uri="{D42A27DB-BD31-4B8C-83A1-F6EECF244321}">
                <p14:modId xmlns:p14="http://schemas.microsoft.com/office/powerpoint/2010/main" val="3240697799"/>
              </p:ext>
            </p:extLst>
          </p:nvPr>
        </p:nvGraphicFramePr>
        <p:xfrm>
          <a:off x="5732060" y="427368"/>
          <a:ext cx="6319081" cy="6003262"/>
        </p:xfrm>
        <a:graphic>
          <a:graphicData uri="http://schemas.openxmlformats.org/drawingml/2006/chart">
            <c:chart xmlns:c="http://schemas.openxmlformats.org/drawingml/2006/chart" xmlns:r="http://schemas.openxmlformats.org/officeDocument/2006/relationships" r:id="rId3"/>
          </a:graphicData>
        </a:graphic>
      </p:graphicFrame>
      <p:sp>
        <p:nvSpPr>
          <p:cNvPr id="8" name="Rubrik 1">
            <a:extLst>
              <a:ext uri="{FF2B5EF4-FFF2-40B4-BE49-F238E27FC236}">
                <a16:creationId xmlns:a16="http://schemas.microsoft.com/office/drawing/2014/main" id="{46A179A0-5DB8-6F1D-64F3-03C8C55E440F}"/>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2" name="Platshållare för innehåll 5">
            <a:extLst>
              <a:ext uri="{FF2B5EF4-FFF2-40B4-BE49-F238E27FC236}">
                <a16:creationId xmlns:a16="http://schemas.microsoft.com/office/drawing/2014/main" id="{4351DCCE-BA68-01D7-3FC0-865031162FF9}"/>
              </a:ext>
            </a:extLst>
          </p:cNvPr>
          <p:cNvSpPr>
            <a:spLocks noGrp="1"/>
          </p:cNvSpPr>
          <p:nvPr>
            <p:ph idx="1"/>
          </p:nvPr>
        </p:nvSpPr>
        <p:spPr>
          <a:xfrm>
            <a:off x="1240204" y="1342653"/>
            <a:ext cx="3843428" cy="4753747"/>
          </a:xfrm>
          <a:solidFill>
            <a:schemeClr val="accent2">
              <a:lumMod val="20000"/>
              <a:lumOff val="80000"/>
            </a:schemeClr>
          </a:solidFill>
        </p:spPr>
        <p:txBody>
          <a:bodyPr anchor="t">
            <a:normAutofit/>
          </a:bodyPr>
          <a:lstStyle/>
          <a:p>
            <a:r>
              <a:rPr lang="sv-SE" sz="1600" i="0" u="none" strike="noStrike" baseline="0" dirty="0">
                <a:solidFill>
                  <a:schemeClr val="accent2">
                    <a:lumMod val="75000"/>
                  </a:schemeClr>
                </a:solidFill>
              </a:rPr>
              <a:t>På länsnivå finns det inga signifikanta skillnader mellan könen.</a:t>
            </a:r>
          </a:p>
          <a:p>
            <a:r>
              <a:rPr lang="sv-SE" sz="1600" i="0" u="none" strike="noStrike" baseline="0" dirty="0">
                <a:solidFill>
                  <a:schemeClr val="accent2">
                    <a:lumMod val="75000"/>
                  </a:schemeClr>
                </a:solidFill>
              </a:rPr>
              <a:t>I länet har andelen elever i åk 9 som har tidig debutålder minskat gällande:</a:t>
            </a:r>
          </a:p>
          <a:p>
            <a:pPr lvl="1"/>
            <a:r>
              <a:rPr lang="sv-SE" sz="1600" i="0" u="none" strike="noStrike" baseline="0" dirty="0">
                <a:solidFill>
                  <a:schemeClr val="accent2">
                    <a:lumMod val="75000"/>
                  </a:schemeClr>
                </a:solidFill>
              </a:rPr>
              <a:t>Snusning</a:t>
            </a:r>
          </a:p>
          <a:p>
            <a:pPr lvl="1"/>
            <a:r>
              <a:rPr lang="sv-SE" sz="1600" i="0" u="none" strike="noStrike" baseline="0" dirty="0">
                <a:solidFill>
                  <a:schemeClr val="accent2">
                    <a:lumMod val="75000"/>
                  </a:schemeClr>
                </a:solidFill>
              </a:rPr>
              <a:t>Rökning av cigaretter</a:t>
            </a:r>
          </a:p>
          <a:p>
            <a:pPr lvl="1"/>
            <a:r>
              <a:rPr lang="sv-SE" sz="1600" dirty="0">
                <a:solidFill>
                  <a:schemeClr val="accent2">
                    <a:lumMod val="75000"/>
                  </a:schemeClr>
                </a:solidFill>
              </a:rPr>
              <a:t>Dricka minst ett glas alkohol</a:t>
            </a:r>
          </a:p>
          <a:p>
            <a:pPr lvl="1"/>
            <a:r>
              <a:rPr lang="sv-SE" sz="1600" dirty="0">
                <a:solidFill>
                  <a:schemeClr val="accent2">
                    <a:lumMod val="75000"/>
                  </a:schemeClr>
                </a:solidFill>
              </a:rPr>
              <a:t>Berusningsdebut</a:t>
            </a:r>
          </a:p>
          <a:p>
            <a:pPr marL="273050" lvl="1"/>
            <a:r>
              <a:rPr lang="sv-SE" sz="1600" dirty="0">
                <a:solidFill>
                  <a:schemeClr val="accent2">
                    <a:lumMod val="75000"/>
                  </a:schemeClr>
                </a:solidFill>
              </a:rPr>
              <a:t>Att ha sniffat/boffat eller att ha använt marijuana eller hasch har sedan 2012 varit på samma låga nivåer. </a:t>
            </a:r>
          </a:p>
          <a:p>
            <a:pPr marL="273050" lvl="1"/>
            <a:r>
              <a:rPr lang="sv-SE" sz="1600" dirty="0">
                <a:solidFill>
                  <a:schemeClr val="accent2">
                    <a:lumMod val="75000"/>
                  </a:schemeClr>
                </a:solidFill>
              </a:rPr>
              <a:t>Det enda som skiljer sig mot riket är att det är en större andel pojkar i åk 9 i länet jämfört med riket som har tidig berusningsdebut.  </a:t>
            </a:r>
          </a:p>
          <a:p>
            <a:pPr lvl="1"/>
            <a:endParaRPr lang="sv-SE" sz="1800" dirty="0"/>
          </a:p>
        </p:txBody>
      </p:sp>
      <p:sp>
        <p:nvSpPr>
          <p:cNvPr id="3" name="Rubrik 1">
            <a:extLst>
              <a:ext uri="{FF2B5EF4-FFF2-40B4-BE49-F238E27FC236}">
                <a16:creationId xmlns:a16="http://schemas.microsoft.com/office/drawing/2014/main" id="{0D34F578-C395-BF0A-DD33-A92A7DBA27B2}"/>
              </a:ext>
            </a:extLst>
          </p:cNvPr>
          <p:cNvSpPr>
            <a:spLocks noGrp="1"/>
          </p:cNvSpPr>
          <p:nvPr>
            <p:ph type="title"/>
          </p:nvPr>
        </p:nvSpPr>
        <p:spPr>
          <a:xfrm>
            <a:off x="1138613" y="132114"/>
            <a:ext cx="4039756" cy="897878"/>
          </a:xfrm>
        </p:spPr>
        <p:txBody>
          <a:bodyPr anchor="b">
            <a:noAutofit/>
          </a:bodyPr>
          <a:lstStyle/>
          <a:p>
            <a:pPr algn="ctr"/>
            <a:r>
              <a:rPr lang="sv-SE" sz="3200" dirty="0">
                <a:solidFill>
                  <a:schemeClr val="accent2">
                    <a:lumMod val="75000"/>
                  </a:schemeClr>
                </a:solidFill>
              </a:rPr>
              <a:t>Tidig debutålder</a:t>
            </a:r>
          </a:p>
        </p:txBody>
      </p:sp>
      <p:cxnSp>
        <p:nvCxnSpPr>
          <p:cNvPr id="6" name="Rak koppling 5">
            <a:extLst>
              <a:ext uri="{FF2B5EF4-FFF2-40B4-BE49-F238E27FC236}">
                <a16:creationId xmlns:a16="http://schemas.microsoft.com/office/drawing/2014/main" id="{40D74C4C-27AD-3FB2-EAD2-2372E0D209E8}"/>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4" name="textruta 1">
            <a:extLst>
              <a:ext uri="{FF2B5EF4-FFF2-40B4-BE49-F238E27FC236}">
                <a16:creationId xmlns:a16="http://schemas.microsoft.com/office/drawing/2014/main" id="{BA6D7F6F-486F-FF51-FB4D-44C1963A2E70}"/>
              </a:ext>
            </a:extLst>
          </p:cNvPr>
          <p:cNvSpPr txBox="1"/>
          <p:nvPr/>
        </p:nvSpPr>
        <p:spPr>
          <a:xfrm>
            <a:off x="11405455" y="4249291"/>
            <a:ext cx="459840"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9" name="textruta 1">
            <a:extLst>
              <a:ext uri="{FF2B5EF4-FFF2-40B4-BE49-F238E27FC236}">
                <a16:creationId xmlns:a16="http://schemas.microsoft.com/office/drawing/2014/main" id="{7A1E6AC7-E57B-D06C-C68B-E9ACD9151F92}"/>
              </a:ext>
            </a:extLst>
          </p:cNvPr>
          <p:cNvSpPr txBox="1"/>
          <p:nvPr/>
        </p:nvSpPr>
        <p:spPr>
          <a:xfrm>
            <a:off x="11405455" y="4074144"/>
            <a:ext cx="459840"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0" name="textruta 1">
            <a:extLst>
              <a:ext uri="{FF2B5EF4-FFF2-40B4-BE49-F238E27FC236}">
                <a16:creationId xmlns:a16="http://schemas.microsoft.com/office/drawing/2014/main" id="{9A132FAC-EBC4-8DBE-07C1-93852B1A0F4A}"/>
              </a:ext>
            </a:extLst>
          </p:cNvPr>
          <p:cNvSpPr txBox="1"/>
          <p:nvPr/>
        </p:nvSpPr>
        <p:spPr>
          <a:xfrm>
            <a:off x="11405455" y="3760235"/>
            <a:ext cx="459840"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1">
            <a:extLst>
              <a:ext uri="{FF2B5EF4-FFF2-40B4-BE49-F238E27FC236}">
                <a16:creationId xmlns:a16="http://schemas.microsoft.com/office/drawing/2014/main" id="{EF99E898-74C1-FB50-A6BD-1838C0ECC79D}"/>
              </a:ext>
            </a:extLst>
          </p:cNvPr>
          <p:cNvSpPr txBox="1"/>
          <p:nvPr/>
        </p:nvSpPr>
        <p:spPr>
          <a:xfrm>
            <a:off x="11405455" y="4522489"/>
            <a:ext cx="459840"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2" name="textruta 1">
            <a:extLst>
              <a:ext uri="{FF2B5EF4-FFF2-40B4-BE49-F238E27FC236}">
                <a16:creationId xmlns:a16="http://schemas.microsoft.com/office/drawing/2014/main" id="{E7DB6C88-F9CE-A0CB-59E0-073415CBD33A}"/>
              </a:ext>
            </a:extLst>
          </p:cNvPr>
          <p:cNvSpPr txBox="1"/>
          <p:nvPr/>
        </p:nvSpPr>
        <p:spPr>
          <a:xfrm>
            <a:off x="6882246" y="6479884"/>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3" name="textruta 12">
            <a:extLst>
              <a:ext uri="{FF2B5EF4-FFF2-40B4-BE49-F238E27FC236}">
                <a16:creationId xmlns:a16="http://schemas.microsoft.com/office/drawing/2014/main" id="{85D2C9DD-7605-12D2-FFF9-ACE964F8B167}"/>
              </a:ext>
            </a:extLst>
          </p:cNvPr>
          <p:cNvSpPr txBox="1"/>
          <p:nvPr/>
        </p:nvSpPr>
        <p:spPr>
          <a:xfrm>
            <a:off x="7100621" y="6479884"/>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åren.</a:t>
            </a:r>
          </a:p>
        </p:txBody>
      </p:sp>
    </p:spTree>
    <p:extLst>
      <p:ext uri="{BB962C8B-B14F-4D97-AF65-F5344CB8AC3E}">
        <p14:creationId xmlns:p14="http://schemas.microsoft.com/office/powerpoint/2010/main" val="29312419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ktangel: rundade hörn 9">
            <a:extLst>
              <a:ext uri="{FF2B5EF4-FFF2-40B4-BE49-F238E27FC236}">
                <a16:creationId xmlns:a16="http://schemas.microsoft.com/office/drawing/2014/main" id="{F5719DCA-157B-5177-8192-F717EE9EC7F5}"/>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Rektangel: rundade hörn 8">
            <a:extLst>
              <a:ext uri="{FF2B5EF4-FFF2-40B4-BE49-F238E27FC236}">
                <a16:creationId xmlns:a16="http://schemas.microsoft.com/office/drawing/2014/main" id="{1C60942B-2058-37B7-5DCC-E6ACCB7312B0}"/>
              </a:ext>
            </a:extLst>
          </p:cNvPr>
          <p:cNvSpPr/>
          <p:nvPr/>
        </p:nvSpPr>
        <p:spPr>
          <a:xfrm>
            <a:off x="-1046922" y="101340"/>
            <a:ext cx="6684045" cy="6655060"/>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B119E4E-8CA0-0C60-45B8-70E294CD113B}"/>
              </a:ext>
            </a:extLst>
          </p:cNvPr>
          <p:cNvSpPr>
            <a:spLocks noGrp="1"/>
          </p:cNvSpPr>
          <p:nvPr>
            <p:ph type="title"/>
          </p:nvPr>
        </p:nvSpPr>
        <p:spPr>
          <a:xfrm>
            <a:off x="1382466" y="253481"/>
            <a:ext cx="3429000" cy="790676"/>
          </a:xfrm>
        </p:spPr>
        <p:txBody>
          <a:bodyPr anchor="b">
            <a:normAutofit/>
          </a:bodyPr>
          <a:lstStyle/>
          <a:p>
            <a:pPr algn="ctr"/>
            <a:r>
              <a:rPr lang="sv-SE" sz="3200" dirty="0">
                <a:solidFill>
                  <a:schemeClr val="accent2">
                    <a:lumMod val="75000"/>
                  </a:schemeClr>
                </a:solidFill>
              </a:rPr>
              <a:t>Tillgänglighet </a:t>
            </a:r>
          </a:p>
        </p:txBody>
      </p:sp>
      <p:sp>
        <p:nvSpPr>
          <p:cNvPr id="6" name="Platshållare för innehåll 5">
            <a:extLst>
              <a:ext uri="{FF2B5EF4-FFF2-40B4-BE49-F238E27FC236}">
                <a16:creationId xmlns:a16="http://schemas.microsoft.com/office/drawing/2014/main" id="{3D60A09F-3186-EEEA-4989-9D8554AD2A06}"/>
              </a:ext>
            </a:extLst>
          </p:cNvPr>
          <p:cNvSpPr>
            <a:spLocks noGrp="1"/>
          </p:cNvSpPr>
          <p:nvPr>
            <p:ph idx="1"/>
          </p:nvPr>
        </p:nvSpPr>
        <p:spPr>
          <a:xfrm>
            <a:off x="1183371" y="1196298"/>
            <a:ext cx="3900261" cy="5177053"/>
          </a:xfrm>
          <a:noFill/>
        </p:spPr>
        <p:txBody>
          <a:bodyPr anchor="t">
            <a:noAutofit/>
          </a:bodyPr>
          <a:lstStyle/>
          <a:p>
            <a:r>
              <a:rPr lang="sv-SE" sz="1600" dirty="0">
                <a:solidFill>
                  <a:schemeClr val="accent2">
                    <a:lumMod val="75000"/>
                  </a:schemeClr>
                </a:solidFill>
              </a:rPr>
              <a:t>Det är ungefär 4 av 10 elever i åk 9 i kommunen kan inom 24 timmar få tag på alkohol och cigaretter.</a:t>
            </a:r>
          </a:p>
          <a:p>
            <a:r>
              <a:rPr lang="sv-SE" sz="1600" dirty="0">
                <a:solidFill>
                  <a:schemeClr val="accent2">
                    <a:lumMod val="75000"/>
                  </a:schemeClr>
                </a:solidFill>
              </a:rPr>
              <a:t>Sedan 2019 är det en signifikant större andel av elever i åk 9 i kommunen som kan få tag på cigaretter inom 24 timmar. </a:t>
            </a:r>
          </a:p>
          <a:p>
            <a:r>
              <a:rPr lang="sv-SE" sz="1600" dirty="0">
                <a:solidFill>
                  <a:schemeClr val="accent2">
                    <a:lumMod val="75000"/>
                  </a:schemeClr>
                </a:solidFill>
              </a:rPr>
              <a:t>Det är en signifikant mindre andel elever i åk 9 i kommunen jämfört med länet och riket som kan få ta på hasch/marijuana och anabola steroider inom 24 timmar. </a:t>
            </a:r>
          </a:p>
          <a:p>
            <a:r>
              <a:rPr lang="sv-SE" sz="1600" dirty="0">
                <a:solidFill>
                  <a:schemeClr val="accent2">
                    <a:lumMod val="75000"/>
                  </a:schemeClr>
                </a:solidFill>
              </a:rPr>
              <a:t>Det är cirka 6 av 10 elever år 2 på gymnasiet i kommunen kan få tag på alkohol och cigaretter.</a:t>
            </a:r>
          </a:p>
          <a:p>
            <a:r>
              <a:rPr lang="sv-SE" sz="1600" dirty="0">
                <a:solidFill>
                  <a:schemeClr val="accent2">
                    <a:lumMod val="75000"/>
                  </a:schemeClr>
                </a:solidFill>
              </a:rPr>
              <a:t>Andelen elever år 2 på gymnasiet som kan få tag på hasch/marijuana är mindre än länet och riket och även gällande anabola steroider är det en lägre andel jämfört med riket. </a:t>
            </a:r>
          </a:p>
          <a:p>
            <a:r>
              <a:rPr lang="sv-SE" sz="1600" dirty="0">
                <a:solidFill>
                  <a:schemeClr val="accent2">
                    <a:lumMod val="75000"/>
                  </a:schemeClr>
                </a:solidFill>
              </a:rPr>
              <a:t>Gällande tillgänglighet inom 24 timmar av de olika substanserna är det ingen signifikant skillnad över tid bland år 2 på gymnasiet. </a:t>
            </a:r>
          </a:p>
        </p:txBody>
      </p:sp>
      <p:graphicFrame>
        <p:nvGraphicFramePr>
          <p:cNvPr id="7" name="Diagram 6">
            <a:extLst>
              <a:ext uri="{FF2B5EF4-FFF2-40B4-BE49-F238E27FC236}">
                <a16:creationId xmlns:a16="http://schemas.microsoft.com/office/drawing/2014/main" id="{5B169408-1390-BBC5-8A01-9A6143DB5E70}"/>
              </a:ext>
            </a:extLst>
          </p:cNvPr>
          <p:cNvGraphicFramePr>
            <a:graphicFrameLocks/>
          </p:cNvGraphicFramePr>
          <p:nvPr>
            <p:extLst>
              <p:ext uri="{D42A27DB-BD31-4B8C-83A1-F6EECF244321}">
                <p14:modId xmlns:p14="http://schemas.microsoft.com/office/powerpoint/2010/main" val="3022721666"/>
              </p:ext>
            </p:extLst>
          </p:nvPr>
        </p:nvGraphicFramePr>
        <p:xfrm>
          <a:off x="5637124" y="3366826"/>
          <a:ext cx="6554876" cy="319616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Diagram 7">
            <a:extLst>
              <a:ext uri="{FF2B5EF4-FFF2-40B4-BE49-F238E27FC236}">
                <a16:creationId xmlns:a16="http://schemas.microsoft.com/office/drawing/2014/main" id="{F2367958-290C-4FA2-8CB5-3DB2A7396FCE}"/>
              </a:ext>
            </a:extLst>
          </p:cNvPr>
          <p:cNvGraphicFramePr>
            <a:graphicFrameLocks/>
          </p:cNvGraphicFramePr>
          <p:nvPr>
            <p:extLst>
              <p:ext uri="{D42A27DB-BD31-4B8C-83A1-F6EECF244321}">
                <p14:modId xmlns:p14="http://schemas.microsoft.com/office/powerpoint/2010/main" val="3096767438"/>
              </p:ext>
            </p:extLst>
          </p:nvPr>
        </p:nvGraphicFramePr>
        <p:xfrm>
          <a:off x="5637125" y="18008"/>
          <a:ext cx="6554875" cy="3348818"/>
        </p:xfrm>
        <a:graphic>
          <a:graphicData uri="http://schemas.openxmlformats.org/drawingml/2006/chart">
            <c:chart xmlns:c="http://schemas.openxmlformats.org/drawingml/2006/chart" xmlns:r="http://schemas.openxmlformats.org/officeDocument/2006/relationships" r:id="rId4"/>
          </a:graphicData>
        </a:graphic>
      </p:graphicFrame>
      <p:sp>
        <p:nvSpPr>
          <p:cNvPr id="4" name="Rubrik 1">
            <a:extLst>
              <a:ext uri="{FF2B5EF4-FFF2-40B4-BE49-F238E27FC236}">
                <a16:creationId xmlns:a16="http://schemas.microsoft.com/office/drawing/2014/main" id="{4FFB1ADF-EC22-2CF7-DB6F-7FDF394CB996}"/>
              </a:ext>
            </a:extLst>
          </p:cNvPr>
          <p:cNvSpPr txBox="1">
            <a:spLocks/>
          </p:cNvSpPr>
          <p:nvPr/>
        </p:nvSpPr>
        <p:spPr>
          <a:xfrm>
            <a:off x="-31351" y="-111762"/>
            <a:ext cx="961185" cy="6969762"/>
          </a:xfrm>
          <a:prstGeom prst="rect">
            <a:avLst/>
          </a:prstGeom>
        </p:spPr>
        <p:txBody>
          <a:bodyPr vert="wordArtVert"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HÄRJEDALEN</a:t>
            </a:r>
          </a:p>
        </p:txBody>
      </p:sp>
      <p:cxnSp>
        <p:nvCxnSpPr>
          <p:cNvPr id="11" name="Rak koppling 10">
            <a:extLst>
              <a:ext uri="{FF2B5EF4-FFF2-40B4-BE49-F238E27FC236}">
                <a16:creationId xmlns:a16="http://schemas.microsoft.com/office/drawing/2014/main" id="{80399F0C-17F6-52ED-91DC-741A14619708}"/>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3" name="textruta 1">
            <a:extLst>
              <a:ext uri="{FF2B5EF4-FFF2-40B4-BE49-F238E27FC236}">
                <a16:creationId xmlns:a16="http://schemas.microsoft.com/office/drawing/2014/main" id="{EFB05E06-24D1-13FC-384A-D921421E02C1}"/>
              </a:ext>
            </a:extLst>
          </p:cNvPr>
          <p:cNvSpPr txBox="1"/>
          <p:nvPr/>
        </p:nvSpPr>
        <p:spPr>
          <a:xfrm>
            <a:off x="6882246" y="6562993"/>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5" name="textruta 4">
            <a:extLst>
              <a:ext uri="{FF2B5EF4-FFF2-40B4-BE49-F238E27FC236}">
                <a16:creationId xmlns:a16="http://schemas.microsoft.com/office/drawing/2014/main" id="{5B9BE49C-7678-3606-01F3-FB0972A1E8BA}"/>
              </a:ext>
            </a:extLst>
          </p:cNvPr>
          <p:cNvSpPr txBox="1"/>
          <p:nvPr/>
        </p:nvSpPr>
        <p:spPr>
          <a:xfrm>
            <a:off x="7100620" y="6562993"/>
            <a:ext cx="4650101"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kommunen och länet.</a:t>
            </a:r>
          </a:p>
        </p:txBody>
      </p:sp>
      <p:cxnSp>
        <p:nvCxnSpPr>
          <p:cNvPr id="12" name="Rak koppling 11">
            <a:extLst>
              <a:ext uri="{FF2B5EF4-FFF2-40B4-BE49-F238E27FC236}">
                <a16:creationId xmlns:a16="http://schemas.microsoft.com/office/drawing/2014/main" id="{172FCFA4-BD81-BCD0-151F-8DFB9F3471DD}"/>
              </a:ext>
            </a:extLst>
          </p:cNvPr>
          <p:cNvCxnSpPr>
            <a:cxnSpLocks/>
          </p:cNvCxnSpPr>
          <p:nvPr/>
        </p:nvCxnSpPr>
        <p:spPr>
          <a:xfrm>
            <a:off x="5812362" y="3366826"/>
            <a:ext cx="6079253"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18666855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rundade hörn 2">
            <a:extLst>
              <a:ext uri="{FF2B5EF4-FFF2-40B4-BE49-F238E27FC236}">
                <a16:creationId xmlns:a16="http://schemas.microsoft.com/office/drawing/2014/main" id="{26558E60-D2A1-A47E-0D1B-DA083E2AFE0B}"/>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aphicFrame>
        <p:nvGraphicFramePr>
          <p:cNvPr id="5" name="Diagram 4">
            <a:extLst>
              <a:ext uri="{FF2B5EF4-FFF2-40B4-BE49-F238E27FC236}">
                <a16:creationId xmlns:a16="http://schemas.microsoft.com/office/drawing/2014/main" id="{CC2A405C-19D5-084D-3995-C47761713E77}"/>
              </a:ext>
            </a:extLst>
          </p:cNvPr>
          <p:cNvGraphicFramePr>
            <a:graphicFrameLocks/>
          </p:cNvGraphicFramePr>
          <p:nvPr>
            <p:extLst>
              <p:ext uri="{D42A27DB-BD31-4B8C-83A1-F6EECF244321}">
                <p14:modId xmlns:p14="http://schemas.microsoft.com/office/powerpoint/2010/main" val="4132248841"/>
              </p:ext>
            </p:extLst>
          </p:nvPr>
        </p:nvGraphicFramePr>
        <p:xfrm>
          <a:off x="5643976" y="3625702"/>
          <a:ext cx="6548024" cy="322657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Diagram 8">
            <a:extLst>
              <a:ext uri="{FF2B5EF4-FFF2-40B4-BE49-F238E27FC236}">
                <a16:creationId xmlns:a16="http://schemas.microsoft.com/office/drawing/2014/main" id="{48D27C44-C3D7-0EBA-6285-184C6296147E}"/>
              </a:ext>
            </a:extLst>
          </p:cNvPr>
          <p:cNvGraphicFramePr>
            <a:graphicFrameLocks/>
          </p:cNvGraphicFramePr>
          <p:nvPr>
            <p:extLst>
              <p:ext uri="{D42A27DB-BD31-4B8C-83A1-F6EECF244321}">
                <p14:modId xmlns:p14="http://schemas.microsoft.com/office/powerpoint/2010/main" val="302713190"/>
              </p:ext>
            </p:extLst>
          </p:nvPr>
        </p:nvGraphicFramePr>
        <p:xfrm>
          <a:off x="5643977" y="23332"/>
          <a:ext cx="6548024" cy="3382414"/>
        </p:xfrm>
        <a:graphic>
          <a:graphicData uri="http://schemas.openxmlformats.org/drawingml/2006/chart">
            <c:chart xmlns:c="http://schemas.openxmlformats.org/drawingml/2006/chart" xmlns:r="http://schemas.openxmlformats.org/officeDocument/2006/relationships" r:id="rId4"/>
          </a:graphicData>
        </a:graphic>
      </p:graphicFrame>
      <p:sp>
        <p:nvSpPr>
          <p:cNvPr id="8" name="Rubrik 1">
            <a:extLst>
              <a:ext uri="{FF2B5EF4-FFF2-40B4-BE49-F238E27FC236}">
                <a16:creationId xmlns:a16="http://schemas.microsoft.com/office/drawing/2014/main" id="{C93A75F0-D3C0-7D13-D420-4C7FCC1A7178}"/>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11" name="Platshållare för innehåll 5">
            <a:extLst>
              <a:ext uri="{FF2B5EF4-FFF2-40B4-BE49-F238E27FC236}">
                <a16:creationId xmlns:a16="http://schemas.microsoft.com/office/drawing/2014/main" id="{8DDA0120-EE96-5512-E1F3-1C263E6FF50C}"/>
              </a:ext>
            </a:extLst>
          </p:cNvPr>
          <p:cNvSpPr txBox="1">
            <a:spLocks/>
          </p:cNvSpPr>
          <p:nvPr/>
        </p:nvSpPr>
        <p:spPr>
          <a:xfrm>
            <a:off x="1233352" y="1191517"/>
            <a:ext cx="3940228" cy="5143249"/>
          </a:xfrm>
          <a:prstGeom prst="rect">
            <a:avLst/>
          </a:prstGeom>
          <a:solidFill>
            <a:schemeClr val="accent2">
              <a:lumMod val="20000"/>
              <a:lumOff val="80000"/>
            </a:schemeClr>
          </a:solidFill>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i="0" u="none" strike="noStrike" baseline="0" dirty="0">
                <a:solidFill>
                  <a:schemeClr val="accent2">
                    <a:lumMod val="75000"/>
                  </a:schemeClr>
                </a:solidFill>
              </a:rPr>
              <a:t>På länsnivå finns det inga signifikanta skillnader mellan könen </a:t>
            </a:r>
            <a:r>
              <a:rPr lang="sv-SE" sz="1600" dirty="0">
                <a:solidFill>
                  <a:schemeClr val="accent2">
                    <a:lumMod val="75000"/>
                  </a:schemeClr>
                </a:solidFill>
              </a:rPr>
              <a:t>i någon årskurs</a:t>
            </a:r>
            <a:r>
              <a:rPr lang="sv-SE" sz="1600" i="0" u="none" strike="noStrike" baseline="0" dirty="0">
                <a:solidFill>
                  <a:schemeClr val="accent2">
                    <a:lumMod val="75000"/>
                  </a:schemeClr>
                </a:solidFill>
              </a:rPr>
              <a:t>.</a:t>
            </a:r>
            <a:endParaRPr lang="sv-SE" sz="1600" dirty="0">
              <a:solidFill>
                <a:schemeClr val="accent2">
                  <a:lumMod val="75000"/>
                </a:schemeClr>
              </a:solidFill>
            </a:endParaRPr>
          </a:p>
          <a:p>
            <a:r>
              <a:rPr lang="sv-SE" sz="1600" dirty="0">
                <a:solidFill>
                  <a:schemeClr val="accent2">
                    <a:lumMod val="75000"/>
                  </a:schemeClr>
                </a:solidFill>
              </a:rPr>
              <a:t>Det är ingen signifikant skillnad gällande andelen elever i åk 9 och år 2 på gymnasiet som kan få tag på narkotika och anabola steroider inom 24 timmar.</a:t>
            </a:r>
          </a:p>
          <a:p>
            <a:r>
              <a:rPr lang="sv-SE" sz="1600" dirty="0">
                <a:solidFill>
                  <a:schemeClr val="accent2">
                    <a:lumMod val="75000"/>
                  </a:schemeClr>
                </a:solidFill>
              </a:rPr>
              <a:t>Det är en mindre andel elever år 2 på gymnasiet är som kan få tag på folköl, alkohol, cigaretter och hasch eller marijuana i jämförelse med tidigare undersökningar. </a:t>
            </a:r>
          </a:p>
          <a:p>
            <a:r>
              <a:rPr lang="sv-SE" sz="1600" dirty="0">
                <a:solidFill>
                  <a:schemeClr val="accent2">
                    <a:lumMod val="75000"/>
                  </a:schemeClr>
                </a:solidFill>
              </a:rPr>
              <a:t>I åk 9 är det över tid en ökad andel elever som kan få tag på folköl, alkohol och hasch/marijuana. Motsatt är det en minskad andel elever i årskursen som kan få tag på cigaretter. </a:t>
            </a:r>
          </a:p>
          <a:p>
            <a:r>
              <a:rPr lang="sv-SE" sz="1600" dirty="0">
                <a:solidFill>
                  <a:schemeClr val="accent2">
                    <a:lumMod val="75000"/>
                  </a:schemeClr>
                </a:solidFill>
              </a:rPr>
              <a:t>Det är en större andel elever i länet jämfört med riket som kan få tag på alkohol och cigaretter. </a:t>
            </a:r>
          </a:p>
          <a:p>
            <a:r>
              <a:rPr lang="sv-SE" sz="1600" dirty="0">
                <a:solidFill>
                  <a:schemeClr val="accent2">
                    <a:lumMod val="75000"/>
                  </a:schemeClr>
                </a:solidFill>
              </a:rPr>
              <a:t>Hasch/marijuana och anabola steroider är vanligare att få tag på bland elever år 2 på gymnasiet i riket än i länet. </a:t>
            </a:r>
          </a:p>
        </p:txBody>
      </p:sp>
      <p:sp>
        <p:nvSpPr>
          <p:cNvPr id="2" name="Rubrik 1">
            <a:extLst>
              <a:ext uri="{FF2B5EF4-FFF2-40B4-BE49-F238E27FC236}">
                <a16:creationId xmlns:a16="http://schemas.microsoft.com/office/drawing/2014/main" id="{8B13C854-664C-8925-8452-08FA232E5D78}"/>
              </a:ext>
            </a:extLst>
          </p:cNvPr>
          <p:cNvSpPr>
            <a:spLocks noGrp="1"/>
          </p:cNvSpPr>
          <p:nvPr>
            <p:ph type="title"/>
          </p:nvPr>
        </p:nvSpPr>
        <p:spPr>
          <a:xfrm>
            <a:off x="1240204" y="146819"/>
            <a:ext cx="3429000" cy="897878"/>
          </a:xfrm>
        </p:spPr>
        <p:txBody>
          <a:bodyPr anchor="b">
            <a:normAutofit/>
          </a:bodyPr>
          <a:lstStyle/>
          <a:p>
            <a:pPr algn="ctr"/>
            <a:r>
              <a:rPr lang="sv-SE" sz="3200" dirty="0">
                <a:solidFill>
                  <a:schemeClr val="accent2">
                    <a:lumMod val="75000"/>
                  </a:schemeClr>
                </a:solidFill>
              </a:rPr>
              <a:t>Tillgänglighet</a:t>
            </a:r>
          </a:p>
        </p:txBody>
      </p:sp>
      <p:cxnSp>
        <p:nvCxnSpPr>
          <p:cNvPr id="6" name="Rak koppling 5">
            <a:extLst>
              <a:ext uri="{FF2B5EF4-FFF2-40B4-BE49-F238E27FC236}">
                <a16:creationId xmlns:a16="http://schemas.microsoft.com/office/drawing/2014/main" id="{1F917942-3944-01F2-A04A-1B514CA42CC2}"/>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4" name="Rak koppling 3">
            <a:extLst>
              <a:ext uri="{FF2B5EF4-FFF2-40B4-BE49-F238E27FC236}">
                <a16:creationId xmlns:a16="http://schemas.microsoft.com/office/drawing/2014/main" id="{03BD0F15-280D-F2BF-6300-F71DE4535468}"/>
              </a:ext>
            </a:extLst>
          </p:cNvPr>
          <p:cNvCxnSpPr>
            <a:cxnSpLocks/>
          </p:cNvCxnSpPr>
          <p:nvPr/>
        </p:nvCxnSpPr>
        <p:spPr>
          <a:xfrm>
            <a:off x="5908055" y="3516050"/>
            <a:ext cx="6079253"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1656160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ktangel: rundade hörn 7">
            <a:extLst>
              <a:ext uri="{FF2B5EF4-FFF2-40B4-BE49-F238E27FC236}">
                <a16:creationId xmlns:a16="http://schemas.microsoft.com/office/drawing/2014/main" id="{8030B839-9A5E-B2B8-6733-79CE017EFCAD}"/>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9" name="Rak koppling 8">
            <a:extLst>
              <a:ext uri="{FF2B5EF4-FFF2-40B4-BE49-F238E27FC236}">
                <a16:creationId xmlns:a16="http://schemas.microsoft.com/office/drawing/2014/main" id="{9994F48F-BD3C-88A7-DC53-2C622EFF96C4}"/>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2" name="Rubrik 1">
            <a:extLst>
              <a:ext uri="{FF2B5EF4-FFF2-40B4-BE49-F238E27FC236}">
                <a16:creationId xmlns:a16="http://schemas.microsoft.com/office/drawing/2014/main" id="{5C75FFB0-65CD-2995-72A6-65385C577DFF}"/>
              </a:ext>
            </a:extLst>
          </p:cNvPr>
          <p:cNvSpPr>
            <a:spLocks noGrp="1"/>
          </p:cNvSpPr>
          <p:nvPr>
            <p:ph type="title"/>
          </p:nvPr>
        </p:nvSpPr>
        <p:spPr>
          <a:xfrm>
            <a:off x="1174495" y="312490"/>
            <a:ext cx="3967991" cy="730723"/>
          </a:xfrm>
        </p:spPr>
        <p:txBody>
          <a:bodyPr vert="horz" lIns="91440" tIns="45720" rIns="91440" bIns="45720" rtlCol="0" anchor="b">
            <a:normAutofit/>
          </a:bodyPr>
          <a:lstStyle/>
          <a:p>
            <a:pPr algn="ctr"/>
            <a:r>
              <a:rPr lang="en-US" sz="3200" dirty="0">
                <a:solidFill>
                  <a:schemeClr val="accent2">
                    <a:lumMod val="75000"/>
                  </a:schemeClr>
                </a:solidFill>
              </a:rPr>
              <a:t>R</a:t>
            </a:r>
            <a:r>
              <a:rPr lang="en-US" sz="3200" kern="1200" dirty="0">
                <a:solidFill>
                  <a:schemeClr val="accent2">
                    <a:lumMod val="75000"/>
                  </a:schemeClr>
                </a:solidFill>
                <a:latin typeface="+mj-lt"/>
                <a:ea typeface="+mj-ea"/>
                <a:cs typeface="+mj-cs"/>
              </a:rPr>
              <a:t>iskuppfattning</a:t>
            </a:r>
          </a:p>
        </p:txBody>
      </p:sp>
      <p:sp>
        <p:nvSpPr>
          <p:cNvPr id="4" name="Platshållare för innehåll 3">
            <a:extLst>
              <a:ext uri="{FF2B5EF4-FFF2-40B4-BE49-F238E27FC236}">
                <a16:creationId xmlns:a16="http://schemas.microsoft.com/office/drawing/2014/main" id="{B9F67D51-4E44-DD93-FE75-631A99C0AFCD}"/>
              </a:ext>
            </a:extLst>
          </p:cNvPr>
          <p:cNvSpPr>
            <a:spLocks noGrp="1"/>
          </p:cNvSpPr>
          <p:nvPr>
            <p:ph idx="1"/>
          </p:nvPr>
        </p:nvSpPr>
        <p:spPr>
          <a:xfrm>
            <a:off x="1233351" y="1297783"/>
            <a:ext cx="3833797" cy="4914450"/>
          </a:xfrm>
          <a:solidFill>
            <a:schemeClr val="accent2">
              <a:lumMod val="40000"/>
              <a:lumOff val="60000"/>
            </a:schemeClr>
          </a:solidFill>
        </p:spPr>
        <p:txBody>
          <a:bodyPr vert="horz" lIns="91440" tIns="45720" rIns="91440" bIns="45720" rtlCol="0">
            <a:normAutofit/>
          </a:bodyPr>
          <a:lstStyle/>
          <a:p>
            <a:r>
              <a:rPr lang="sv-SE" sz="1600" kern="1200" dirty="0">
                <a:solidFill>
                  <a:schemeClr val="accent2">
                    <a:lumMod val="75000"/>
                  </a:schemeClr>
                </a:solidFill>
                <a:latin typeface="+mn-lt"/>
                <a:ea typeface="+mn-ea"/>
                <a:cs typeface="+mn-cs"/>
              </a:rPr>
              <a:t>Andel elever som upplever låg risk skiljer sig inte signifikant åt mellan de två årskurserna.</a:t>
            </a:r>
          </a:p>
          <a:p>
            <a:r>
              <a:rPr lang="sv-SE" sz="1600" dirty="0">
                <a:solidFill>
                  <a:schemeClr val="accent2">
                    <a:lumMod val="75000"/>
                  </a:schemeClr>
                </a:solidFill>
              </a:rPr>
              <a:t>Det är en signifikant ökning av andel elever i åk 9 i kommunen som upplever låg risk med att prova marijuana eller hasch 1-2 gånger.</a:t>
            </a:r>
          </a:p>
          <a:p>
            <a:r>
              <a:rPr lang="sv-SE" sz="1600" dirty="0">
                <a:solidFill>
                  <a:schemeClr val="accent2">
                    <a:lumMod val="75000"/>
                  </a:schemeClr>
                </a:solidFill>
              </a:rPr>
              <a:t>Även gällande de övriga riskuppfattningar finns en antydan om att det är fler elever över tid i åk 9 som uppfattar låg risk men det är inte statistiskt säkerställt på kommunnivå. </a:t>
            </a:r>
            <a:r>
              <a:rPr lang="sv-SE" sz="1600" kern="1200" dirty="0">
                <a:solidFill>
                  <a:schemeClr val="accent2">
                    <a:lumMod val="75000"/>
                  </a:schemeClr>
                </a:solidFill>
                <a:latin typeface="+mn-lt"/>
                <a:ea typeface="+mn-ea"/>
                <a:cs typeface="+mn-cs"/>
              </a:rPr>
              <a:t> </a:t>
            </a:r>
          </a:p>
          <a:p>
            <a:r>
              <a:rPr lang="sv-SE" sz="1600" dirty="0">
                <a:solidFill>
                  <a:schemeClr val="accent2">
                    <a:lumMod val="75000"/>
                  </a:schemeClr>
                </a:solidFill>
              </a:rPr>
              <a:t>Andelen elever år 2 på gymnasiet I Härjedalen med låg riskuppfattning har över tid varit på samma nivå.</a:t>
            </a:r>
          </a:p>
          <a:p>
            <a:r>
              <a:rPr lang="sv-SE" sz="1600" kern="1200" dirty="0">
                <a:solidFill>
                  <a:schemeClr val="accent2">
                    <a:lumMod val="75000"/>
                  </a:schemeClr>
                </a:solidFill>
                <a:latin typeface="+mn-lt"/>
                <a:ea typeface="+mn-ea"/>
                <a:cs typeface="+mn-cs"/>
              </a:rPr>
              <a:t>Andelen elever i åk 9 och år 2 på gymnasiet i</a:t>
            </a:r>
            <a:r>
              <a:rPr lang="sv-SE" sz="1600" dirty="0">
                <a:solidFill>
                  <a:schemeClr val="accent2">
                    <a:lumMod val="75000"/>
                  </a:schemeClr>
                </a:solidFill>
              </a:rPr>
              <a:t> </a:t>
            </a:r>
            <a:r>
              <a:rPr lang="sv-SE" sz="1600" kern="1200" dirty="0">
                <a:solidFill>
                  <a:schemeClr val="accent2">
                    <a:lumMod val="75000"/>
                  </a:schemeClr>
                </a:solidFill>
                <a:latin typeface="+mn-lt"/>
                <a:ea typeface="+mn-ea"/>
                <a:cs typeface="+mn-cs"/>
              </a:rPr>
              <a:t>Härjedalens kommun som uppfattar låg risk skiljer sig inte signifikant mot varken länet eller riket. </a:t>
            </a:r>
          </a:p>
          <a:p>
            <a:pPr marL="0" indent="0">
              <a:buNone/>
            </a:pPr>
            <a:endParaRPr lang="sv-SE" sz="1600" kern="1200" dirty="0">
              <a:solidFill>
                <a:schemeClr val="accent2">
                  <a:lumMod val="75000"/>
                </a:schemeClr>
              </a:solidFill>
              <a:latin typeface="+mn-lt"/>
              <a:ea typeface="+mn-ea"/>
              <a:cs typeface="+mn-cs"/>
            </a:endParaRPr>
          </a:p>
        </p:txBody>
      </p:sp>
      <p:graphicFrame>
        <p:nvGraphicFramePr>
          <p:cNvPr id="3" name="Diagram 2">
            <a:extLst>
              <a:ext uri="{FF2B5EF4-FFF2-40B4-BE49-F238E27FC236}">
                <a16:creationId xmlns:a16="http://schemas.microsoft.com/office/drawing/2014/main" id="{EA54811D-F80C-06C9-028F-B527B160CE9A}"/>
              </a:ext>
            </a:extLst>
          </p:cNvPr>
          <p:cNvGraphicFramePr>
            <a:graphicFrameLocks/>
          </p:cNvGraphicFramePr>
          <p:nvPr>
            <p:extLst>
              <p:ext uri="{D42A27DB-BD31-4B8C-83A1-F6EECF244321}">
                <p14:modId xmlns:p14="http://schemas.microsoft.com/office/powerpoint/2010/main" val="1471874673"/>
              </p:ext>
            </p:extLst>
          </p:nvPr>
        </p:nvGraphicFramePr>
        <p:xfrm>
          <a:off x="5637123" y="479884"/>
          <a:ext cx="6554877" cy="6067706"/>
        </p:xfrm>
        <a:graphic>
          <a:graphicData uri="http://schemas.openxmlformats.org/drawingml/2006/chart">
            <c:chart xmlns:c="http://schemas.openxmlformats.org/drawingml/2006/chart" xmlns:r="http://schemas.openxmlformats.org/officeDocument/2006/relationships" r:id="rId3"/>
          </a:graphicData>
        </a:graphic>
      </p:graphicFrame>
      <p:sp>
        <p:nvSpPr>
          <p:cNvPr id="6" name="Rubrik 1">
            <a:extLst>
              <a:ext uri="{FF2B5EF4-FFF2-40B4-BE49-F238E27FC236}">
                <a16:creationId xmlns:a16="http://schemas.microsoft.com/office/drawing/2014/main" id="{482522AF-E97E-3B2A-45E5-ED1AB057DEFA}"/>
              </a:ext>
            </a:extLst>
          </p:cNvPr>
          <p:cNvSpPr txBox="1">
            <a:spLocks/>
          </p:cNvSpPr>
          <p:nvPr/>
        </p:nvSpPr>
        <p:spPr>
          <a:xfrm>
            <a:off x="-44535" y="-162427"/>
            <a:ext cx="961185" cy="7182853"/>
          </a:xfrm>
          <a:prstGeom prst="rect">
            <a:avLst/>
          </a:prstGeom>
        </p:spPr>
        <p:txBody>
          <a:bodyPr vert="wordArtVert"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HÄRJEDALEN</a:t>
            </a:r>
          </a:p>
        </p:txBody>
      </p:sp>
      <p:sp>
        <p:nvSpPr>
          <p:cNvPr id="5" name="textruta 1">
            <a:extLst>
              <a:ext uri="{FF2B5EF4-FFF2-40B4-BE49-F238E27FC236}">
                <a16:creationId xmlns:a16="http://schemas.microsoft.com/office/drawing/2014/main" id="{A70B3E2A-13EA-5346-5172-A74F55114BD3}"/>
              </a:ext>
            </a:extLst>
          </p:cNvPr>
          <p:cNvSpPr txBox="1"/>
          <p:nvPr/>
        </p:nvSpPr>
        <p:spPr>
          <a:xfrm>
            <a:off x="7050352" y="6547590"/>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7" name="textruta 6">
            <a:extLst>
              <a:ext uri="{FF2B5EF4-FFF2-40B4-BE49-F238E27FC236}">
                <a16:creationId xmlns:a16="http://schemas.microsoft.com/office/drawing/2014/main" id="{AAFDD295-E6BC-657E-8511-BD8225C3488F}"/>
              </a:ext>
            </a:extLst>
          </p:cNvPr>
          <p:cNvSpPr txBox="1"/>
          <p:nvPr/>
        </p:nvSpPr>
        <p:spPr>
          <a:xfrm>
            <a:off x="7268727" y="6547590"/>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de två årskurserna.</a:t>
            </a:r>
          </a:p>
        </p:txBody>
      </p:sp>
    </p:spTree>
    <p:extLst>
      <p:ext uri="{BB962C8B-B14F-4D97-AF65-F5344CB8AC3E}">
        <p14:creationId xmlns:p14="http://schemas.microsoft.com/office/powerpoint/2010/main" val="21342476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ktangel: rundade hörn 5">
            <a:extLst>
              <a:ext uri="{FF2B5EF4-FFF2-40B4-BE49-F238E27FC236}">
                <a16:creationId xmlns:a16="http://schemas.microsoft.com/office/drawing/2014/main" id="{FC461BAD-0036-1330-3FF1-FB562AA443E2}"/>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aphicFrame>
        <p:nvGraphicFramePr>
          <p:cNvPr id="3" name="Diagram 2">
            <a:extLst>
              <a:ext uri="{FF2B5EF4-FFF2-40B4-BE49-F238E27FC236}">
                <a16:creationId xmlns:a16="http://schemas.microsoft.com/office/drawing/2014/main" id="{1C238031-A2DF-4A0A-3D68-6E29217A7DD7}"/>
              </a:ext>
            </a:extLst>
          </p:cNvPr>
          <p:cNvGraphicFramePr>
            <a:graphicFrameLocks/>
          </p:cNvGraphicFramePr>
          <p:nvPr>
            <p:extLst>
              <p:ext uri="{D42A27DB-BD31-4B8C-83A1-F6EECF244321}">
                <p14:modId xmlns:p14="http://schemas.microsoft.com/office/powerpoint/2010/main" val="1085440028"/>
              </p:ext>
            </p:extLst>
          </p:nvPr>
        </p:nvGraphicFramePr>
        <p:xfrm>
          <a:off x="5643976" y="6638"/>
          <a:ext cx="6548024" cy="320439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Diagram 6">
            <a:extLst>
              <a:ext uri="{FF2B5EF4-FFF2-40B4-BE49-F238E27FC236}">
                <a16:creationId xmlns:a16="http://schemas.microsoft.com/office/drawing/2014/main" id="{82A50AC6-A61D-97F0-5BEA-387B309EAB7C}"/>
              </a:ext>
            </a:extLst>
          </p:cNvPr>
          <p:cNvGraphicFramePr>
            <a:graphicFrameLocks/>
          </p:cNvGraphicFramePr>
          <p:nvPr>
            <p:extLst>
              <p:ext uri="{D42A27DB-BD31-4B8C-83A1-F6EECF244321}">
                <p14:modId xmlns:p14="http://schemas.microsoft.com/office/powerpoint/2010/main" val="1386046336"/>
              </p:ext>
            </p:extLst>
          </p:nvPr>
        </p:nvGraphicFramePr>
        <p:xfrm>
          <a:off x="5637123" y="3429000"/>
          <a:ext cx="6548024" cy="3429000"/>
        </p:xfrm>
        <a:graphic>
          <a:graphicData uri="http://schemas.openxmlformats.org/drawingml/2006/chart">
            <c:chart xmlns:c="http://schemas.openxmlformats.org/drawingml/2006/chart" xmlns:r="http://schemas.openxmlformats.org/officeDocument/2006/relationships" r:id="rId4"/>
          </a:graphicData>
        </a:graphic>
      </p:graphicFrame>
      <p:sp>
        <p:nvSpPr>
          <p:cNvPr id="12" name="Rubrik 1">
            <a:extLst>
              <a:ext uri="{FF2B5EF4-FFF2-40B4-BE49-F238E27FC236}">
                <a16:creationId xmlns:a16="http://schemas.microsoft.com/office/drawing/2014/main" id="{DDCB8663-1679-A1D6-1676-5C6D9832C51B}"/>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4" name="Rubrik 1">
            <a:extLst>
              <a:ext uri="{FF2B5EF4-FFF2-40B4-BE49-F238E27FC236}">
                <a16:creationId xmlns:a16="http://schemas.microsoft.com/office/drawing/2014/main" id="{CA70D6C6-B6CE-21A6-20E8-D444A59227BD}"/>
              </a:ext>
            </a:extLst>
          </p:cNvPr>
          <p:cNvSpPr>
            <a:spLocks noGrp="1"/>
          </p:cNvSpPr>
          <p:nvPr>
            <p:ph type="title"/>
          </p:nvPr>
        </p:nvSpPr>
        <p:spPr>
          <a:xfrm>
            <a:off x="1240204" y="146819"/>
            <a:ext cx="3429000" cy="897878"/>
          </a:xfrm>
        </p:spPr>
        <p:txBody>
          <a:bodyPr anchor="b">
            <a:normAutofit/>
          </a:bodyPr>
          <a:lstStyle/>
          <a:p>
            <a:pPr algn="ctr"/>
            <a:r>
              <a:rPr lang="sv-SE" sz="3200" dirty="0">
                <a:solidFill>
                  <a:schemeClr val="accent2">
                    <a:lumMod val="75000"/>
                  </a:schemeClr>
                </a:solidFill>
              </a:rPr>
              <a:t>Riskuppfattning</a:t>
            </a:r>
          </a:p>
        </p:txBody>
      </p:sp>
      <p:cxnSp>
        <p:nvCxnSpPr>
          <p:cNvPr id="9" name="Rak koppling 8">
            <a:extLst>
              <a:ext uri="{FF2B5EF4-FFF2-40B4-BE49-F238E27FC236}">
                <a16:creationId xmlns:a16="http://schemas.microsoft.com/office/drawing/2014/main" id="{0FE21886-ED8B-A967-1F09-DC00EECFFC6D}"/>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5" name="Rak koppling 4">
            <a:extLst>
              <a:ext uri="{FF2B5EF4-FFF2-40B4-BE49-F238E27FC236}">
                <a16:creationId xmlns:a16="http://schemas.microsoft.com/office/drawing/2014/main" id="{5ACCC486-1D55-7A07-7D2F-FF35CD153CDB}"/>
              </a:ext>
            </a:extLst>
          </p:cNvPr>
          <p:cNvCxnSpPr>
            <a:cxnSpLocks/>
          </p:cNvCxnSpPr>
          <p:nvPr/>
        </p:nvCxnSpPr>
        <p:spPr>
          <a:xfrm>
            <a:off x="5918687" y="3303399"/>
            <a:ext cx="6079253"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1" name="Platshållare för innehåll 5">
            <a:extLst>
              <a:ext uri="{FF2B5EF4-FFF2-40B4-BE49-F238E27FC236}">
                <a16:creationId xmlns:a16="http://schemas.microsoft.com/office/drawing/2014/main" id="{BDAC8245-574A-2084-B335-C8CD34C44380}"/>
              </a:ext>
            </a:extLst>
          </p:cNvPr>
          <p:cNvSpPr>
            <a:spLocks noGrp="1"/>
          </p:cNvSpPr>
          <p:nvPr>
            <p:ph idx="1"/>
          </p:nvPr>
        </p:nvSpPr>
        <p:spPr>
          <a:xfrm>
            <a:off x="1080011" y="1191516"/>
            <a:ext cx="4283212" cy="5316860"/>
          </a:xfrm>
          <a:solidFill>
            <a:schemeClr val="accent2">
              <a:lumMod val="20000"/>
              <a:lumOff val="80000"/>
            </a:schemeClr>
          </a:solidFill>
        </p:spPr>
        <p:txBody>
          <a:bodyPr anchor="t">
            <a:noAutofit/>
          </a:bodyPr>
          <a:lstStyle/>
          <a:p>
            <a:r>
              <a:rPr lang="sv-SE" sz="1600" dirty="0">
                <a:solidFill>
                  <a:schemeClr val="accent2">
                    <a:lumMod val="75000"/>
                  </a:schemeClr>
                </a:solidFill>
              </a:rPr>
              <a:t>En ökande andel elever som upplever låg risk* med att använda substanser, samma mönster i båda årskurserna men en ökning speciellt från 2019. </a:t>
            </a:r>
          </a:p>
          <a:p>
            <a:r>
              <a:rPr lang="sv-SE" sz="1600" dirty="0">
                <a:solidFill>
                  <a:schemeClr val="accent2">
                    <a:lumMod val="75000"/>
                  </a:schemeClr>
                </a:solidFill>
              </a:rPr>
              <a:t>I båda årskurserna är det vanligare att pojkar än flickor uppfattar låg risk att berusa sig på alkohol varje helg, prova marijuana eller hasch 1-2 gånger eller varje helg. I åk 9 är det även en större andel pojkar än flickor som upplever låg risk med att sniffa/boffa 1-2 gånger och i gymnasiet år 2 är det en större andel pojkar som upplever låg risk med att snusa 3 dosor per vecka. </a:t>
            </a:r>
          </a:p>
          <a:p>
            <a:r>
              <a:rPr lang="sv-SE" sz="1600" dirty="0">
                <a:solidFill>
                  <a:schemeClr val="accent2">
                    <a:lumMod val="75000"/>
                  </a:schemeClr>
                </a:solidFill>
              </a:rPr>
              <a:t>Det är en större andel elever i åk 9 jämfört med år 2 på gymnasiet som upplever låg risk att sniffa/boffa eller prova heroin 1-2 gånger. </a:t>
            </a:r>
          </a:p>
          <a:p>
            <a:r>
              <a:rPr lang="sv-SE" sz="1600" dirty="0">
                <a:solidFill>
                  <a:schemeClr val="accent2">
                    <a:lumMod val="75000"/>
                  </a:schemeClr>
                </a:solidFill>
              </a:rPr>
              <a:t>Det är en signifikant större andel pojkar i åk 9 i länet jämfört med riket som uppfattar det som låg risk att snusa 3 dosor per vecka och att sniffa/boffa 1-2 gånger. I övrigt inga signifikanta skillnader mellan länet och riket.  </a:t>
            </a:r>
          </a:p>
        </p:txBody>
      </p:sp>
      <p:sp>
        <p:nvSpPr>
          <p:cNvPr id="13" name="textruta 12">
            <a:extLst>
              <a:ext uri="{FF2B5EF4-FFF2-40B4-BE49-F238E27FC236}">
                <a16:creationId xmlns:a16="http://schemas.microsoft.com/office/drawing/2014/main" id="{F222F9D6-A71E-A447-B1F7-A2444220DC6F}"/>
              </a:ext>
            </a:extLst>
          </p:cNvPr>
          <p:cNvSpPr txBox="1"/>
          <p:nvPr/>
        </p:nvSpPr>
        <p:spPr>
          <a:xfrm>
            <a:off x="480592" y="6413482"/>
            <a:ext cx="4739279" cy="461665"/>
          </a:xfrm>
          <a:prstGeom prst="rect">
            <a:avLst/>
          </a:prstGeom>
          <a:noFill/>
        </p:spPr>
        <p:txBody>
          <a:bodyPr wrap="square" rtlCol="0">
            <a:spAutoFit/>
          </a:bodyPr>
          <a:lstStyle/>
          <a:p>
            <a:r>
              <a:rPr lang="sv-SE" sz="1200" dirty="0">
                <a:solidFill>
                  <a:schemeClr val="accent2">
                    <a:lumMod val="75000"/>
                  </a:schemeClr>
                </a:solidFill>
              </a:rPr>
              <a:t>* Med låg risk menas ingen eller liten risk att människor skadar sig själva, fysiskt eller på annat sätt vid användande av respektive substans. </a:t>
            </a:r>
          </a:p>
        </p:txBody>
      </p:sp>
    </p:spTree>
    <p:extLst>
      <p:ext uri="{BB962C8B-B14F-4D97-AF65-F5344CB8AC3E}">
        <p14:creationId xmlns:p14="http://schemas.microsoft.com/office/powerpoint/2010/main" val="5242138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ktangel: rundade hörn 9">
            <a:extLst>
              <a:ext uri="{FF2B5EF4-FFF2-40B4-BE49-F238E27FC236}">
                <a16:creationId xmlns:a16="http://schemas.microsoft.com/office/drawing/2014/main" id="{2E70085B-9965-9F78-3849-75130C25B879}"/>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943B863E-9261-7506-EB99-136D9F1901C0}"/>
              </a:ext>
            </a:extLst>
          </p:cNvPr>
          <p:cNvSpPr>
            <a:spLocks noGrp="1"/>
          </p:cNvSpPr>
          <p:nvPr>
            <p:ph type="title"/>
          </p:nvPr>
        </p:nvSpPr>
        <p:spPr>
          <a:xfrm>
            <a:off x="998096" y="283732"/>
            <a:ext cx="4320790" cy="740939"/>
          </a:xfrm>
        </p:spPr>
        <p:txBody>
          <a:bodyPr vert="horz" lIns="91440" tIns="45720" rIns="91440" bIns="45720" rtlCol="0" anchor="b">
            <a:noAutofit/>
          </a:bodyPr>
          <a:lstStyle/>
          <a:p>
            <a:pPr algn="ctr"/>
            <a:r>
              <a:rPr lang="sv-SE" sz="3200" kern="1200">
                <a:solidFill>
                  <a:schemeClr val="accent2">
                    <a:lumMod val="75000"/>
                  </a:schemeClr>
                </a:solidFill>
                <a:latin typeface="+mj-lt"/>
                <a:ea typeface="+mj-ea"/>
                <a:cs typeface="+mj-cs"/>
              </a:rPr>
              <a:t>Föräldrars</a:t>
            </a:r>
            <a:r>
              <a:rPr lang="sv-SE" sz="3200" b="1" kern="1200">
                <a:solidFill>
                  <a:schemeClr val="accent2">
                    <a:lumMod val="75000"/>
                  </a:schemeClr>
                </a:solidFill>
                <a:latin typeface="+mj-lt"/>
                <a:ea typeface="+mj-ea"/>
                <a:cs typeface="+mj-cs"/>
              </a:rPr>
              <a:t> </a:t>
            </a:r>
            <a:r>
              <a:rPr lang="sv-SE" sz="3200" kern="1200">
                <a:solidFill>
                  <a:schemeClr val="accent2">
                    <a:lumMod val="75000"/>
                  </a:schemeClr>
                </a:solidFill>
                <a:latin typeface="+mj-lt"/>
                <a:ea typeface="+mj-ea"/>
                <a:cs typeface="+mj-cs"/>
              </a:rPr>
              <a:t>attityder</a:t>
            </a:r>
            <a:r>
              <a:rPr lang="sv-SE" sz="3200" b="1" kern="1200">
                <a:solidFill>
                  <a:schemeClr val="accent2">
                    <a:lumMod val="75000"/>
                  </a:schemeClr>
                </a:solidFill>
                <a:latin typeface="+mj-lt"/>
                <a:ea typeface="+mj-ea"/>
                <a:cs typeface="+mj-cs"/>
              </a:rPr>
              <a:t> </a:t>
            </a:r>
          </a:p>
        </p:txBody>
      </p:sp>
      <p:sp>
        <p:nvSpPr>
          <p:cNvPr id="3" name="Platshållare för innehåll 7">
            <a:extLst>
              <a:ext uri="{FF2B5EF4-FFF2-40B4-BE49-F238E27FC236}">
                <a16:creationId xmlns:a16="http://schemas.microsoft.com/office/drawing/2014/main" id="{8DC04D7A-60F8-DEE0-2065-52A31E4D495E}"/>
              </a:ext>
            </a:extLst>
          </p:cNvPr>
          <p:cNvSpPr txBox="1">
            <a:spLocks/>
          </p:cNvSpPr>
          <p:nvPr/>
        </p:nvSpPr>
        <p:spPr>
          <a:xfrm>
            <a:off x="1233351" y="1325492"/>
            <a:ext cx="3773946" cy="4894246"/>
          </a:xfrm>
          <a:prstGeom prst="rect">
            <a:avLst/>
          </a:prstGeom>
          <a:solidFill>
            <a:schemeClr val="accent2">
              <a:lumMod val="40000"/>
              <a:lumOff val="60000"/>
            </a:schemeClr>
          </a:solidFill>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dirty="0">
                <a:solidFill>
                  <a:schemeClr val="accent2">
                    <a:lumMod val="75000"/>
                  </a:schemeClr>
                </a:solidFill>
              </a:rPr>
              <a:t>Gällande alkohol, både att dricka men också att dricka sig berusad, är det en större andel elever i åk 9 jämfört med elever år 2 på gymnasiet som upplever att det inte är ok för deras föräldrar. </a:t>
            </a:r>
          </a:p>
          <a:p>
            <a:r>
              <a:rPr lang="sv-SE" sz="1600" dirty="0">
                <a:solidFill>
                  <a:schemeClr val="accent2">
                    <a:lumMod val="75000"/>
                  </a:schemeClr>
                </a:solidFill>
              </a:rPr>
              <a:t>Över tid har andelen elever i de båda årskurserna i kommunen varit på samma nivå gällande deras upplevelse av sina föräldrars restriktivitet gällande alkohol, tobak och narkotika. </a:t>
            </a:r>
          </a:p>
          <a:p>
            <a:r>
              <a:rPr lang="sv-SE" sz="1600" dirty="0">
                <a:solidFill>
                  <a:schemeClr val="accent2">
                    <a:lumMod val="75000"/>
                  </a:schemeClr>
                </a:solidFill>
              </a:rPr>
              <a:t>Det är 100 % av eleverna år 2 på gymnasiet i kommunen som uppger att det inte är ok för deras föräldrar om de röker cigaretter och även om de röker hasch eller marijuana, det är signifikant större andel än både länet och riket. </a:t>
            </a:r>
          </a:p>
          <a:p>
            <a:r>
              <a:rPr lang="sv-SE" sz="1600" dirty="0">
                <a:solidFill>
                  <a:schemeClr val="accent2">
                    <a:lumMod val="75000"/>
                  </a:schemeClr>
                </a:solidFill>
              </a:rPr>
              <a:t>I övrigt finns inga signifikanta skillnader mellan någon årskurs i kommunen och länet eller riket. </a:t>
            </a:r>
            <a:endParaRPr lang="en-US" sz="1600" dirty="0">
              <a:solidFill>
                <a:schemeClr val="accent2">
                  <a:lumMod val="75000"/>
                </a:schemeClr>
              </a:solidFill>
            </a:endParaRPr>
          </a:p>
          <a:p>
            <a:endParaRPr lang="en-US" sz="1600" dirty="0">
              <a:solidFill>
                <a:schemeClr val="accent2">
                  <a:lumMod val="75000"/>
                </a:schemeClr>
              </a:solidFill>
            </a:endParaRPr>
          </a:p>
          <a:p>
            <a:endParaRPr lang="en-US" sz="1600" dirty="0">
              <a:solidFill>
                <a:schemeClr val="accent2">
                  <a:lumMod val="75000"/>
                </a:schemeClr>
              </a:solidFill>
            </a:endParaRPr>
          </a:p>
          <a:p>
            <a:endParaRPr lang="en-US" sz="1600" dirty="0">
              <a:solidFill>
                <a:schemeClr val="accent2">
                  <a:lumMod val="75000"/>
                </a:schemeClr>
              </a:solidFill>
            </a:endParaRPr>
          </a:p>
        </p:txBody>
      </p:sp>
      <p:sp>
        <p:nvSpPr>
          <p:cNvPr id="6" name="Rubrik 1">
            <a:extLst>
              <a:ext uri="{FF2B5EF4-FFF2-40B4-BE49-F238E27FC236}">
                <a16:creationId xmlns:a16="http://schemas.microsoft.com/office/drawing/2014/main" id="{5520CC32-54AB-B1C7-FBE1-CBA268FE6C5D}"/>
              </a:ext>
            </a:extLst>
          </p:cNvPr>
          <p:cNvSpPr txBox="1">
            <a:spLocks/>
          </p:cNvSpPr>
          <p:nvPr/>
        </p:nvSpPr>
        <p:spPr>
          <a:xfrm>
            <a:off x="-76432" y="-108285"/>
            <a:ext cx="961185" cy="6966284"/>
          </a:xfrm>
          <a:prstGeom prst="rect">
            <a:avLst/>
          </a:prstGeom>
        </p:spPr>
        <p:txBody>
          <a:bodyPr vert="wordArtVert"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HÄRJEDALEN</a:t>
            </a:r>
          </a:p>
        </p:txBody>
      </p:sp>
      <p:graphicFrame>
        <p:nvGraphicFramePr>
          <p:cNvPr id="4" name="Diagram 3">
            <a:extLst>
              <a:ext uri="{FF2B5EF4-FFF2-40B4-BE49-F238E27FC236}">
                <a16:creationId xmlns:a16="http://schemas.microsoft.com/office/drawing/2014/main" id="{40ADFD25-DD56-E114-98FE-8916E2914377}"/>
              </a:ext>
            </a:extLst>
          </p:cNvPr>
          <p:cNvGraphicFramePr>
            <a:graphicFrameLocks/>
          </p:cNvGraphicFramePr>
          <p:nvPr>
            <p:extLst>
              <p:ext uri="{D42A27DB-BD31-4B8C-83A1-F6EECF244321}">
                <p14:modId xmlns:p14="http://schemas.microsoft.com/office/powerpoint/2010/main" val="243471176"/>
              </p:ext>
            </p:extLst>
          </p:nvPr>
        </p:nvGraphicFramePr>
        <p:xfrm>
          <a:off x="5637122" y="264901"/>
          <a:ext cx="6496467" cy="6244184"/>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ruta 1">
            <a:extLst>
              <a:ext uri="{FF2B5EF4-FFF2-40B4-BE49-F238E27FC236}">
                <a16:creationId xmlns:a16="http://schemas.microsoft.com/office/drawing/2014/main" id="{7EC55436-A349-E1C8-AB41-DE01AFE8DA67}"/>
              </a:ext>
            </a:extLst>
          </p:cNvPr>
          <p:cNvSpPr txBox="1"/>
          <p:nvPr/>
        </p:nvSpPr>
        <p:spPr>
          <a:xfrm>
            <a:off x="11696837" y="155371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9" name="textruta 1">
            <a:extLst>
              <a:ext uri="{FF2B5EF4-FFF2-40B4-BE49-F238E27FC236}">
                <a16:creationId xmlns:a16="http://schemas.microsoft.com/office/drawing/2014/main" id="{749BCA12-00A5-D1EE-E528-C9CFDC04AC31}"/>
              </a:ext>
            </a:extLst>
          </p:cNvPr>
          <p:cNvSpPr txBox="1"/>
          <p:nvPr/>
        </p:nvSpPr>
        <p:spPr>
          <a:xfrm>
            <a:off x="11696838" y="2530450"/>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cxnSp>
        <p:nvCxnSpPr>
          <p:cNvPr id="11" name="Rak koppling 10">
            <a:extLst>
              <a:ext uri="{FF2B5EF4-FFF2-40B4-BE49-F238E27FC236}">
                <a16:creationId xmlns:a16="http://schemas.microsoft.com/office/drawing/2014/main" id="{963B96BB-8303-4197-EDD2-7FE900C817A0}"/>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 name="textruta 1">
            <a:extLst>
              <a:ext uri="{FF2B5EF4-FFF2-40B4-BE49-F238E27FC236}">
                <a16:creationId xmlns:a16="http://schemas.microsoft.com/office/drawing/2014/main" id="{4B20613D-50AB-E90C-34E3-00F190441E29}"/>
              </a:ext>
            </a:extLst>
          </p:cNvPr>
          <p:cNvSpPr txBox="1"/>
          <p:nvPr/>
        </p:nvSpPr>
        <p:spPr>
          <a:xfrm>
            <a:off x="7050352" y="6547590"/>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7" name="textruta 6">
            <a:extLst>
              <a:ext uri="{FF2B5EF4-FFF2-40B4-BE49-F238E27FC236}">
                <a16:creationId xmlns:a16="http://schemas.microsoft.com/office/drawing/2014/main" id="{E176806D-6C58-9A1B-AA12-9881D6DFBB40}"/>
              </a:ext>
            </a:extLst>
          </p:cNvPr>
          <p:cNvSpPr txBox="1"/>
          <p:nvPr/>
        </p:nvSpPr>
        <p:spPr>
          <a:xfrm>
            <a:off x="7268727" y="6547590"/>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de två årskurserna.</a:t>
            </a:r>
          </a:p>
        </p:txBody>
      </p:sp>
    </p:spTree>
    <p:extLst>
      <p:ext uri="{BB962C8B-B14F-4D97-AF65-F5344CB8AC3E}">
        <p14:creationId xmlns:p14="http://schemas.microsoft.com/office/powerpoint/2010/main" val="3833646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55F7ABCA-A68A-47DD-B732-76FF34C6FB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ktangel: rundade hörn 3">
            <a:extLst>
              <a:ext uri="{FF2B5EF4-FFF2-40B4-BE49-F238E27FC236}">
                <a16:creationId xmlns:a16="http://schemas.microsoft.com/office/drawing/2014/main" id="{EE4101FD-B469-C386-1B4F-A9DE31E74AA7}"/>
              </a:ext>
            </a:extLst>
          </p:cNvPr>
          <p:cNvSpPr/>
          <p:nvPr/>
        </p:nvSpPr>
        <p:spPr>
          <a:xfrm>
            <a:off x="-1011296" y="-1"/>
            <a:ext cx="535766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4A375F89-29CA-8ACE-1EDE-0E600A4E677D}"/>
              </a:ext>
            </a:extLst>
          </p:cNvPr>
          <p:cNvSpPr>
            <a:spLocks noGrp="1"/>
          </p:cNvSpPr>
          <p:nvPr>
            <p:ph type="title"/>
          </p:nvPr>
        </p:nvSpPr>
        <p:spPr>
          <a:xfrm>
            <a:off x="0" y="1885719"/>
            <a:ext cx="4448604" cy="2608143"/>
          </a:xfrm>
        </p:spPr>
        <p:txBody>
          <a:bodyPr anchor="t">
            <a:normAutofit/>
          </a:bodyPr>
          <a:lstStyle/>
          <a:p>
            <a:pPr algn="ctr"/>
            <a:r>
              <a:rPr lang="sv-SE" sz="3800" b="1" dirty="0">
                <a:solidFill>
                  <a:schemeClr val="accent2">
                    <a:lumMod val="75000"/>
                  </a:schemeClr>
                </a:solidFill>
              </a:rPr>
              <a:t>BAKGRUND </a:t>
            </a:r>
            <a:br>
              <a:rPr lang="sv-SE" sz="3800" b="1" dirty="0">
                <a:solidFill>
                  <a:schemeClr val="accent2">
                    <a:lumMod val="75000"/>
                  </a:schemeClr>
                </a:solidFill>
              </a:rPr>
            </a:br>
            <a:r>
              <a:rPr lang="sv-SE" sz="3800" b="1" dirty="0">
                <a:solidFill>
                  <a:schemeClr val="accent2">
                    <a:lumMod val="75000"/>
                  </a:schemeClr>
                </a:solidFill>
              </a:rPr>
              <a:t>&amp; </a:t>
            </a:r>
            <a:br>
              <a:rPr lang="sv-SE" sz="3800" b="1" dirty="0">
                <a:solidFill>
                  <a:schemeClr val="accent2">
                    <a:lumMod val="75000"/>
                  </a:schemeClr>
                </a:solidFill>
              </a:rPr>
            </a:br>
            <a:r>
              <a:rPr lang="sv-SE" sz="3800" b="1" dirty="0">
                <a:solidFill>
                  <a:schemeClr val="accent2">
                    <a:lumMod val="75000"/>
                  </a:schemeClr>
                </a:solidFill>
              </a:rPr>
              <a:t>SVARSFREKVENS</a:t>
            </a:r>
          </a:p>
        </p:txBody>
      </p:sp>
      <p:sp>
        <p:nvSpPr>
          <p:cNvPr id="3" name="Platshållare för innehåll 2">
            <a:extLst>
              <a:ext uri="{FF2B5EF4-FFF2-40B4-BE49-F238E27FC236}">
                <a16:creationId xmlns:a16="http://schemas.microsoft.com/office/drawing/2014/main" id="{8D43E3E6-6A09-2C78-4AA2-3373E0A9A269}"/>
              </a:ext>
            </a:extLst>
          </p:cNvPr>
          <p:cNvSpPr>
            <a:spLocks noGrp="1"/>
          </p:cNvSpPr>
          <p:nvPr>
            <p:ph idx="1"/>
          </p:nvPr>
        </p:nvSpPr>
        <p:spPr>
          <a:xfrm>
            <a:off x="4726379" y="643467"/>
            <a:ext cx="7160821" cy="5853586"/>
          </a:xfrm>
        </p:spPr>
        <p:txBody>
          <a:bodyPr anchor="ctr">
            <a:normAutofit/>
          </a:bodyPr>
          <a:lstStyle/>
          <a:p>
            <a:r>
              <a:rPr lang="sv-SE" sz="1800" dirty="0"/>
              <a:t>Skolelevers drogvanor är en nationell undersökning som genomförs på regelbunden basis som totalundersökning i länet. </a:t>
            </a:r>
          </a:p>
          <a:p>
            <a:r>
              <a:rPr lang="sv-SE" sz="1800" dirty="0"/>
              <a:t>I länet genomförs den i samverkan mellan Region Jämtland Härjedalen, Länsstyrelsen och länets åtta kommuner. </a:t>
            </a:r>
          </a:p>
          <a:p>
            <a:r>
              <a:rPr lang="sv-SE" sz="1800" dirty="0"/>
              <a:t>Webbenkäten innehåller 70 frågor och besvarades anonymt under lektionstid. </a:t>
            </a:r>
          </a:p>
          <a:p>
            <a:r>
              <a:rPr lang="sv-SE" sz="1800" dirty="0"/>
              <a:t>Undersökningen pågick mellan vecka 11 och 17 2023. </a:t>
            </a:r>
          </a:p>
          <a:p>
            <a:r>
              <a:rPr lang="sv-SE" sz="1800" dirty="0"/>
              <a:t>Enkäten besvaras av eleverna i årskurs 9 och gymnasiet år 2.</a:t>
            </a:r>
          </a:p>
          <a:p>
            <a:r>
              <a:rPr lang="sv-SE" sz="1800" dirty="0"/>
              <a:t>Totalt i länet svarade 2 054 elever på enkäten, varav 1 055 elever från årskurs 9 och 999 elever från år 2 på gymnasiet. </a:t>
            </a:r>
          </a:p>
          <a:p>
            <a:r>
              <a:rPr lang="sv-SE" sz="1800" dirty="0"/>
              <a:t>Kommunresultat redovisas utifrån skolkommun.</a:t>
            </a:r>
          </a:p>
          <a:p>
            <a:r>
              <a:rPr lang="sv-SE" sz="1800" dirty="0"/>
              <a:t>I vissa kommuner är antalet elever år 2 på gymnasiet som svarat på undersökningen för lågt för att redovisas på kommunnivå, dock ingår de svaren i länets resultat för år 2 på gymnasiet.</a:t>
            </a:r>
          </a:p>
          <a:p>
            <a:r>
              <a:rPr lang="sv-SE" sz="1800" dirty="0"/>
              <a:t>I Härjedalen svarade 69 elever från årskurs 9 och 48 elever som gick år 2 på gymnasiet. </a:t>
            </a:r>
          </a:p>
        </p:txBody>
      </p:sp>
    </p:spTree>
    <p:extLst>
      <p:ext uri="{BB962C8B-B14F-4D97-AF65-F5344CB8AC3E}">
        <p14:creationId xmlns:p14="http://schemas.microsoft.com/office/powerpoint/2010/main" val="38141501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rundade hörn 2">
            <a:extLst>
              <a:ext uri="{FF2B5EF4-FFF2-40B4-BE49-F238E27FC236}">
                <a16:creationId xmlns:a16="http://schemas.microsoft.com/office/drawing/2014/main" id="{FE83966E-64E0-1C71-49B4-F37F509B5643}"/>
              </a:ext>
            </a:extLst>
          </p:cNvPr>
          <p:cNvSpPr/>
          <p:nvPr/>
        </p:nvSpPr>
        <p:spPr>
          <a:xfrm>
            <a:off x="-1083016"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 name="Rubrik 1">
            <a:extLst>
              <a:ext uri="{FF2B5EF4-FFF2-40B4-BE49-F238E27FC236}">
                <a16:creationId xmlns:a16="http://schemas.microsoft.com/office/drawing/2014/main" id="{DDCB8663-1679-A1D6-1676-5C6D9832C51B}"/>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15" name="Platshållare för innehåll 5">
            <a:extLst>
              <a:ext uri="{FF2B5EF4-FFF2-40B4-BE49-F238E27FC236}">
                <a16:creationId xmlns:a16="http://schemas.microsoft.com/office/drawing/2014/main" id="{C7482EE1-4624-82F2-9590-8EE578A48720}"/>
              </a:ext>
            </a:extLst>
          </p:cNvPr>
          <p:cNvSpPr txBox="1">
            <a:spLocks/>
          </p:cNvSpPr>
          <p:nvPr/>
        </p:nvSpPr>
        <p:spPr>
          <a:xfrm>
            <a:off x="1075338" y="1256643"/>
            <a:ext cx="3850281" cy="5429513"/>
          </a:xfrm>
          <a:prstGeom prst="rect">
            <a:avLst/>
          </a:prstGeom>
          <a:solidFill>
            <a:schemeClr val="accent2">
              <a:lumMod val="20000"/>
              <a:lumOff val="80000"/>
            </a:schemeClr>
          </a:solidFill>
        </p:spPr>
        <p:txBody>
          <a:bodyPr vert="horz" lIns="91440" tIns="45720" rIns="91440" bIns="45720" rtlCol="0" anchor="t">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dirty="0">
                <a:solidFill>
                  <a:schemeClr val="accent2">
                    <a:lumMod val="75000"/>
                  </a:schemeClr>
                </a:solidFill>
              </a:rPr>
              <a:t>Andelen elever vars föräldrar inte är ok med att de röker cigaretter eller hasch/marijuana är på samma nivå i de två årskurserna. Det är en signifikant större andel elever i åk 9 än år 2 på gymnasiet som upplever restriktivitet från sina föräldrar gällande alkohol och snusning. </a:t>
            </a:r>
          </a:p>
          <a:p>
            <a:r>
              <a:rPr lang="sv-SE" sz="1600" dirty="0">
                <a:solidFill>
                  <a:schemeClr val="accent2">
                    <a:lumMod val="75000"/>
                  </a:schemeClr>
                </a:solidFill>
              </a:rPr>
              <a:t>Det är endast en könsskillnad, att det är en större andel flickor än pojkar år 2 på gymnasiet som upplever restriktivitet från sina föräldrar gällande att snusa.  </a:t>
            </a:r>
          </a:p>
          <a:p>
            <a:r>
              <a:rPr lang="sv-SE" sz="1600" dirty="0">
                <a:solidFill>
                  <a:schemeClr val="accent2">
                    <a:lumMod val="75000"/>
                  </a:schemeClr>
                </a:solidFill>
              </a:rPr>
              <a:t>Över tid är det en generell ökning av elever som upplever restriktivitet från sina föräldrar gällande att dricka alkohol men även och att röka cigaretter.   </a:t>
            </a:r>
          </a:p>
          <a:p>
            <a:r>
              <a:rPr lang="sv-SE" sz="1600" dirty="0">
                <a:solidFill>
                  <a:schemeClr val="accent2">
                    <a:lumMod val="75000"/>
                  </a:schemeClr>
                </a:solidFill>
              </a:rPr>
              <a:t>Det är en större andel flickor i åk 9 i länet jämfört med riket som upplever restriktivitet i fråga om att dricka alkohol.</a:t>
            </a:r>
          </a:p>
          <a:p>
            <a:r>
              <a:rPr lang="sv-SE" sz="1600" dirty="0">
                <a:solidFill>
                  <a:schemeClr val="accent2">
                    <a:lumMod val="75000"/>
                  </a:schemeClr>
                </a:solidFill>
              </a:rPr>
              <a:t> Även i gymnasiet år 2 finns det en skillnad mellan länet och riket, en större andel elever i länet upplever restriktivitet gällande att röka hasch/marijuana. </a:t>
            </a:r>
          </a:p>
          <a:p>
            <a:pPr marL="0" indent="0">
              <a:buNone/>
            </a:pPr>
            <a:endParaRPr lang="sv-SE" sz="1600" dirty="0">
              <a:solidFill>
                <a:schemeClr val="accent2">
                  <a:lumMod val="75000"/>
                </a:schemeClr>
              </a:solidFill>
            </a:endParaRPr>
          </a:p>
        </p:txBody>
      </p:sp>
      <p:graphicFrame>
        <p:nvGraphicFramePr>
          <p:cNvPr id="2" name="Diagram 1">
            <a:extLst>
              <a:ext uri="{FF2B5EF4-FFF2-40B4-BE49-F238E27FC236}">
                <a16:creationId xmlns:a16="http://schemas.microsoft.com/office/drawing/2014/main" id="{7C55D6EA-81F6-F3D9-DF26-9C98A55D4189}"/>
              </a:ext>
            </a:extLst>
          </p:cNvPr>
          <p:cNvGraphicFramePr>
            <a:graphicFrameLocks/>
          </p:cNvGraphicFramePr>
          <p:nvPr/>
        </p:nvGraphicFramePr>
        <p:xfrm>
          <a:off x="5601029" y="3590909"/>
          <a:ext cx="6590971" cy="327412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Diagram 3">
            <a:extLst>
              <a:ext uri="{FF2B5EF4-FFF2-40B4-BE49-F238E27FC236}">
                <a16:creationId xmlns:a16="http://schemas.microsoft.com/office/drawing/2014/main" id="{B437ECDB-899F-BCC6-440D-7C992F95814B}"/>
              </a:ext>
            </a:extLst>
          </p:cNvPr>
          <p:cNvGraphicFramePr>
            <a:graphicFrameLocks/>
          </p:cNvGraphicFramePr>
          <p:nvPr/>
        </p:nvGraphicFramePr>
        <p:xfrm>
          <a:off x="5601029" y="161909"/>
          <a:ext cx="6590971" cy="3267089"/>
        </p:xfrm>
        <a:graphic>
          <a:graphicData uri="http://schemas.openxmlformats.org/drawingml/2006/chart">
            <c:chart xmlns:c="http://schemas.openxmlformats.org/drawingml/2006/chart" xmlns:r="http://schemas.openxmlformats.org/officeDocument/2006/relationships" r:id="rId4"/>
          </a:graphicData>
        </a:graphic>
      </p:graphicFrame>
      <p:cxnSp>
        <p:nvCxnSpPr>
          <p:cNvPr id="5" name="Rak koppling 4">
            <a:extLst>
              <a:ext uri="{FF2B5EF4-FFF2-40B4-BE49-F238E27FC236}">
                <a16:creationId xmlns:a16="http://schemas.microsoft.com/office/drawing/2014/main" id="{6EE0C458-3910-F151-0A2B-AEC29911BBFB}"/>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7" name="textruta 6">
            <a:extLst>
              <a:ext uri="{FF2B5EF4-FFF2-40B4-BE49-F238E27FC236}">
                <a16:creationId xmlns:a16="http://schemas.microsoft.com/office/drawing/2014/main" id="{A839F591-BD1C-0C38-9450-AD9CD953C778}"/>
              </a:ext>
            </a:extLst>
          </p:cNvPr>
          <p:cNvSpPr txBox="1"/>
          <p:nvPr/>
        </p:nvSpPr>
        <p:spPr>
          <a:xfrm>
            <a:off x="1391362" y="416574"/>
            <a:ext cx="3534257" cy="584775"/>
          </a:xfrm>
          <a:prstGeom prst="rect">
            <a:avLst/>
          </a:prstGeom>
          <a:noFill/>
        </p:spPr>
        <p:txBody>
          <a:bodyPr wrap="square">
            <a:spAutoFit/>
          </a:bodyPr>
          <a:lstStyle/>
          <a:p>
            <a:pPr algn="ctr"/>
            <a:r>
              <a:rPr lang="sv-SE" sz="3200" kern="1200" dirty="0">
                <a:solidFill>
                  <a:schemeClr val="accent2">
                    <a:lumMod val="75000"/>
                  </a:schemeClr>
                </a:solidFill>
                <a:latin typeface="+mj-lt"/>
                <a:ea typeface="+mj-ea"/>
                <a:cs typeface="+mj-cs"/>
              </a:rPr>
              <a:t>Föräldrars</a:t>
            </a:r>
            <a:r>
              <a:rPr lang="sv-SE" sz="3200" b="1" kern="1200" dirty="0">
                <a:solidFill>
                  <a:schemeClr val="accent2">
                    <a:lumMod val="75000"/>
                  </a:schemeClr>
                </a:solidFill>
                <a:latin typeface="+mj-lt"/>
                <a:ea typeface="+mj-ea"/>
                <a:cs typeface="+mj-cs"/>
              </a:rPr>
              <a:t> </a:t>
            </a:r>
            <a:r>
              <a:rPr lang="sv-SE" sz="3200" kern="1200" dirty="0">
                <a:solidFill>
                  <a:schemeClr val="accent2">
                    <a:lumMod val="75000"/>
                  </a:schemeClr>
                </a:solidFill>
                <a:latin typeface="+mj-lt"/>
                <a:ea typeface="+mj-ea"/>
                <a:cs typeface="+mj-cs"/>
              </a:rPr>
              <a:t>attityder</a:t>
            </a:r>
            <a:r>
              <a:rPr lang="sv-SE" sz="3200" b="1" kern="1200" dirty="0">
                <a:solidFill>
                  <a:schemeClr val="accent2">
                    <a:lumMod val="75000"/>
                  </a:schemeClr>
                </a:solidFill>
                <a:latin typeface="+mj-lt"/>
                <a:ea typeface="+mj-ea"/>
                <a:cs typeface="+mj-cs"/>
              </a:rPr>
              <a:t> </a:t>
            </a:r>
            <a:endParaRPr lang="sv-SE" sz="3200" dirty="0"/>
          </a:p>
        </p:txBody>
      </p:sp>
      <p:cxnSp>
        <p:nvCxnSpPr>
          <p:cNvPr id="6" name="Rak koppling 5">
            <a:extLst>
              <a:ext uri="{FF2B5EF4-FFF2-40B4-BE49-F238E27FC236}">
                <a16:creationId xmlns:a16="http://schemas.microsoft.com/office/drawing/2014/main" id="{D1299D5B-59EA-E24B-3A1E-4C63F32793CB}"/>
              </a:ext>
            </a:extLst>
          </p:cNvPr>
          <p:cNvCxnSpPr>
            <a:cxnSpLocks/>
          </p:cNvCxnSpPr>
          <p:nvPr/>
        </p:nvCxnSpPr>
        <p:spPr>
          <a:xfrm>
            <a:off x="5908055" y="3428998"/>
            <a:ext cx="6079253"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42757237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rundade hörn 2">
            <a:extLst>
              <a:ext uri="{FF2B5EF4-FFF2-40B4-BE49-F238E27FC236}">
                <a16:creationId xmlns:a16="http://schemas.microsoft.com/office/drawing/2014/main" id="{8AAAFD30-2BA1-568B-DA93-0EF5AA11A4E9}"/>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 name="Rubrik 1">
            <a:extLst>
              <a:ext uri="{FF2B5EF4-FFF2-40B4-BE49-F238E27FC236}">
                <a16:creationId xmlns:a16="http://schemas.microsoft.com/office/drawing/2014/main" id="{3DE29093-5280-860E-1286-061BD6B4D08B}"/>
              </a:ext>
            </a:extLst>
          </p:cNvPr>
          <p:cNvSpPr>
            <a:spLocks noGrp="1"/>
          </p:cNvSpPr>
          <p:nvPr>
            <p:ph type="title"/>
          </p:nvPr>
        </p:nvSpPr>
        <p:spPr>
          <a:xfrm>
            <a:off x="998096" y="331345"/>
            <a:ext cx="4320789" cy="816567"/>
          </a:xfrm>
        </p:spPr>
        <p:txBody>
          <a:bodyPr>
            <a:normAutofit/>
          </a:bodyPr>
          <a:lstStyle/>
          <a:p>
            <a:pPr algn="ctr"/>
            <a:r>
              <a:rPr lang="sv-SE" sz="3200" dirty="0">
                <a:solidFill>
                  <a:schemeClr val="accent2">
                    <a:lumMod val="75000"/>
                  </a:schemeClr>
                </a:solidFill>
              </a:rPr>
              <a:t>Hälsa och skoltrivsel</a:t>
            </a:r>
          </a:p>
        </p:txBody>
      </p:sp>
      <p:sp>
        <p:nvSpPr>
          <p:cNvPr id="6" name="Rubrik 1">
            <a:extLst>
              <a:ext uri="{FF2B5EF4-FFF2-40B4-BE49-F238E27FC236}">
                <a16:creationId xmlns:a16="http://schemas.microsoft.com/office/drawing/2014/main" id="{716ACC5A-017B-21CE-F8C0-360CADE17B36}"/>
              </a:ext>
            </a:extLst>
          </p:cNvPr>
          <p:cNvSpPr txBox="1">
            <a:spLocks/>
          </p:cNvSpPr>
          <p:nvPr/>
        </p:nvSpPr>
        <p:spPr>
          <a:xfrm>
            <a:off x="0" y="-102268"/>
            <a:ext cx="961185" cy="7062536"/>
          </a:xfrm>
          <a:prstGeom prst="rect">
            <a:avLst/>
          </a:prstGeom>
        </p:spPr>
        <p:txBody>
          <a:bodyPr vert="wordArtVert"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HÄRJEDALEN</a:t>
            </a:r>
          </a:p>
        </p:txBody>
      </p:sp>
      <p:sp>
        <p:nvSpPr>
          <p:cNvPr id="9" name="Platshållare för innehåll 7">
            <a:extLst>
              <a:ext uri="{FF2B5EF4-FFF2-40B4-BE49-F238E27FC236}">
                <a16:creationId xmlns:a16="http://schemas.microsoft.com/office/drawing/2014/main" id="{5E17DBF8-8765-4FA5-D242-0734B46CC5A2}"/>
              </a:ext>
            </a:extLst>
          </p:cNvPr>
          <p:cNvSpPr txBox="1">
            <a:spLocks/>
          </p:cNvSpPr>
          <p:nvPr/>
        </p:nvSpPr>
        <p:spPr>
          <a:xfrm>
            <a:off x="1193234" y="1279781"/>
            <a:ext cx="3884559" cy="5113841"/>
          </a:xfrm>
          <a:prstGeom prst="rect">
            <a:avLst/>
          </a:prstGeom>
          <a:solidFill>
            <a:schemeClr val="accent2">
              <a:lumMod val="40000"/>
              <a:lumOff val="60000"/>
            </a:schemeClr>
          </a:solidFill>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dirty="0">
                <a:solidFill>
                  <a:schemeClr val="accent2">
                    <a:lumMod val="75000"/>
                  </a:schemeClr>
                </a:solidFill>
              </a:rPr>
              <a:t>I kommunen är det cirka 7 av 10 elever som vanligtvis är nöjd med sin hälsa medan knappa 6 av 10 elever är nöjd med sig själv. </a:t>
            </a:r>
          </a:p>
          <a:p>
            <a:r>
              <a:rPr lang="sv-SE" sz="1600" dirty="0">
                <a:solidFill>
                  <a:schemeClr val="accent2">
                    <a:lumMod val="75000"/>
                  </a:schemeClr>
                </a:solidFill>
              </a:rPr>
              <a:t>Sedan 2015 är det en signifikant mindre andel elever i åk 9 i kommunen som vanligtvis är nöjd med sig själv. I övrigt inga skillnader över tid i någon av årskurserna gällande hälsa och skola. </a:t>
            </a:r>
          </a:p>
          <a:p>
            <a:r>
              <a:rPr lang="sv-SE" sz="1600" dirty="0">
                <a:solidFill>
                  <a:schemeClr val="accent2">
                    <a:lumMod val="75000"/>
                  </a:schemeClr>
                </a:solidFill>
              </a:rPr>
              <a:t>Det är inga signifikanta skillnader mellan någon årskurs i kommunen och länet eller riket gällande de redovisade variablerna i diagrammet.</a:t>
            </a:r>
          </a:p>
        </p:txBody>
      </p:sp>
      <p:graphicFrame>
        <p:nvGraphicFramePr>
          <p:cNvPr id="2" name="Diagram 1">
            <a:extLst>
              <a:ext uri="{FF2B5EF4-FFF2-40B4-BE49-F238E27FC236}">
                <a16:creationId xmlns:a16="http://schemas.microsoft.com/office/drawing/2014/main" id="{C0B80606-4E27-78F3-0FE0-A969C35A7CD3}"/>
              </a:ext>
            </a:extLst>
          </p:cNvPr>
          <p:cNvGraphicFramePr>
            <a:graphicFrameLocks/>
          </p:cNvGraphicFramePr>
          <p:nvPr>
            <p:extLst>
              <p:ext uri="{D42A27DB-BD31-4B8C-83A1-F6EECF244321}">
                <p14:modId xmlns:p14="http://schemas.microsoft.com/office/powerpoint/2010/main" val="1026680550"/>
              </p:ext>
            </p:extLst>
          </p:nvPr>
        </p:nvGraphicFramePr>
        <p:xfrm>
          <a:off x="5637123" y="1297171"/>
          <a:ext cx="6122486" cy="4263656"/>
        </p:xfrm>
        <a:graphic>
          <a:graphicData uri="http://schemas.openxmlformats.org/drawingml/2006/chart">
            <c:chart xmlns:c="http://schemas.openxmlformats.org/drawingml/2006/chart" xmlns:r="http://schemas.openxmlformats.org/officeDocument/2006/relationships" r:id="rId3"/>
          </a:graphicData>
        </a:graphic>
      </p:graphicFrame>
      <p:cxnSp>
        <p:nvCxnSpPr>
          <p:cNvPr id="4" name="Rak koppling 3">
            <a:extLst>
              <a:ext uri="{FF2B5EF4-FFF2-40B4-BE49-F238E27FC236}">
                <a16:creationId xmlns:a16="http://schemas.microsoft.com/office/drawing/2014/main" id="{E9F14E78-60BF-7E98-9745-177939A0C7FF}"/>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7" name="textruta 1">
            <a:extLst>
              <a:ext uri="{FF2B5EF4-FFF2-40B4-BE49-F238E27FC236}">
                <a16:creationId xmlns:a16="http://schemas.microsoft.com/office/drawing/2014/main" id="{12FBF32B-0CA4-7C56-49EC-047DAAC2FC0D}"/>
              </a:ext>
            </a:extLst>
          </p:cNvPr>
          <p:cNvSpPr txBox="1"/>
          <p:nvPr/>
        </p:nvSpPr>
        <p:spPr>
          <a:xfrm>
            <a:off x="7050352" y="6547590"/>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8" name="textruta 7">
            <a:extLst>
              <a:ext uri="{FF2B5EF4-FFF2-40B4-BE49-F238E27FC236}">
                <a16:creationId xmlns:a16="http://schemas.microsoft.com/office/drawing/2014/main" id="{7CAAE459-3A28-F7BC-7213-673B0347D522}"/>
              </a:ext>
            </a:extLst>
          </p:cNvPr>
          <p:cNvSpPr txBox="1"/>
          <p:nvPr/>
        </p:nvSpPr>
        <p:spPr>
          <a:xfrm>
            <a:off x="7268727" y="6547590"/>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de två årskurserna.</a:t>
            </a:r>
          </a:p>
        </p:txBody>
      </p:sp>
    </p:spTree>
    <p:extLst>
      <p:ext uri="{BB962C8B-B14F-4D97-AF65-F5344CB8AC3E}">
        <p14:creationId xmlns:p14="http://schemas.microsoft.com/office/powerpoint/2010/main" val="18908868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rundade hörn 4">
            <a:extLst>
              <a:ext uri="{FF2B5EF4-FFF2-40B4-BE49-F238E27FC236}">
                <a16:creationId xmlns:a16="http://schemas.microsoft.com/office/drawing/2014/main" id="{9686EEA1-8385-E6F9-2997-F89CD61601C4}"/>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aphicFrame>
        <p:nvGraphicFramePr>
          <p:cNvPr id="8" name="Diagram 7">
            <a:extLst>
              <a:ext uri="{FF2B5EF4-FFF2-40B4-BE49-F238E27FC236}">
                <a16:creationId xmlns:a16="http://schemas.microsoft.com/office/drawing/2014/main" id="{1FA28A2C-3516-1287-3C6D-71EA51D09BF7}"/>
              </a:ext>
            </a:extLst>
          </p:cNvPr>
          <p:cNvGraphicFramePr>
            <a:graphicFrameLocks/>
          </p:cNvGraphicFramePr>
          <p:nvPr/>
        </p:nvGraphicFramePr>
        <p:xfrm>
          <a:off x="5637123" y="3540642"/>
          <a:ext cx="6213981" cy="305893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Diagram 8">
            <a:extLst>
              <a:ext uri="{FF2B5EF4-FFF2-40B4-BE49-F238E27FC236}">
                <a16:creationId xmlns:a16="http://schemas.microsoft.com/office/drawing/2014/main" id="{064ACE2F-44E3-C57A-98B5-270A8FFC6A08}"/>
              </a:ext>
            </a:extLst>
          </p:cNvPr>
          <p:cNvGraphicFramePr>
            <a:graphicFrameLocks/>
          </p:cNvGraphicFramePr>
          <p:nvPr/>
        </p:nvGraphicFramePr>
        <p:xfrm>
          <a:off x="5643977" y="0"/>
          <a:ext cx="6207128" cy="3286844"/>
        </p:xfrm>
        <a:graphic>
          <a:graphicData uri="http://schemas.openxmlformats.org/drawingml/2006/chart">
            <c:chart xmlns:c="http://schemas.openxmlformats.org/drawingml/2006/chart" xmlns:r="http://schemas.openxmlformats.org/officeDocument/2006/relationships" r:id="rId4"/>
          </a:graphicData>
        </a:graphic>
      </p:graphicFrame>
      <p:sp>
        <p:nvSpPr>
          <p:cNvPr id="10" name="Rubrik 1">
            <a:extLst>
              <a:ext uri="{FF2B5EF4-FFF2-40B4-BE49-F238E27FC236}">
                <a16:creationId xmlns:a16="http://schemas.microsoft.com/office/drawing/2014/main" id="{90CA6D2C-674A-C918-2F31-9B93EA486174}"/>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2" name="Rubrik 1">
            <a:extLst>
              <a:ext uri="{FF2B5EF4-FFF2-40B4-BE49-F238E27FC236}">
                <a16:creationId xmlns:a16="http://schemas.microsoft.com/office/drawing/2014/main" id="{8880EE86-CF2F-90C1-87FE-D733670578EB}"/>
              </a:ext>
            </a:extLst>
          </p:cNvPr>
          <p:cNvSpPr>
            <a:spLocks noGrp="1"/>
          </p:cNvSpPr>
          <p:nvPr>
            <p:ph type="title"/>
          </p:nvPr>
        </p:nvSpPr>
        <p:spPr>
          <a:xfrm>
            <a:off x="1240204" y="146819"/>
            <a:ext cx="3843428" cy="897878"/>
          </a:xfrm>
        </p:spPr>
        <p:txBody>
          <a:bodyPr anchor="b">
            <a:normAutofit/>
          </a:bodyPr>
          <a:lstStyle/>
          <a:p>
            <a:pPr algn="ctr"/>
            <a:r>
              <a:rPr lang="sv-SE" sz="3200" dirty="0">
                <a:solidFill>
                  <a:schemeClr val="accent2">
                    <a:lumMod val="75000"/>
                  </a:schemeClr>
                </a:solidFill>
              </a:rPr>
              <a:t>Hälsa</a:t>
            </a:r>
            <a:r>
              <a:rPr lang="sv-SE" sz="3800" dirty="0"/>
              <a:t> </a:t>
            </a:r>
          </a:p>
        </p:txBody>
      </p:sp>
      <p:sp>
        <p:nvSpPr>
          <p:cNvPr id="4" name="Platshållare för innehåll 5">
            <a:extLst>
              <a:ext uri="{FF2B5EF4-FFF2-40B4-BE49-F238E27FC236}">
                <a16:creationId xmlns:a16="http://schemas.microsoft.com/office/drawing/2014/main" id="{D2CAED48-63E8-D81B-6E57-D8662869C4E2}"/>
              </a:ext>
            </a:extLst>
          </p:cNvPr>
          <p:cNvSpPr>
            <a:spLocks noGrp="1"/>
          </p:cNvSpPr>
          <p:nvPr>
            <p:ph idx="1"/>
          </p:nvPr>
        </p:nvSpPr>
        <p:spPr>
          <a:xfrm>
            <a:off x="1110489" y="1191517"/>
            <a:ext cx="4089883" cy="4966739"/>
          </a:xfrm>
          <a:solidFill>
            <a:schemeClr val="accent2">
              <a:lumMod val="20000"/>
              <a:lumOff val="80000"/>
            </a:schemeClr>
          </a:solidFill>
        </p:spPr>
        <p:txBody>
          <a:bodyPr anchor="t">
            <a:noAutofit/>
          </a:bodyPr>
          <a:lstStyle/>
          <a:p>
            <a:r>
              <a:rPr lang="sv-SE" sz="1600" dirty="0">
                <a:solidFill>
                  <a:schemeClr val="accent2">
                    <a:lumMod val="75000"/>
                  </a:schemeClr>
                </a:solidFill>
              </a:rPr>
              <a:t>I båda årskurserna är det stora skillnader till pojkarnas fördel, när det gäller att vara nöjd med sin hälsa och med sig själv. </a:t>
            </a:r>
          </a:p>
          <a:p>
            <a:r>
              <a:rPr lang="sv-SE" sz="1600" dirty="0">
                <a:solidFill>
                  <a:schemeClr val="accent2">
                    <a:lumMod val="75000"/>
                  </a:schemeClr>
                </a:solidFill>
              </a:rPr>
              <a:t>Det är en signifikant mindre andel flickor i åk 9 jämfört med flickor år 2 på gymnasiet som vanligtvis är nöjd med sig själv. </a:t>
            </a:r>
          </a:p>
          <a:p>
            <a:r>
              <a:rPr lang="sv-SE" sz="1600" dirty="0">
                <a:solidFill>
                  <a:schemeClr val="accent2">
                    <a:lumMod val="75000"/>
                  </a:schemeClr>
                </a:solidFill>
              </a:rPr>
              <a:t>Gällande båda frågorna har andelen flickor i åk 9 minskat signifikant med cirka 15 procentenheter mellan 2015 och 2023.</a:t>
            </a:r>
          </a:p>
          <a:p>
            <a:r>
              <a:rPr lang="sv-SE" sz="1600" dirty="0">
                <a:solidFill>
                  <a:schemeClr val="accent2">
                    <a:lumMod val="75000"/>
                  </a:schemeClr>
                </a:solidFill>
              </a:rPr>
              <a:t>Under samma period har minskningen varit signifikant med 7 procentenheter på totalen för andelen eleverna år 2 på gymnasiet som är nöjd med sig själv. </a:t>
            </a:r>
          </a:p>
          <a:p>
            <a:r>
              <a:rPr lang="sv-SE" sz="1600" dirty="0">
                <a:solidFill>
                  <a:schemeClr val="accent2">
                    <a:lumMod val="75000"/>
                  </a:schemeClr>
                </a:solidFill>
              </a:rPr>
              <a:t>I åk 9 är det en signifikant mindre andel elever i länet jämfört med riket som vanligtvis är nöjd med sin hälsa och sig själv. Störst är skillnaden bland flickor. Gällande att vanligtvis vara nöjd med sig själv är det även en signifikant lägre andel pojkar i länet än i riket.  </a:t>
            </a:r>
          </a:p>
          <a:p>
            <a:r>
              <a:rPr lang="sv-SE" sz="1600" dirty="0">
                <a:solidFill>
                  <a:schemeClr val="accent2">
                    <a:lumMod val="75000"/>
                  </a:schemeClr>
                </a:solidFill>
              </a:rPr>
              <a:t>För eleverna år 2 på gymnasiet är det inga geografiska skillnader mellan länet och riket.  </a:t>
            </a:r>
          </a:p>
        </p:txBody>
      </p:sp>
      <p:cxnSp>
        <p:nvCxnSpPr>
          <p:cNvPr id="6" name="Rak koppling 5">
            <a:extLst>
              <a:ext uri="{FF2B5EF4-FFF2-40B4-BE49-F238E27FC236}">
                <a16:creationId xmlns:a16="http://schemas.microsoft.com/office/drawing/2014/main" id="{DCACC523-292A-B982-481C-10A75D8CBC41}"/>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 name="Rak koppling 2">
            <a:extLst>
              <a:ext uri="{FF2B5EF4-FFF2-40B4-BE49-F238E27FC236}">
                <a16:creationId xmlns:a16="http://schemas.microsoft.com/office/drawing/2014/main" id="{E9FDFD5C-3E1A-080E-1B4C-53838537060A}"/>
              </a:ext>
            </a:extLst>
          </p:cNvPr>
          <p:cNvCxnSpPr>
            <a:cxnSpLocks/>
          </p:cNvCxnSpPr>
          <p:nvPr/>
        </p:nvCxnSpPr>
        <p:spPr>
          <a:xfrm>
            <a:off x="5908055" y="3492796"/>
            <a:ext cx="6079253"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7" name="textruta 6">
            <a:extLst>
              <a:ext uri="{FF2B5EF4-FFF2-40B4-BE49-F238E27FC236}">
                <a16:creationId xmlns:a16="http://schemas.microsoft.com/office/drawing/2014/main" id="{4F8598F4-D7DA-C8FB-32EA-2C8E1FB2BA76}"/>
              </a:ext>
            </a:extLst>
          </p:cNvPr>
          <p:cNvSpPr txBox="1"/>
          <p:nvPr/>
        </p:nvSpPr>
        <p:spPr>
          <a:xfrm>
            <a:off x="9939274" y="1643422"/>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10">
            <a:extLst>
              <a:ext uri="{FF2B5EF4-FFF2-40B4-BE49-F238E27FC236}">
                <a16:creationId xmlns:a16="http://schemas.microsoft.com/office/drawing/2014/main" id="{6DC42097-26B9-0954-480C-9008C754D4D1}"/>
              </a:ext>
            </a:extLst>
          </p:cNvPr>
          <p:cNvSpPr txBox="1"/>
          <p:nvPr/>
        </p:nvSpPr>
        <p:spPr>
          <a:xfrm>
            <a:off x="6652093" y="655048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2" name="textruta 11">
            <a:extLst>
              <a:ext uri="{FF2B5EF4-FFF2-40B4-BE49-F238E27FC236}">
                <a16:creationId xmlns:a16="http://schemas.microsoft.com/office/drawing/2014/main" id="{3ADA06BB-E14B-888F-5402-ABD2119D1782}"/>
              </a:ext>
            </a:extLst>
          </p:cNvPr>
          <p:cNvSpPr txBox="1"/>
          <p:nvPr/>
        </p:nvSpPr>
        <p:spPr>
          <a:xfrm>
            <a:off x="6870468" y="6550488"/>
            <a:ext cx="4304834" cy="276999"/>
          </a:xfrm>
          <a:prstGeom prst="rect">
            <a:avLst/>
          </a:prstGeom>
          <a:noFill/>
        </p:spPr>
        <p:txBody>
          <a:bodyPr wrap="square" rtlCol="0">
            <a:spAutoFit/>
          </a:bodyPr>
          <a:lstStyle/>
          <a:p>
            <a:r>
              <a:rPr lang="sv-SE" sz="1200" dirty="0">
                <a:solidFill>
                  <a:schemeClr val="tx1">
                    <a:lumMod val="65000"/>
                    <a:lumOff val="35000"/>
                  </a:schemeClr>
                </a:solidFill>
              </a:rPr>
              <a:t>Andelen skiljer sig signifikant över tid för gruppen.</a:t>
            </a:r>
          </a:p>
        </p:txBody>
      </p:sp>
      <p:sp>
        <p:nvSpPr>
          <p:cNvPr id="13" name="textruta 12">
            <a:extLst>
              <a:ext uri="{FF2B5EF4-FFF2-40B4-BE49-F238E27FC236}">
                <a16:creationId xmlns:a16="http://schemas.microsoft.com/office/drawing/2014/main" id="{7F452070-31F4-6A7D-3470-8E8061046876}"/>
              </a:ext>
            </a:extLst>
          </p:cNvPr>
          <p:cNvSpPr txBox="1"/>
          <p:nvPr/>
        </p:nvSpPr>
        <p:spPr>
          <a:xfrm>
            <a:off x="9876310" y="5343946"/>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4" name="textruta 13">
            <a:extLst>
              <a:ext uri="{FF2B5EF4-FFF2-40B4-BE49-F238E27FC236}">
                <a16:creationId xmlns:a16="http://schemas.microsoft.com/office/drawing/2014/main" id="{F1D8AF0F-440B-EA6D-7591-BA74D27F31D5}"/>
              </a:ext>
            </a:extLst>
          </p:cNvPr>
          <p:cNvSpPr txBox="1"/>
          <p:nvPr/>
        </p:nvSpPr>
        <p:spPr>
          <a:xfrm>
            <a:off x="6558302" y="3226704"/>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5" name="textruta 14">
            <a:extLst>
              <a:ext uri="{FF2B5EF4-FFF2-40B4-BE49-F238E27FC236}">
                <a16:creationId xmlns:a16="http://schemas.microsoft.com/office/drawing/2014/main" id="{8FA550E4-D3A2-537D-5143-885791773C2D}"/>
              </a:ext>
            </a:extLst>
          </p:cNvPr>
          <p:cNvSpPr txBox="1"/>
          <p:nvPr/>
        </p:nvSpPr>
        <p:spPr>
          <a:xfrm>
            <a:off x="6776677" y="3226704"/>
            <a:ext cx="4304834" cy="276999"/>
          </a:xfrm>
          <a:prstGeom prst="rect">
            <a:avLst/>
          </a:prstGeom>
          <a:noFill/>
        </p:spPr>
        <p:txBody>
          <a:bodyPr wrap="square" rtlCol="0">
            <a:spAutoFit/>
          </a:bodyPr>
          <a:lstStyle/>
          <a:p>
            <a:r>
              <a:rPr lang="sv-SE" sz="1200" dirty="0">
                <a:solidFill>
                  <a:schemeClr val="tx1">
                    <a:lumMod val="65000"/>
                    <a:lumOff val="35000"/>
                  </a:schemeClr>
                </a:solidFill>
              </a:rPr>
              <a:t>Andelen skiljer sig signifikant över tid för gruppen.</a:t>
            </a:r>
          </a:p>
        </p:txBody>
      </p:sp>
    </p:spTree>
    <p:extLst>
      <p:ext uri="{BB962C8B-B14F-4D97-AF65-F5344CB8AC3E}">
        <p14:creationId xmlns:p14="http://schemas.microsoft.com/office/powerpoint/2010/main" val="1678589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rundade hörn 3">
            <a:extLst>
              <a:ext uri="{FF2B5EF4-FFF2-40B4-BE49-F238E27FC236}">
                <a16:creationId xmlns:a16="http://schemas.microsoft.com/office/drawing/2014/main" id="{FB3FA5E2-F739-4F86-3A3B-297A3225964A}"/>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aphicFrame>
        <p:nvGraphicFramePr>
          <p:cNvPr id="10" name="Diagram 9">
            <a:extLst>
              <a:ext uri="{FF2B5EF4-FFF2-40B4-BE49-F238E27FC236}">
                <a16:creationId xmlns:a16="http://schemas.microsoft.com/office/drawing/2014/main" id="{3D6DF41E-F54C-A18B-8DF1-9CB2332B3E60}"/>
              </a:ext>
            </a:extLst>
          </p:cNvPr>
          <p:cNvGraphicFramePr>
            <a:graphicFrameLocks/>
          </p:cNvGraphicFramePr>
          <p:nvPr/>
        </p:nvGraphicFramePr>
        <p:xfrm>
          <a:off x="5643976" y="596349"/>
          <a:ext cx="6283417" cy="5975274"/>
        </p:xfrm>
        <a:graphic>
          <a:graphicData uri="http://schemas.openxmlformats.org/drawingml/2006/chart">
            <c:chart xmlns:c="http://schemas.openxmlformats.org/drawingml/2006/chart" xmlns:r="http://schemas.openxmlformats.org/officeDocument/2006/relationships" r:id="rId3"/>
          </a:graphicData>
        </a:graphic>
      </p:graphicFrame>
      <p:sp>
        <p:nvSpPr>
          <p:cNvPr id="6" name="Rubrik 1">
            <a:extLst>
              <a:ext uri="{FF2B5EF4-FFF2-40B4-BE49-F238E27FC236}">
                <a16:creationId xmlns:a16="http://schemas.microsoft.com/office/drawing/2014/main" id="{3FDBABFC-F078-667B-8125-73FF38D47544}"/>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8" name="Platshållare för innehåll 5">
            <a:extLst>
              <a:ext uri="{FF2B5EF4-FFF2-40B4-BE49-F238E27FC236}">
                <a16:creationId xmlns:a16="http://schemas.microsoft.com/office/drawing/2014/main" id="{0127FA38-7108-3D90-61DB-B5085D1423F3}"/>
              </a:ext>
            </a:extLst>
          </p:cNvPr>
          <p:cNvSpPr>
            <a:spLocks noGrp="1"/>
          </p:cNvSpPr>
          <p:nvPr>
            <p:ph idx="1"/>
          </p:nvPr>
        </p:nvSpPr>
        <p:spPr>
          <a:xfrm>
            <a:off x="1240204" y="1252193"/>
            <a:ext cx="3850281" cy="4663586"/>
          </a:xfrm>
          <a:solidFill>
            <a:schemeClr val="accent2">
              <a:lumMod val="20000"/>
              <a:lumOff val="80000"/>
            </a:schemeClr>
          </a:solidFill>
        </p:spPr>
        <p:txBody>
          <a:bodyPr anchor="t">
            <a:normAutofit/>
          </a:bodyPr>
          <a:lstStyle/>
          <a:p>
            <a:r>
              <a:rPr lang="sv-SE" sz="1600" dirty="0">
                <a:solidFill>
                  <a:schemeClr val="accent2">
                    <a:lumMod val="75000"/>
                  </a:schemeClr>
                </a:solidFill>
              </a:rPr>
              <a:t>Det är en mindre vanligt att flickor än pojkar i åk 9 i länet trivs bra i skolan. </a:t>
            </a:r>
          </a:p>
          <a:p>
            <a:r>
              <a:rPr lang="sv-SE" sz="1600" dirty="0">
                <a:solidFill>
                  <a:schemeClr val="accent2">
                    <a:lumMod val="75000"/>
                  </a:schemeClr>
                </a:solidFill>
              </a:rPr>
              <a:t>I båda årskurserna är det en minskning över tid gällande andel elever som trivs bra i skolan. </a:t>
            </a:r>
          </a:p>
          <a:p>
            <a:r>
              <a:rPr lang="sv-SE" sz="1600" dirty="0">
                <a:solidFill>
                  <a:schemeClr val="accent2">
                    <a:lumMod val="75000"/>
                  </a:schemeClr>
                </a:solidFill>
              </a:rPr>
              <a:t>Gällande att skolka ofta är utvecklingen över tid olika för de två årskurserna i länet. Andelen elever år 2 på gymnasiet, har halverats mellan 2008 och 2023. Medan det över tid är en signifikant ökning av elever i åk 9 som skolkar ofta. </a:t>
            </a:r>
          </a:p>
          <a:p>
            <a:r>
              <a:rPr lang="sv-SE" sz="1600" dirty="0">
                <a:solidFill>
                  <a:schemeClr val="accent2">
                    <a:lumMod val="75000"/>
                  </a:schemeClr>
                </a:solidFill>
              </a:rPr>
              <a:t>I jämförelse mellan länet och riket är det en mindre andel av eleverna i åk 9 i länet som trivs bra i skolan. </a:t>
            </a:r>
          </a:p>
          <a:p>
            <a:r>
              <a:rPr lang="sv-SE" sz="1600" dirty="0">
                <a:solidFill>
                  <a:schemeClr val="accent2">
                    <a:lumMod val="75000"/>
                  </a:schemeClr>
                </a:solidFill>
              </a:rPr>
              <a:t>Det är en mindre andel elever år 2 på gymnasiet i länet än i riket som skolkar minst en gång per månad. </a:t>
            </a:r>
          </a:p>
        </p:txBody>
      </p:sp>
      <p:sp>
        <p:nvSpPr>
          <p:cNvPr id="2" name="Rubrik 1">
            <a:extLst>
              <a:ext uri="{FF2B5EF4-FFF2-40B4-BE49-F238E27FC236}">
                <a16:creationId xmlns:a16="http://schemas.microsoft.com/office/drawing/2014/main" id="{DF32999F-F94C-235E-F0EA-FC5E56526A74}"/>
              </a:ext>
            </a:extLst>
          </p:cNvPr>
          <p:cNvSpPr>
            <a:spLocks noGrp="1"/>
          </p:cNvSpPr>
          <p:nvPr>
            <p:ph type="title"/>
          </p:nvPr>
        </p:nvSpPr>
        <p:spPr>
          <a:xfrm>
            <a:off x="1240204" y="146819"/>
            <a:ext cx="3429000" cy="897878"/>
          </a:xfrm>
        </p:spPr>
        <p:txBody>
          <a:bodyPr anchor="b">
            <a:normAutofit/>
          </a:bodyPr>
          <a:lstStyle/>
          <a:p>
            <a:pPr algn="ctr"/>
            <a:r>
              <a:rPr lang="sv-SE" sz="3200" dirty="0">
                <a:solidFill>
                  <a:schemeClr val="accent2">
                    <a:lumMod val="75000"/>
                  </a:schemeClr>
                </a:solidFill>
              </a:rPr>
              <a:t>Skoltrivsel</a:t>
            </a:r>
          </a:p>
        </p:txBody>
      </p:sp>
      <p:cxnSp>
        <p:nvCxnSpPr>
          <p:cNvPr id="5" name="Rak koppling 4">
            <a:extLst>
              <a:ext uri="{FF2B5EF4-FFF2-40B4-BE49-F238E27FC236}">
                <a16:creationId xmlns:a16="http://schemas.microsoft.com/office/drawing/2014/main" id="{DE116BCB-46C1-3817-EA38-DD928AD4634D}"/>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3" name="textruta 2">
            <a:extLst>
              <a:ext uri="{FF2B5EF4-FFF2-40B4-BE49-F238E27FC236}">
                <a16:creationId xmlns:a16="http://schemas.microsoft.com/office/drawing/2014/main" id="{69A265C0-613E-43C9-BD78-C8F1C0AAA20B}"/>
              </a:ext>
            </a:extLst>
          </p:cNvPr>
          <p:cNvSpPr txBox="1"/>
          <p:nvPr/>
        </p:nvSpPr>
        <p:spPr>
          <a:xfrm>
            <a:off x="10256907" y="3086214"/>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7" name="textruta 6">
            <a:extLst>
              <a:ext uri="{FF2B5EF4-FFF2-40B4-BE49-F238E27FC236}">
                <a16:creationId xmlns:a16="http://schemas.microsoft.com/office/drawing/2014/main" id="{AEFB31F2-3FEF-8EA4-25A5-BB6191C252E5}"/>
              </a:ext>
            </a:extLst>
          </p:cNvPr>
          <p:cNvSpPr txBox="1"/>
          <p:nvPr/>
        </p:nvSpPr>
        <p:spPr>
          <a:xfrm>
            <a:off x="6652093" y="655048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9" name="textruta 8">
            <a:extLst>
              <a:ext uri="{FF2B5EF4-FFF2-40B4-BE49-F238E27FC236}">
                <a16:creationId xmlns:a16="http://schemas.microsoft.com/office/drawing/2014/main" id="{034D6137-7F66-A688-B16E-67EDC41AE8E0}"/>
              </a:ext>
            </a:extLst>
          </p:cNvPr>
          <p:cNvSpPr txBox="1"/>
          <p:nvPr/>
        </p:nvSpPr>
        <p:spPr>
          <a:xfrm>
            <a:off x="6870468" y="6550488"/>
            <a:ext cx="4304834" cy="276999"/>
          </a:xfrm>
          <a:prstGeom prst="rect">
            <a:avLst/>
          </a:prstGeom>
          <a:noFill/>
        </p:spPr>
        <p:txBody>
          <a:bodyPr wrap="square" rtlCol="0">
            <a:spAutoFit/>
          </a:bodyPr>
          <a:lstStyle/>
          <a:p>
            <a:r>
              <a:rPr lang="sv-SE" sz="1200" dirty="0">
                <a:solidFill>
                  <a:schemeClr val="tx1">
                    <a:lumMod val="65000"/>
                    <a:lumOff val="35000"/>
                  </a:schemeClr>
                </a:solidFill>
              </a:rPr>
              <a:t>Andelen skiljer sig signifikant över tid för gruppen.</a:t>
            </a:r>
          </a:p>
        </p:txBody>
      </p:sp>
      <p:sp>
        <p:nvSpPr>
          <p:cNvPr id="11" name="textruta 10">
            <a:extLst>
              <a:ext uri="{FF2B5EF4-FFF2-40B4-BE49-F238E27FC236}">
                <a16:creationId xmlns:a16="http://schemas.microsoft.com/office/drawing/2014/main" id="{2143F245-E478-D6B3-0E78-F7311C4C1304}"/>
              </a:ext>
            </a:extLst>
          </p:cNvPr>
          <p:cNvSpPr txBox="1"/>
          <p:nvPr/>
        </p:nvSpPr>
        <p:spPr>
          <a:xfrm>
            <a:off x="10256906" y="2430090"/>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2" name="textruta 11">
            <a:extLst>
              <a:ext uri="{FF2B5EF4-FFF2-40B4-BE49-F238E27FC236}">
                <a16:creationId xmlns:a16="http://schemas.microsoft.com/office/drawing/2014/main" id="{23ADDFCF-09F6-D489-DFA9-86966DD57F91}"/>
              </a:ext>
            </a:extLst>
          </p:cNvPr>
          <p:cNvSpPr txBox="1"/>
          <p:nvPr/>
        </p:nvSpPr>
        <p:spPr>
          <a:xfrm>
            <a:off x="10236809" y="5287114"/>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3" name="textruta 12">
            <a:extLst>
              <a:ext uri="{FF2B5EF4-FFF2-40B4-BE49-F238E27FC236}">
                <a16:creationId xmlns:a16="http://schemas.microsoft.com/office/drawing/2014/main" id="{B65EBF27-F5CD-BB95-887B-921D03351714}"/>
              </a:ext>
            </a:extLst>
          </p:cNvPr>
          <p:cNvSpPr txBox="1"/>
          <p:nvPr/>
        </p:nvSpPr>
        <p:spPr>
          <a:xfrm>
            <a:off x="10228969" y="4884946"/>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4" name="textruta 13">
            <a:extLst>
              <a:ext uri="{FF2B5EF4-FFF2-40B4-BE49-F238E27FC236}">
                <a16:creationId xmlns:a16="http://schemas.microsoft.com/office/drawing/2014/main" id="{C1EC4867-0BDF-73B7-E87C-9A7916271B34}"/>
              </a:ext>
            </a:extLst>
          </p:cNvPr>
          <p:cNvSpPr txBox="1"/>
          <p:nvPr/>
        </p:nvSpPr>
        <p:spPr>
          <a:xfrm>
            <a:off x="10236680" y="5023445"/>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Tree>
    <p:extLst>
      <p:ext uri="{BB962C8B-B14F-4D97-AF65-F5344CB8AC3E}">
        <p14:creationId xmlns:p14="http://schemas.microsoft.com/office/powerpoint/2010/main" val="34970810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rundade hörn 4">
            <a:extLst>
              <a:ext uri="{FF2B5EF4-FFF2-40B4-BE49-F238E27FC236}">
                <a16:creationId xmlns:a16="http://schemas.microsoft.com/office/drawing/2014/main" id="{5A7A43AC-20EB-5B75-BD2C-A6832D8678EB}"/>
              </a:ext>
            </a:extLst>
          </p:cNvPr>
          <p:cNvSpPr/>
          <p:nvPr/>
        </p:nvSpPr>
        <p:spPr>
          <a:xfrm>
            <a:off x="-1156603"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692B5862-9E10-CC12-69F8-6B9A27912066}"/>
              </a:ext>
            </a:extLst>
          </p:cNvPr>
          <p:cNvSpPr>
            <a:spLocks noGrp="1"/>
          </p:cNvSpPr>
          <p:nvPr>
            <p:ph type="title"/>
          </p:nvPr>
        </p:nvSpPr>
        <p:spPr>
          <a:xfrm>
            <a:off x="998096" y="313774"/>
            <a:ext cx="4320789" cy="816567"/>
          </a:xfrm>
        </p:spPr>
        <p:txBody>
          <a:bodyPr>
            <a:normAutofit/>
          </a:bodyPr>
          <a:lstStyle/>
          <a:p>
            <a:pPr algn="ctr"/>
            <a:r>
              <a:rPr lang="sv-SE" sz="3200" dirty="0">
                <a:solidFill>
                  <a:schemeClr val="accent2">
                    <a:lumMod val="75000"/>
                  </a:schemeClr>
                </a:solidFill>
              </a:rPr>
              <a:t>Fritid</a:t>
            </a:r>
          </a:p>
        </p:txBody>
      </p:sp>
      <p:sp>
        <p:nvSpPr>
          <p:cNvPr id="6" name="Rubrik 1">
            <a:extLst>
              <a:ext uri="{FF2B5EF4-FFF2-40B4-BE49-F238E27FC236}">
                <a16:creationId xmlns:a16="http://schemas.microsoft.com/office/drawing/2014/main" id="{FFAD435A-4B4A-8A67-4418-07A82F448255}"/>
              </a:ext>
            </a:extLst>
          </p:cNvPr>
          <p:cNvSpPr txBox="1">
            <a:spLocks/>
          </p:cNvSpPr>
          <p:nvPr/>
        </p:nvSpPr>
        <p:spPr>
          <a:xfrm>
            <a:off x="0" y="-348914"/>
            <a:ext cx="961185" cy="7423478"/>
          </a:xfrm>
          <a:prstGeom prst="rect">
            <a:avLst/>
          </a:prstGeom>
        </p:spPr>
        <p:txBody>
          <a:bodyPr vert="wordArtVert"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HÄRJEDALEN</a:t>
            </a:r>
          </a:p>
        </p:txBody>
      </p:sp>
      <p:sp>
        <p:nvSpPr>
          <p:cNvPr id="9" name="Platshållare för innehåll 7">
            <a:extLst>
              <a:ext uri="{FF2B5EF4-FFF2-40B4-BE49-F238E27FC236}">
                <a16:creationId xmlns:a16="http://schemas.microsoft.com/office/drawing/2014/main" id="{325C15D5-85BA-EEEE-E9CB-BAE67B4BCB0F}"/>
              </a:ext>
            </a:extLst>
          </p:cNvPr>
          <p:cNvSpPr txBox="1">
            <a:spLocks/>
          </p:cNvSpPr>
          <p:nvPr/>
        </p:nvSpPr>
        <p:spPr>
          <a:xfrm>
            <a:off x="1199073" y="1238627"/>
            <a:ext cx="3884559" cy="5113841"/>
          </a:xfrm>
          <a:prstGeom prst="rect">
            <a:avLst/>
          </a:prstGeom>
          <a:solidFill>
            <a:schemeClr val="accent2">
              <a:lumMod val="40000"/>
              <a:lumOff val="60000"/>
            </a:schemeClr>
          </a:solidFill>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dirty="0">
                <a:solidFill>
                  <a:schemeClr val="accent2">
                    <a:lumMod val="75000"/>
                  </a:schemeClr>
                </a:solidFill>
              </a:rPr>
              <a:t>Det är inga signifikanta skillnader mellan de två årskurserna i någon av de redovisade variablerna. </a:t>
            </a:r>
          </a:p>
          <a:p>
            <a:r>
              <a:rPr lang="sv-SE" sz="1600" dirty="0">
                <a:solidFill>
                  <a:schemeClr val="accent2">
                    <a:lumMod val="75000"/>
                  </a:schemeClr>
                </a:solidFill>
              </a:rPr>
              <a:t>Andelen elever som är fysisk aktiv 7 timmar eller mer ligger något lägre bland eleverna i åk 9 och något högre bland eleverna år 2 på gymnasiet, i jämförelse med länet och riket, men skillnaderna är inte statistiskt säkerställda. </a:t>
            </a:r>
          </a:p>
          <a:p>
            <a:r>
              <a:rPr lang="sv-SE" sz="1600" dirty="0">
                <a:solidFill>
                  <a:schemeClr val="accent2">
                    <a:lumMod val="75000"/>
                  </a:schemeClr>
                </a:solidFill>
              </a:rPr>
              <a:t>I båda årskurserna är det vanligare att vara medlem i en förening som har fokus fysisk aktivitet jämfört en annan typ av förening. </a:t>
            </a:r>
          </a:p>
          <a:p>
            <a:r>
              <a:rPr lang="sv-SE" sz="1600" dirty="0">
                <a:solidFill>
                  <a:schemeClr val="accent2">
                    <a:lumMod val="75000"/>
                  </a:schemeClr>
                </a:solidFill>
              </a:rPr>
              <a:t>Andelen elever i kommunen som är med i någon form av förening är på samma nivå som både länet och riket. </a:t>
            </a:r>
          </a:p>
          <a:p>
            <a:r>
              <a:rPr lang="sv-SE" sz="1600" dirty="0">
                <a:solidFill>
                  <a:schemeClr val="accent2">
                    <a:lumMod val="75000"/>
                  </a:schemeClr>
                </a:solidFill>
              </a:rPr>
              <a:t>Andelen elever i kommunen som har 3 timmar eller mer skärmtid per dag, vare sig det är vardag eller helg, är på samma nivå som både länet och riket.</a:t>
            </a:r>
          </a:p>
          <a:p>
            <a:pPr marL="285750" indent="-285750">
              <a:buFontTx/>
              <a:buChar char="-"/>
            </a:pPr>
            <a:endParaRPr lang="sv-SE" sz="1600" dirty="0">
              <a:solidFill>
                <a:schemeClr val="bg1"/>
              </a:solidFill>
            </a:endParaRPr>
          </a:p>
        </p:txBody>
      </p:sp>
      <p:graphicFrame>
        <p:nvGraphicFramePr>
          <p:cNvPr id="3" name="Diagram 2">
            <a:extLst>
              <a:ext uri="{FF2B5EF4-FFF2-40B4-BE49-F238E27FC236}">
                <a16:creationId xmlns:a16="http://schemas.microsoft.com/office/drawing/2014/main" id="{1F5EE483-D156-2B0C-B61B-7013989B431D}"/>
              </a:ext>
            </a:extLst>
          </p:cNvPr>
          <p:cNvGraphicFramePr>
            <a:graphicFrameLocks/>
          </p:cNvGraphicFramePr>
          <p:nvPr>
            <p:extLst>
              <p:ext uri="{D42A27DB-BD31-4B8C-83A1-F6EECF244321}">
                <p14:modId xmlns:p14="http://schemas.microsoft.com/office/powerpoint/2010/main" val="1074067090"/>
              </p:ext>
            </p:extLst>
          </p:nvPr>
        </p:nvGraphicFramePr>
        <p:xfrm>
          <a:off x="5527442" y="1043213"/>
          <a:ext cx="6684045" cy="5113841"/>
        </p:xfrm>
        <a:graphic>
          <a:graphicData uri="http://schemas.openxmlformats.org/drawingml/2006/chart">
            <c:chart xmlns:c="http://schemas.openxmlformats.org/drawingml/2006/chart" xmlns:r="http://schemas.openxmlformats.org/officeDocument/2006/relationships" r:id="rId3"/>
          </a:graphicData>
        </a:graphic>
      </p:graphicFrame>
      <p:cxnSp>
        <p:nvCxnSpPr>
          <p:cNvPr id="7" name="Rak koppling 6">
            <a:extLst>
              <a:ext uri="{FF2B5EF4-FFF2-40B4-BE49-F238E27FC236}">
                <a16:creationId xmlns:a16="http://schemas.microsoft.com/office/drawing/2014/main" id="{C97CDC91-9527-AFEE-EA2E-23F23729E724}"/>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4" name="textruta 1">
            <a:extLst>
              <a:ext uri="{FF2B5EF4-FFF2-40B4-BE49-F238E27FC236}">
                <a16:creationId xmlns:a16="http://schemas.microsoft.com/office/drawing/2014/main" id="{9E37F757-B507-A4C1-27C2-BCFE159C36C5}"/>
              </a:ext>
            </a:extLst>
          </p:cNvPr>
          <p:cNvSpPr txBox="1"/>
          <p:nvPr/>
        </p:nvSpPr>
        <p:spPr>
          <a:xfrm>
            <a:off x="7050352" y="6547590"/>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8" name="textruta 7">
            <a:extLst>
              <a:ext uri="{FF2B5EF4-FFF2-40B4-BE49-F238E27FC236}">
                <a16:creationId xmlns:a16="http://schemas.microsoft.com/office/drawing/2014/main" id="{725A5D80-8A52-491C-0208-5287AE3F2256}"/>
              </a:ext>
            </a:extLst>
          </p:cNvPr>
          <p:cNvSpPr txBox="1"/>
          <p:nvPr/>
        </p:nvSpPr>
        <p:spPr>
          <a:xfrm>
            <a:off x="7268727" y="6547590"/>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de två årskurserna.</a:t>
            </a:r>
          </a:p>
        </p:txBody>
      </p:sp>
    </p:spTree>
    <p:extLst>
      <p:ext uri="{BB962C8B-B14F-4D97-AF65-F5344CB8AC3E}">
        <p14:creationId xmlns:p14="http://schemas.microsoft.com/office/powerpoint/2010/main" val="30514384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rundade hörn 3">
            <a:extLst>
              <a:ext uri="{FF2B5EF4-FFF2-40B4-BE49-F238E27FC236}">
                <a16:creationId xmlns:a16="http://schemas.microsoft.com/office/drawing/2014/main" id="{FB3FA5E2-F739-4F86-3A3B-297A3225964A}"/>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 name="Rubrik 1">
            <a:extLst>
              <a:ext uri="{FF2B5EF4-FFF2-40B4-BE49-F238E27FC236}">
                <a16:creationId xmlns:a16="http://schemas.microsoft.com/office/drawing/2014/main" id="{3FDBABFC-F078-667B-8125-73FF38D47544}"/>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8" name="Platshållare för innehåll 5">
            <a:extLst>
              <a:ext uri="{FF2B5EF4-FFF2-40B4-BE49-F238E27FC236}">
                <a16:creationId xmlns:a16="http://schemas.microsoft.com/office/drawing/2014/main" id="{0127FA38-7108-3D90-61DB-B5085D1423F3}"/>
              </a:ext>
            </a:extLst>
          </p:cNvPr>
          <p:cNvSpPr>
            <a:spLocks noGrp="1"/>
          </p:cNvSpPr>
          <p:nvPr>
            <p:ph idx="1"/>
          </p:nvPr>
        </p:nvSpPr>
        <p:spPr>
          <a:xfrm>
            <a:off x="1233350" y="1191517"/>
            <a:ext cx="3850281" cy="5666479"/>
          </a:xfrm>
          <a:noFill/>
        </p:spPr>
        <p:txBody>
          <a:bodyPr anchor="t">
            <a:normAutofit lnSpcReduction="10000"/>
          </a:bodyPr>
          <a:lstStyle/>
          <a:p>
            <a:r>
              <a:rPr lang="sv-SE" sz="1600" dirty="0">
                <a:solidFill>
                  <a:schemeClr val="accent2">
                    <a:lumMod val="75000"/>
                  </a:schemeClr>
                </a:solidFill>
              </a:rPr>
              <a:t>I båda årskurserna är det en större andel pojkar än flickor som är fysisk aktiv 7 timmar eller mer per vecka. </a:t>
            </a:r>
          </a:p>
          <a:p>
            <a:r>
              <a:rPr lang="sv-SE" sz="1600" dirty="0">
                <a:solidFill>
                  <a:schemeClr val="accent2">
                    <a:lumMod val="75000"/>
                  </a:schemeClr>
                </a:solidFill>
              </a:rPr>
              <a:t>Andelen elever i länet som är fysisk aktiv 7 timmar eller mer per vecka är på samma nivå som riket. </a:t>
            </a:r>
          </a:p>
          <a:p>
            <a:r>
              <a:rPr lang="sv-SE" sz="1600" dirty="0">
                <a:solidFill>
                  <a:schemeClr val="accent2">
                    <a:lumMod val="75000"/>
                  </a:schemeClr>
                </a:solidFill>
              </a:rPr>
              <a:t>I båda årskurserna är det vanligare att vara medlem i en förening med fokus på fysisk aktivitet än i någon annan typ av förening. </a:t>
            </a:r>
          </a:p>
          <a:p>
            <a:r>
              <a:rPr lang="sv-SE" sz="1600" dirty="0">
                <a:solidFill>
                  <a:schemeClr val="accent2">
                    <a:lumMod val="75000"/>
                  </a:schemeClr>
                </a:solidFill>
              </a:rPr>
              <a:t>I både åk 9 och år 2 på gymnasiet är det en mindre andel pojkar i länet jämfört med riket som är med i en förening med fokus fysisk aktivitet. </a:t>
            </a:r>
          </a:p>
          <a:p>
            <a:r>
              <a:rPr lang="sv-SE" sz="1600" dirty="0">
                <a:solidFill>
                  <a:schemeClr val="accent2">
                    <a:lumMod val="75000"/>
                  </a:schemeClr>
                </a:solidFill>
              </a:rPr>
              <a:t>I båda årskurserna är det en större andel flickor än pojkar i länet som har mer än 3 timmar skärmtid per dag på helgen. </a:t>
            </a:r>
          </a:p>
          <a:p>
            <a:r>
              <a:rPr lang="sv-SE" sz="1600" dirty="0">
                <a:solidFill>
                  <a:schemeClr val="accent2">
                    <a:lumMod val="75000"/>
                  </a:schemeClr>
                </a:solidFill>
              </a:rPr>
              <a:t>Det är en större andel pojkar åk 9 i länet jämfört med riket som har 3 timmar eller mer skärmtid per dag på vardag. Även bland elever år 2 på gymnasiet är det en signifikant större andel elever i länet, främst pojkar, än i riket som har 3 timmar eller mer skärmtid per dag på vardag.</a:t>
            </a:r>
          </a:p>
        </p:txBody>
      </p:sp>
      <p:sp>
        <p:nvSpPr>
          <p:cNvPr id="2" name="Rubrik 1">
            <a:extLst>
              <a:ext uri="{FF2B5EF4-FFF2-40B4-BE49-F238E27FC236}">
                <a16:creationId xmlns:a16="http://schemas.microsoft.com/office/drawing/2014/main" id="{DF32999F-F94C-235E-F0EA-FC5E56526A74}"/>
              </a:ext>
            </a:extLst>
          </p:cNvPr>
          <p:cNvSpPr>
            <a:spLocks noGrp="1"/>
          </p:cNvSpPr>
          <p:nvPr>
            <p:ph type="title"/>
          </p:nvPr>
        </p:nvSpPr>
        <p:spPr>
          <a:xfrm>
            <a:off x="1240204" y="146819"/>
            <a:ext cx="3429000" cy="897878"/>
          </a:xfrm>
        </p:spPr>
        <p:txBody>
          <a:bodyPr anchor="b">
            <a:normAutofit/>
          </a:bodyPr>
          <a:lstStyle/>
          <a:p>
            <a:pPr algn="ctr"/>
            <a:r>
              <a:rPr lang="sv-SE" sz="3200" dirty="0">
                <a:solidFill>
                  <a:schemeClr val="accent2">
                    <a:lumMod val="75000"/>
                  </a:schemeClr>
                </a:solidFill>
              </a:rPr>
              <a:t>Fritid</a:t>
            </a:r>
          </a:p>
        </p:txBody>
      </p:sp>
      <p:cxnSp>
        <p:nvCxnSpPr>
          <p:cNvPr id="5" name="Rak koppling 4">
            <a:extLst>
              <a:ext uri="{FF2B5EF4-FFF2-40B4-BE49-F238E27FC236}">
                <a16:creationId xmlns:a16="http://schemas.microsoft.com/office/drawing/2014/main" id="{DE116BCB-46C1-3817-EA38-DD928AD4634D}"/>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graphicFrame>
        <p:nvGraphicFramePr>
          <p:cNvPr id="3" name="Diagram 2">
            <a:extLst>
              <a:ext uri="{FF2B5EF4-FFF2-40B4-BE49-F238E27FC236}">
                <a16:creationId xmlns:a16="http://schemas.microsoft.com/office/drawing/2014/main" id="{65575F09-06E4-768E-B207-6A016757ABE3}"/>
              </a:ext>
            </a:extLst>
          </p:cNvPr>
          <p:cNvGraphicFramePr>
            <a:graphicFrameLocks/>
          </p:cNvGraphicFramePr>
          <p:nvPr/>
        </p:nvGraphicFramePr>
        <p:xfrm>
          <a:off x="5637123" y="890336"/>
          <a:ext cx="6554877" cy="5373985"/>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ruta 6">
            <a:extLst>
              <a:ext uri="{FF2B5EF4-FFF2-40B4-BE49-F238E27FC236}">
                <a16:creationId xmlns:a16="http://schemas.microsoft.com/office/drawing/2014/main" id="{78782155-1595-FC53-14FA-47B0D8FE78B0}"/>
              </a:ext>
            </a:extLst>
          </p:cNvPr>
          <p:cNvSpPr txBox="1"/>
          <p:nvPr/>
        </p:nvSpPr>
        <p:spPr>
          <a:xfrm>
            <a:off x="6981702" y="6532440"/>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9" name="textruta 8">
            <a:extLst>
              <a:ext uri="{FF2B5EF4-FFF2-40B4-BE49-F238E27FC236}">
                <a16:creationId xmlns:a16="http://schemas.microsoft.com/office/drawing/2014/main" id="{01FAD0DD-E692-9068-FD26-D2A12C06645F}"/>
              </a:ext>
            </a:extLst>
          </p:cNvPr>
          <p:cNvSpPr txBox="1"/>
          <p:nvPr/>
        </p:nvSpPr>
        <p:spPr>
          <a:xfrm>
            <a:off x="7200077" y="6532440"/>
            <a:ext cx="4304834" cy="276999"/>
          </a:xfrm>
          <a:prstGeom prst="rect">
            <a:avLst/>
          </a:prstGeom>
          <a:noFill/>
        </p:spPr>
        <p:txBody>
          <a:bodyPr wrap="square" rtlCol="0">
            <a:spAutoFit/>
          </a:bodyPr>
          <a:lstStyle/>
          <a:p>
            <a:r>
              <a:rPr lang="sv-SE" sz="1200" dirty="0">
                <a:solidFill>
                  <a:schemeClr val="tx1">
                    <a:lumMod val="65000"/>
                    <a:lumOff val="35000"/>
                  </a:schemeClr>
                </a:solidFill>
              </a:rPr>
              <a:t>Andelen skiljer sig signifikant mellan flickor och pojkar i årskursen.</a:t>
            </a:r>
          </a:p>
        </p:txBody>
      </p:sp>
      <p:sp>
        <p:nvSpPr>
          <p:cNvPr id="10" name="textruta 9">
            <a:extLst>
              <a:ext uri="{FF2B5EF4-FFF2-40B4-BE49-F238E27FC236}">
                <a16:creationId xmlns:a16="http://schemas.microsoft.com/office/drawing/2014/main" id="{64C44ADC-D0D6-E9CA-58A4-9D04220B8274}"/>
              </a:ext>
            </a:extLst>
          </p:cNvPr>
          <p:cNvSpPr txBox="1"/>
          <p:nvPr/>
        </p:nvSpPr>
        <p:spPr>
          <a:xfrm>
            <a:off x="6465669" y="3263419"/>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10">
            <a:extLst>
              <a:ext uri="{FF2B5EF4-FFF2-40B4-BE49-F238E27FC236}">
                <a16:creationId xmlns:a16="http://schemas.microsoft.com/office/drawing/2014/main" id="{A40E4E30-0D40-6791-8148-C87859AD4C3E}"/>
              </a:ext>
            </a:extLst>
          </p:cNvPr>
          <p:cNvSpPr txBox="1"/>
          <p:nvPr/>
        </p:nvSpPr>
        <p:spPr>
          <a:xfrm>
            <a:off x="6902420" y="325809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2" name="textruta 11">
            <a:extLst>
              <a:ext uri="{FF2B5EF4-FFF2-40B4-BE49-F238E27FC236}">
                <a16:creationId xmlns:a16="http://schemas.microsoft.com/office/drawing/2014/main" id="{C40E354E-E025-5299-68A1-58CEFE2B6E57}"/>
              </a:ext>
            </a:extLst>
          </p:cNvPr>
          <p:cNvSpPr txBox="1"/>
          <p:nvPr/>
        </p:nvSpPr>
        <p:spPr>
          <a:xfrm>
            <a:off x="11504911" y="1351005"/>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3" name="textruta 12">
            <a:extLst>
              <a:ext uri="{FF2B5EF4-FFF2-40B4-BE49-F238E27FC236}">
                <a16:creationId xmlns:a16="http://schemas.microsoft.com/office/drawing/2014/main" id="{FEB4448C-858F-0F49-02F0-EFC7858129C8}"/>
              </a:ext>
            </a:extLst>
          </p:cNvPr>
          <p:cNvSpPr txBox="1"/>
          <p:nvPr/>
        </p:nvSpPr>
        <p:spPr>
          <a:xfrm>
            <a:off x="11068160" y="1351005"/>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Tree>
    <p:extLst>
      <p:ext uri="{BB962C8B-B14F-4D97-AF65-F5344CB8AC3E}">
        <p14:creationId xmlns:p14="http://schemas.microsoft.com/office/powerpoint/2010/main" val="22762482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rundade hörn 1">
            <a:extLst>
              <a:ext uri="{FF2B5EF4-FFF2-40B4-BE49-F238E27FC236}">
                <a16:creationId xmlns:a16="http://schemas.microsoft.com/office/drawing/2014/main" id="{48E30EE2-8855-535B-24A4-D19DDBB1578A}"/>
              </a:ext>
            </a:extLst>
          </p:cNvPr>
          <p:cNvSpPr/>
          <p:nvPr/>
        </p:nvSpPr>
        <p:spPr>
          <a:xfrm>
            <a:off x="961185" y="5845"/>
            <a:ext cx="12401859"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sz="1800" dirty="0">
              <a:solidFill>
                <a:schemeClr val="accent2">
                  <a:lumMod val="75000"/>
                </a:schemeClr>
              </a:solidFill>
            </a:endParaRPr>
          </a:p>
        </p:txBody>
      </p:sp>
      <p:sp>
        <p:nvSpPr>
          <p:cNvPr id="5" name="Rubrik 1">
            <a:extLst>
              <a:ext uri="{FF2B5EF4-FFF2-40B4-BE49-F238E27FC236}">
                <a16:creationId xmlns:a16="http://schemas.microsoft.com/office/drawing/2014/main" id="{DA5C9B49-67B5-4D90-D2CB-614FC00EFDB5}"/>
              </a:ext>
            </a:extLst>
          </p:cNvPr>
          <p:cNvSpPr txBox="1">
            <a:spLocks/>
          </p:cNvSpPr>
          <p:nvPr/>
        </p:nvSpPr>
        <p:spPr>
          <a:xfrm>
            <a:off x="0" y="-200821"/>
            <a:ext cx="961185" cy="7058821"/>
          </a:xfrm>
          <a:prstGeom prst="rect">
            <a:avLst/>
          </a:prstGeom>
        </p:spPr>
        <p:txBody>
          <a:bodyPr vert="wordArtVert"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HÄRJEDALEN</a:t>
            </a:r>
          </a:p>
        </p:txBody>
      </p:sp>
      <p:sp>
        <p:nvSpPr>
          <p:cNvPr id="8" name="Platshållare för innehåll 7">
            <a:extLst>
              <a:ext uri="{FF2B5EF4-FFF2-40B4-BE49-F238E27FC236}">
                <a16:creationId xmlns:a16="http://schemas.microsoft.com/office/drawing/2014/main" id="{FAC43AC0-31CC-9E8E-3FFE-A8385824DA8D}"/>
              </a:ext>
            </a:extLst>
          </p:cNvPr>
          <p:cNvSpPr txBox="1">
            <a:spLocks/>
          </p:cNvSpPr>
          <p:nvPr/>
        </p:nvSpPr>
        <p:spPr>
          <a:xfrm>
            <a:off x="1233351" y="1484444"/>
            <a:ext cx="4742147" cy="5108656"/>
          </a:xfrm>
          <a:prstGeom prst="rect">
            <a:avLst/>
          </a:prstGeom>
          <a:noFill/>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buNone/>
            </a:pPr>
            <a:r>
              <a:rPr lang="sv-SE" sz="1600" b="1" dirty="0">
                <a:solidFill>
                  <a:srgbClr val="C00000"/>
                </a:solidFill>
              </a:rPr>
              <a:t>Tobak</a:t>
            </a:r>
          </a:p>
          <a:p>
            <a:pPr marL="180975" lvl="1" indent="-180975"/>
            <a:r>
              <a:rPr lang="sv-SE" sz="1600" dirty="0">
                <a:solidFill>
                  <a:srgbClr val="C00000"/>
                </a:solidFill>
              </a:rPr>
              <a:t>Ökad andel elever som är snusare (år 2 </a:t>
            </a:r>
            <a:r>
              <a:rPr lang="sv-SE" sz="1600" dirty="0" err="1">
                <a:solidFill>
                  <a:srgbClr val="C00000"/>
                </a:solidFill>
              </a:rPr>
              <a:t>gy</a:t>
            </a:r>
            <a:r>
              <a:rPr lang="sv-SE" sz="1600" dirty="0">
                <a:solidFill>
                  <a:srgbClr val="C00000"/>
                </a:solidFill>
              </a:rPr>
              <a:t>). </a:t>
            </a:r>
          </a:p>
          <a:p>
            <a:pPr marL="0" lvl="1" indent="0">
              <a:buNone/>
            </a:pPr>
            <a:r>
              <a:rPr lang="sv-SE" sz="1600" b="1" dirty="0">
                <a:solidFill>
                  <a:srgbClr val="C00000"/>
                </a:solidFill>
              </a:rPr>
              <a:t>Tidig debutålder</a:t>
            </a:r>
          </a:p>
          <a:p>
            <a:pPr marL="180975" lvl="1" indent="-180975"/>
            <a:r>
              <a:rPr lang="sv-SE" sz="1600" dirty="0">
                <a:solidFill>
                  <a:srgbClr val="C00000"/>
                </a:solidFill>
              </a:rPr>
              <a:t>Det är en större andel elever i kommunen som haft tidig berusningsdebut jmf med riket. Även en större andel elever i kommunen än länet och riket som haft tidig debutålder gällande att ha druckit minst ett glas alkohol.</a:t>
            </a:r>
          </a:p>
          <a:p>
            <a:pPr marL="0" lvl="1" indent="0">
              <a:buNone/>
            </a:pPr>
            <a:r>
              <a:rPr lang="sv-SE" sz="1600" b="1" dirty="0">
                <a:solidFill>
                  <a:srgbClr val="C00000"/>
                </a:solidFill>
              </a:rPr>
              <a:t>Tillgänglighet</a:t>
            </a:r>
          </a:p>
          <a:p>
            <a:pPr marL="180975" lvl="1" indent="-180975"/>
            <a:r>
              <a:rPr lang="sv-SE" sz="1600" dirty="0">
                <a:solidFill>
                  <a:srgbClr val="C00000"/>
                </a:solidFill>
              </a:rPr>
              <a:t>Ökad andel som kan få tag på cigaretter inom 24 timmar (åk 9). </a:t>
            </a:r>
          </a:p>
          <a:p>
            <a:pPr marL="0" lvl="1" indent="0">
              <a:buNone/>
            </a:pPr>
            <a:r>
              <a:rPr lang="sv-SE" sz="1600" b="1" dirty="0">
                <a:solidFill>
                  <a:srgbClr val="C00000"/>
                </a:solidFill>
              </a:rPr>
              <a:t>Låg riskuppfattning</a:t>
            </a:r>
          </a:p>
          <a:p>
            <a:pPr marL="180975" lvl="1" indent="-180975"/>
            <a:r>
              <a:rPr lang="sv-SE" sz="1600" dirty="0">
                <a:solidFill>
                  <a:srgbClr val="C00000"/>
                </a:solidFill>
              </a:rPr>
              <a:t>Ökad andel som har låg riskuppfattning gällande att prova hasch eller marijuana 1-2 gånger (åk 9). </a:t>
            </a:r>
          </a:p>
          <a:p>
            <a:pPr marL="0" lvl="1" indent="0">
              <a:buNone/>
            </a:pPr>
            <a:r>
              <a:rPr lang="sv-SE" sz="1600" b="1" dirty="0">
                <a:solidFill>
                  <a:srgbClr val="C00000"/>
                </a:solidFill>
              </a:rPr>
              <a:t>Hälsa</a:t>
            </a:r>
          </a:p>
          <a:p>
            <a:pPr marL="180975" lvl="1" indent="-180975"/>
            <a:r>
              <a:rPr lang="sv-SE" sz="1600" dirty="0">
                <a:solidFill>
                  <a:srgbClr val="C00000"/>
                </a:solidFill>
              </a:rPr>
              <a:t>Minskad andel som är nöjd med sig själv (åk 9). </a:t>
            </a:r>
            <a:endParaRPr lang="sv-SE" sz="1200" dirty="0">
              <a:solidFill>
                <a:srgbClr val="C00000"/>
              </a:solidFill>
            </a:endParaRPr>
          </a:p>
          <a:p>
            <a:endParaRPr lang="sv-SE" sz="1600" dirty="0">
              <a:solidFill>
                <a:schemeClr val="accent2">
                  <a:lumMod val="75000"/>
                </a:schemeClr>
              </a:solidFill>
            </a:endParaRPr>
          </a:p>
        </p:txBody>
      </p:sp>
      <p:pic>
        <p:nvPicPr>
          <p:cNvPr id="3" name="Bild 2" descr="Tummen upp kontur">
            <a:extLst>
              <a:ext uri="{FF2B5EF4-FFF2-40B4-BE49-F238E27FC236}">
                <a16:creationId xmlns:a16="http://schemas.microsoft.com/office/drawing/2014/main" id="{99C78371-30DC-73DE-B326-9BFC33B1F09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430444" y="433269"/>
            <a:ext cx="1051175" cy="1051175"/>
          </a:xfrm>
          <a:prstGeom prst="rect">
            <a:avLst/>
          </a:prstGeom>
        </p:spPr>
      </p:pic>
      <p:pic>
        <p:nvPicPr>
          <p:cNvPr id="9" name="Bild 8" descr="Tummen ned kontur">
            <a:extLst>
              <a:ext uri="{FF2B5EF4-FFF2-40B4-BE49-F238E27FC236}">
                <a16:creationId xmlns:a16="http://schemas.microsoft.com/office/drawing/2014/main" id="{7DF83969-EAC7-357B-07F9-7182FE55560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74654" y="438790"/>
            <a:ext cx="1118515" cy="1045654"/>
          </a:xfrm>
          <a:prstGeom prst="rect">
            <a:avLst/>
          </a:prstGeom>
        </p:spPr>
      </p:pic>
      <p:sp>
        <p:nvSpPr>
          <p:cNvPr id="10" name="textruta 9">
            <a:extLst>
              <a:ext uri="{FF2B5EF4-FFF2-40B4-BE49-F238E27FC236}">
                <a16:creationId xmlns:a16="http://schemas.microsoft.com/office/drawing/2014/main" id="{7430915B-F0E1-29FF-5073-F1285085799B}"/>
              </a:ext>
            </a:extLst>
          </p:cNvPr>
          <p:cNvSpPr txBox="1"/>
          <p:nvPr/>
        </p:nvSpPr>
        <p:spPr>
          <a:xfrm>
            <a:off x="7113319" y="1450780"/>
            <a:ext cx="5209815" cy="5599995"/>
          </a:xfrm>
          <a:prstGeom prst="rect">
            <a:avLst/>
          </a:prstGeom>
          <a:noFill/>
        </p:spPr>
        <p:txBody>
          <a:bodyPr wrap="square" rtlCol="0">
            <a:spAutoFit/>
          </a:bodyPr>
          <a:lstStyle/>
          <a:p>
            <a:pPr marL="0" lvl="1">
              <a:lnSpc>
                <a:spcPct val="90000"/>
              </a:lnSpc>
              <a:spcBef>
                <a:spcPts val="500"/>
              </a:spcBef>
            </a:pPr>
            <a:r>
              <a:rPr lang="sv-SE" sz="1600" b="1" dirty="0">
                <a:solidFill>
                  <a:schemeClr val="accent2">
                    <a:lumMod val="75000"/>
                  </a:schemeClr>
                </a:solidFill>
              </a:rPr>
              <a:t>Narkotika</a:t>
            </a:r>
          </a:p>
          <a:p>
            <a:pPr marL="285750" lvl="2" indent="-285750">
              <a:lnSpc>
                <a:spcPct val="90000"/>
              </a:lnSpc>
              <a:spcBef>
                <a:spcPts val="500"/>
              </a:spcBef>
              <a:buFont typeface="Arial" panose="020B0604020202020204" pitchFamily="34" charset="0"/>
              <a:buChar char="•"/>
            </a:pPr>
            <a:r>
              <a:rPr lang="sv-SE" sz="1600" dirty="0">
                <a:solidFill>
                  <a:schemeClr val="accent2">
                    <a:lumMod val="75000"/>
                  </a:schemeClr>
                </a:solidFill>
              </a:rPr>
              <a:t>Ingen elev som uppger att det använt narkotika senaste 12 månaderna. Vilket är lägre nivå än länet och riket, även att ha blivit erbjuden att prova eller köpa narkotika och som har haft lust att prova narkotika är lägre jmf med länet och riket (åk 9). </a:t>
            </a:r>
          </a:p>
          <a:p>
            <a:pPr marL="285750" lvl="2" indent="-285750">
              <a:lnSpc>
                <a:spcPct val="90000"/>
              </a:lnSpc>
              <a:spcBef>
                <a:spcPts val="500"/>
              </a:spcBef>
              <a:buFont typeface="Arial" panose="020B0604020202020204" pitchFamily="34" charset="0"/>
              <a:buChar char="•"/>
            </a:pPr>
            <a:r>
              <a:rPr lang="sv-SE" sz="1600" dirty="0">
                <a:solidFill>
                  <a:schemeClr val="accent2">
                    <a:lumMod val="75000"/>
                  </a:schemeClr>
                </a:solidFill>
              </a:rPr>
              <a:t>Mindre vanligt jmf med riket att ha använt narkotika senaste 12 månaderna (år 2 </a:t>
            </a:r>
            <a:r>
              <a:rPr lang="sv-SE" sz="1600" dirty="0" err="1">
                <a:solidFill>
                  <a:schemeClr val="accent2">
                    <a:lumMod val="75000"/>
                  </a:schemeClr>
                </a:solidFill>
              </a:rPr>
              <a:t>gy</a:t>
            </a:r>
            <a:r>
              <a:rPr lang="sv-SE" sz="1600" dirty="0">
                <a:solidFill>
                  <a:schemeClr val="accent2">
                    <a:lumMod val="75000"/>
                  </a:schemeClr>
                </a:solidFill>
              </a:rPr>
              <a:t>). </a:t>
            </a:r>
          </a:p>
          <a:p>
            <a:pPr marL="285750" lvl="2" indent="-285750">
              <a:lnSpc>
                <a:spcPct val="90000"/>
              </a:lnSpc>
              <a:spcBef>
                <a:spcPts val="500"/>
              </a:spcBef>
              <a:buFont typeface="Arial" panose="020B0604020202020204" pitchFamily="34" charset="0"/>
              <a:buChar char="•"/>
            </a:pPr>
            <a:r>
              <a:rPr lang="sv-SE" sz="1600" dirty="0">
                <a:solidFill>
                  <a:schemeClr val="accent2">
                    <a:lumMod val="75000"/>
                  </a:schemeClr>
                </a:solidFill>
              </a:rPr>
              <a:t>Det är en mindre andel i kommunen än i länet och riket som haft en </a:t>
            </a:r>
            <a:r>
              <a:rPr lang="sv-SE" sz="1600" b="1" dirty="0">
                <a:solidFill>
                  <a:schemeClr val="accent2">
                    <a:lumMod val="75000"/>
                  </a:schemeClr>
                </a:solidFill>
              </a:rPr>
              <a:t>tidig debutålder </a:t>
            </a:r>
            <a:r>
              <a:rPr lang="sv-SE" sz="1600" dirty="0">
                <a:solidFill>
                  <a:schemeClr val="accent2">
                    <a:lumMod val="75000"/>
                  </a:schemeClr>
                </a:solidFill>
              </a:rPr>
              <a:t>i fråga om att ha använt marijuana eller hasch och att ha sniffat. </a:t>
            </a:r>
          </a:p>
          <a:p>
            <a:pPr marL="0" lvl="2">
              <a:lnSpc>
                <a:spcPct val="90000"/>
              </a:lnSpc>
              <a:spcBef>
                <a:spcPts val="500"/>
              </a:spcBef>
            </a:pPr>
            <a:r>
              <a:rPr lang="sv-SE" sz="1600" b="1" dirty="0">
                <a:solidFill>
                  <a:schemeClr val="accent2">
                    <a:lumMod val="75000"/>
                  </a:schemeClr>
                </a:solidFill>
              </a:rPr>
              <a:t>Tillgänglighet</a:t>
            </a:r>
          </a:p>
          <a:p>
            <a:pPr marL="285750" lvl="2" indent="-285750">
              <a:lnSpc>
                <a:spcPct val="90000"/>
              </a:lnSpc>
              <a:spcBef>
                <a:spcPts val="500"/>
              </a:spcBef>
              <a:buFont typeface="Arial" panose="020B0604020202020204" pitchFamily="34" charset="0"/>
              <a:buChar char="•"/>
            </a:pPr>
            <a:r>
              <a:rPr lang="sv-SE" sz="1600" dirty="0">
                <a:solidFill>
                  <a:schemeClr val="accent2">
                    <a:lumMod val="75000"/>
                  </a:schemeClr>
                </a:solidFill>
              </a:rPr>
              <a:t>Mindre vanligt jmf med länet och/eller riket att få tag på hasch och marijuana och anabola steroider (åk 9). </a:t>
            </a:r>
          </a:p>
          <a:p>
            <a:pPr marL="0" lvl="1">
              <a:lnSpc>
                <a:spcPct val="90000"/>
              </a:lnSpc>
              <a:spcBef>
                <a:spcPts val="500"/>
              </a:spcBef>
            </a:pPr>
            <a:r>
              <a:rPr lang="sv-SE" sz="1600" b="1" dirty="0">
                <a:solidFill>
                  <a:schemeClr val="accent2">
                    <a:lumMod val="75000"/>
                  </a:schemeClr>
                </a:solidFill>
              </a:rPr>
              <a:t>Spel om pengar</a:t>
            </a:r>
          </a:p>
          <a:p>
            <a:pPr marL="285750" lvl="1" indent="-285750">
              <a:lnSpc>
                <a:spcPct val="90000"/>
              </a:lnSpc>
              <a:spcBef>
                <a:spcPts val="500"/>
              </a:spcBef>
              <a:buFont typeface="Arial" panose="020B0604020202020204" pitchFamily="34" charset="0"/>
              <a:buChar char="•"/>
            </a:pPr>
            <a:r>
              <a:rPr lang="sv-SE" sz="1600" dirty="0">
                <a:solidFill>
                  <a:schemeClr val="accent2">
                    <a:lumMod val="75000"/>
                  </a:schemeClr>
                </a:solidFill>
              </a:rPr>
              <a:t>Mindre vanligt jmf med riket att ha spelat om pengar (år 2 </a:t>
            </a:r>
            <a:r>
              <a:rPr lang="sv-SE" sz="1600" dirty="0" err="1">
                <a:solidFill>
                  <a:schemeClr val="accent2">
                    <a:lumMod val="75000"/>
                  </a:schemeClr>
                </a:solidFill>
              </a:rPr>
              <a:t>gy</a:t>
            </a:r>
            <a:r>
              <a:rPr lang="sv-SE" sz="1600" dirty="0">
                <a:solidFill>
                  <a:schemeClr val="accent2">
                    <a:lumMod val="75000"/>
                  </a:schemeClr>
                </a:solidFill>
              </a:rPr>
              <a:t>).  </a:t>
            </a:r>
          </a:p>
          <a:p>
            <a:pPr marL="0" lvl="1">
              <a:lnSpc>
                <a:spcPct val="90000"/>
              </a:lnSpc>
              <a:spcBef>
                <a:spcPts val="500"/>
              </a:spcBef>
            </a:pPr>
            <a:r>
              <a:rPr lang="sv-SE" sz="1600" b="1" dirty="0">
                <a:solidFill>
                  <a:schemeClr val="accent2">
                    <a:lumMod val="75000"/>
                  </a:schemeClr>
                </a:solidFill>
              </a:rPr>
              <a:t>Föräldrars attityder </a:t>
            </a:r>
          </a:p>
          <a:p>
            <a:pPr marL="285750" lvl="2" indent="-285750">
              <a:lnSpc>
                <a:spcPct val="90000"/>
              </a:lnSpc>
              <a:spcBef>
                <a:spcPts val="500"/>
              </a:spcBef>
              <a:buFont typeface="Arial" panose="020B0604020202020204" pitchFamily="34" charset="0"/>
              <a:buChar char="•"/>
            </a:pPr>
            <a:r>
              <a:rPr lang="sv-SE" sz="1600" dirty="0">
                <a:solidFill>
                  <a:schemeClr val="accent2">
                    <a:lumMod val="75000"/>
                  </a:schemeClr>
                </a:solidFill>
              </a:rPr>
              <a:t>Vanligare i kommunen jmf med länet och riket </a:t>
            </a:r>
            <a:r>
              <a:rPr lang="sv-SE" sz="1600">
                <a:solidFill>
                  <a:schemeClr val="accent2">
                    <a:lumMod val="75000"/>
                  </a:schemeClr>
                </a:solidFill>
              </a:rPr>
              <a:t>att uppleva </a:t>
            </a:r>
            <a:r>
              <a:rPr lang="sv-SE" sz="1600" dirty="0">
                <a:solidFill>
                  <a:schemeClr val="accent2">
                    <a:lumMod val="75000"/>
                  </a:schemeClr>
                </a:solidFill>
              </a:rPr>
              <a:t>restriktivitet från föräldrarna gällande att röka cigaretter och att röka hasch eller marijuana (år 2 </a:t>
            </a:r>
            <a:r>
              <a:rPr lang="sv-SE" sz="1600" dirty="0" err="1">
                <a:solidFill>
                  <a:schemeClr val="accent2">
                    <a:lumMod val="75000"/>
                  </a:schemeClr>
                </a:solidFill>
              </a:rPr>
              <a:t>gy</a:t>
            </a:r>
            <a:r>
              <a:rPr lang="sv-SE" sz="1600" dirty="0">
                <a:solidFill>
                  <a:schemeClr val="accent2">
                    <a:lumMod val="75000"/>
                  </a:schemeClr>
                </a:solidFill>
              </a:rPr>
              <a:t>). </a:t>
            </a:r>
          </a:p>
          <a:p>
            <a:endParaRPr lang="sv-SE" dirty="0"/>
          </a:p>
        </p:txBody>
      </p:sp>
      <p:cxnSp>
        <p:nvCxnSpPr>
          <p:cNvPr id="13" name="Rak koppling 12">
            <a:extLst>
              <a:ext uri="{FF2B5EF4-FFF2-40B4-BE49-F238E27FC236}">
                <a16:creationId xmlns:a16="http://schemas.microsoft.com/office/drawing/2014/main" id="{00D09107-21D1-8325-3F18-BF721AB3B346}"/>
              </a:ext>
            </a:extLst>
          </p:cNvPr>
          <p:cNvCxnSpPr>
            <a:cxnSpLocks/>
          </p:cNvCxnSpPr>
          <p:nvPr/>
        </p:nvCxnSpPr>
        <p:spPr>
          <a:xfrm>
            <a:off x="4676028" y="1097628"/>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4" name="Rubrik 1">
            <a:extLst>
              <a:ext uri="{FF2B5EF4-FFF2-40B4-BE49-F238E27FC236}">
                <a16:creationId xmlns:a16="http://schemas.microsoft.com/office/drawing/2014/main" id="{DB255B96-BB23-AFFD-622E-527ECFC466DC}"/>
              </a:ext>
            </a:extLst>
          </p:cNvPr>
          <p:cNvSpPr>
            <a:spLocks noGrp="1"/>
          </p:cNvSpPr>
          <p:nvPr>
            <p:ph type="title"/>
          </p:nvPr>
        </p:nvSpPr>
        <p:spPr>
          <a:xfrm>
            <a:off x="3957826" y="168303"/>
            <a:ext cx="5472618" cy="816567"/>
          </a:xfrm>
        </p:spPr>
        <p:txBody>
          <a:bodyPr>
            <a:normAutofit fontScale="90000"/>
          </a:bodyPr>
          <a:lstStyle/>
          <a:p>
            <a:pPr algn="ctr"/>
            <a:r>
              <a:rPr lang="sv-SE" sz="3200" dirty="0">
                <a:solidFill>
                  <a:schemeClr val="accent2">
                    <a:lumMod val="75000"/>
                  </a:schemeClr>
                </a:solidFill>
              </a:rPr>
              <a:t>Signifikanta skillnader över tid och i jämförelse med länet och riket</a:t>
            </a:r>
          </a:p>
        </p:txBody>
      </p:sp>
    </p:spTree>
    <p:extLst>
      <p:ext uri="{BB962C8B-B14F-4D97-AF65-F5344CB8AC3E}">
        <p14:creationId xmlns:p14="http://schemas.microsoft.com/office/powerpoint/2010/main" val="5096722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6230490-6356-7094-0AD0-0E7FAC641854}"/>
              </a:ext>
            </a:extLst>
          </p:cNvPr>
          <p:cNvSpPr>
            <a:spLocks noGrp="1"/>
          </p:cNvSpPr>
          <p:nvPr>
            <p:ph type="title"/>
          </p:nvPr>
        </p:nvSpPr>
        <p:spPr>
          <a:xfrm>
            <a:off x="3108960" y="837620"/>
            <a:ext cx="8849492" cy="648000"/>
          </a:xfrm>
        </p:spPr>
        <p:txBody>
          <a:bodyPr>
            <a:normAutofit fontScale="90000"/>
          </a:bodyPr>
          <a:lstStyle/>
          <a:p>
            <a:r>
              <a:rPr lang="sv-SE" dirty="0"/>
              <a:t>Riskfaktorer är vanligare bland elever vars föräldrar inte vet var de är fredag- /lördagskvällar</a:t>
            </a:r>
          </a:p>
        </p:txBody>
      </p:sp>
      <p:graphicFrame>
        <p:nvGraphicFramePr>
          <p:cNvPr id="5" name="Diagram 4">
            <a:extLst>
              <a:ext uri="{FF2B5EF4-FFF2-40B4-BE49-F238E27FC236}">
                <a16:creationId xmlns:a16="http://schemas.microsoft.com/office/drawing/2014/main" id="{7F5D3669-6F50-EF3B-1E4E-64FE89C653A3}"/>
              </a:ext>
            </a:extLst>
          </p:cNvPr>
          <p:cNvGraphicFramePr>
            <a:graphicFrameLocks/>
          </p:cNvGraphicFramePr>
          <p:nvPr>
            <p:extLst>
              <p:ext uri="{D42A27DB-BD31-4B8C-83A1-F6EECF244321}">
                <p14:modId xmlns:p14="http://schemas.microsoft.com/office/powerpoint/2010/main" val="2665184037"/>
              </p:ext>
            </p:extLst>
          </p:nvPr>
        </p:nvGraphicFramePr>
        <p:xfrm>
          <a:off x="2821577" y="2060267"/>
          <a:ext cx="9045075" cy="4274021"/>
        </p:xfrm>
        <a:graphic>
          <a:graphicData uri="http://schemas.openxmlformats.org/drawingml/2006/chart">
            <c:chart xmlns:c="http://schemas.openxmlformats.org/drawingml/2006/chart" xmlns:r="http://schemas.openxmlformats.org/officeDocument/2006/relationships" r:id="rId3"/>
          </a:graphicData>
        </a:graphic>
      </p:graphicFrame>
      <p:sp>
        <p:nvSpPr>
          <p:cNvPr id="4" name="Rektangel: rundade hörn 3">
            <a:extLst>
              <a:ext uri="{FF2B5EF4-FFF2-40B4-BE49-F238E27FC236}">
                <a16:creationId xmlns:a16="http://schemas.microsoft.com/office/drawing/2014/main" id="{74A92E95-B09A-EAFD-A9DD-1BA86BE69C3B}"/>
              </a:ext>
            </a:extLst>
          </p:cNvPr>
          <p:cNvSpPr/>
          <p:nvPr/>
        </p:nvSpPr>
        <p:spPr>
          <a:xfrm>
            <a:off x="-1046922" y="-1"/>
            <a:ext cx="3868499"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 name="textruta 5">
            <a:extLst>
              <a:ext uri="{FF2B5EF4-FFF2-40B4-BE49-F238E27FC236}">
                <a16:creationId xmlns:a16="http://schemas.microsoft.com/office/drawing/2014/main" id="{F375B59F-036B-C03A-4BAD-D0F363FD8747}"/>
              </a:ext>
            </a:extLst>
          </p:cNvPr>
          <p:cNvSpPr txBox="1"/>
          <p:nvPr/>
        </p:nvSpPr>
        <p:spPr>
          <a:xfrm>
            <a:off x="225631" y="1995627"/>
            <a:ext cx="2208811" cy="2308324"/>
          </a:xfrm>
          <a:prstGeom prst="rect">
            <a:avLst/>
          </a:prstGeom>
          <a:noFill/>
        </p:spPr>
        <p:txBody>
          <a:bodyPr wrap="square" rtlCol="0">
            <a:spAutoFit/>
          </a:bodyPr>
          <a:lstStyle/>
          <a:p>
            <a:pPr algn="ctr"/>
            <a:r>
              <a:rPr lang="sv-SE" sz="2400" b="1" dirty="0">
                <a:solidFill>
                  <a:schemeClr val="accent2">
                    <a:lumMod val="75000"/>
                  </a:schemeClr>
                </a:solidFill>
              </a:rPr>
              <a:t>VIKTEN AV GODA RELATIONER MELLAN BARN OCH FÖRÄLDRAR</a:t>
            </a:r>
          </a:p>
        </p:txBody>
      </p:sp>
      <p:sp>
        <p:nvSpPr>
          <p:cNvPr id="7" name="textruta 6">
            <a:extLst>
              <a:ext uri="{FF2B5EF4-FFF2-40B4-BE49-F238E27FC236}">
                <a16:creationId xmlns:a16="http://schemas.microsoft.com/office/drawing/2014/main" id="{66182579-F54D-FBAA-B62A-9031324DB166}"/>
              </a:ext>
            </a:extLst>
          </p:cNvPr>
          <p:cNvSpPr txBox="1"/>
          <p:nvPr/>
        </p:nvSpPr>
        <p:spPr>
          <a:xfrm>
            <a:off x="3108960" y="6575715"/>
            <a:ext cx="8542421" cy="276999"/>
          </a:xfrm>
          <a:prstGeom prst="rect">
            <a:avLst/>
          </a:prstGeom>
          <a:noFill/>
        </p:spPr>
        <p:txBody>
          <a:bodyPr wrap="square" rtlCol="0">
            <a:spAutoFit/>
          </a:bodyPr>
          <a:lstStyle/>
          <a:p>
            <a:r>
              <a:rPr lang="sv-SE" sz="1200" dirty="0"/>
              <a:t>Data från Skolelevers drogvanor 2023: Jämtlands län, årskurs 9. Region Jämtland Härjedalen</a:t>
            </a:r>
          </a:p>
        </p:txBody>
      </p:sp>
      <p:sp>
        <p:nvSpPr>
          <p:cNvPr id="8" name="textruta 6">
            <a:extLst>
              <a:ext uri="{FF2B5EF4-FFF2-40B4-BE49-F238E27FC236}">
                <a16:creationId xmlns:a16="http://schemas.microsoft.com/office/drawing/2014/main" id="{E2447F38-295C-E154-D6EA-B05B99F520BC}"/>
              </a:ext>
            </a:extLst>
          </p:cNvPr>
          <p:cNvSpPr txBox="1"/>
          <p:nvPr/>
        </p:nvSpPr>
        <p:spPr>
          <a:xfrm>
            <a:off x="8806870" y="4885965"/>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9" name="textruta 8">
            <a:extLst>
              <a:ext uri="{FF2B5EF4-FFF2-40B4-BE49-F238E27FC236}">
                <a16:creationId xmlns:a16="http://schemas.microsoft.com/office/drawing/2014/main" id="{86280397-4E2C-CEBA-9CED-BB71D094206F}"/>
              </a:ext>
            </a:extLst>
          </p:cNvPr>
          <p:cNvSpPr txBox="1"/>
          <p:nvPr/>
        </p:nvSpPr>
        <p:spPr>
          <a:xfrm>
            <a:off x="9025245" y="4885965"/>
            <a:ext cx="3550723"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1200" dirty="0">
                <a:solidFill>
                  <a:schemeClr val="tx1">
                    <a:lumMod val="65000"/>
                    <a:lumOff val="35000"/>
                  </a:schemeClr>
                </a:solidFill>
              </a:rPr>
              <a:t>Signifikant skillnad mellan alla tre grupper</a:t>
            </a:r>
          </a:p>
        </p:txBody>
      </p:sp>
      <p:sp>
        <p:nvSpPr>
          <p:cNvPr id="10" name="textruta 6">
            <a:extLst>
              <a:ext uri="{FF2B5EF4-FFF2-40B4-BE49-F238E27FC236}">
                <a16:creationId xmlns:a16="http://schemas.microsoft.com/office/drawing/2014/main" id="{AF29B8DA-55E1-4EDF-2FF6-A25D0F3F6EFB}"/>
              </a:ext>
            </a:extLst>
          </p:cNvPr>
          <p:cNvSpPr txBox="1"/>
          <p:nvPr/>
        </p:nvSpPr>
        <p:spPr>
          <a:xfrm>
            <a:off x="4009813" y="6159667"/>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6">
            <a:extLst>
              <a:ext uri="{FF2B5EF4-FFF2-40B4-BE49-F238E27FC236}">
                <a16:creationId xmlns:a16="http://schemas.microsoft.com/office/drawing/2014/main" id="{9EB1D333-8F4C-7F4A-B900-0CD2726AC614}"/>
              </a:ext>
            </a:extLst>
          </p:cNvPr>
          <p:cNvSpPr txBox="1"/>
          <p:nvPr/>
        </p:nvSpPr>
        <p:spPr>
          <a:xfrm>
            <a:off x="5259799" y="620733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2" name="textruta 6">
            <a:extLst>
              <a:ext uri="{FF2B5EF4-FFF2-40B4-BE49-F238E27FC236}">
                <a16:creationId xmlns:a16="http://schemas.microsoft.com/office/drawing/2014/main" id="{0654DE6F-DC74-FB14-6A79-7D5BB1A33A14}"/>
              </a:ext>
            </a:extLst>
          </p:cNvPr>
          <p:cNvSpPr txBox="1"/>
          <p:nvPr/>
        </p:nvSpPr>
        <p:spPr>
          <a:xfrm>
            <a:off x="5464428" y="6213246"/>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3" name="textruta 6">
            <a:extLst>
              <a:ext uri="{FF2B5EF4-FFF2-40B4-BE49-F238E27FC236}">
                <a16:creationId xmlns:a16="http://schemas.microsoft.com/office/drawing/2014/main" id="{30E802A1-57BF-BA9C-EC54-FA20FC1356DB}"/>
              </a:ext>
            </a:extLst>
          </p:cNvPr>
          <p:cNvSpPr txBox="1"/>
          <p:nvPr/>
        </p:nvSpPr>
        <p:spPr>
          <a:xfrm>
            <a:off x="6530335" y="6043937"/>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4" name="textruta 6">
            <a:extLst>
              <a:ext uri="{FF2B5EF4-FFF2-40B4-BE49-F238E27FC236}">
                <a16:creationId xmlns:a16="http://schemas.microsoft.com/office/drawing/2014/main" id="{5C46C700-CFE6-A085-F3BF-06B4516C0489}"/>
              </a:ext>
            </a:extLst>
          </p:cNvPr>
          <p:cNvSpPr txBox="1"/>
          <p:nvPr/>
        </p:nvSpPr>
        <p:spPr>
          <a:xfrm>
            <a:off x="8793807" y="5347630"/>
            <a:ext cx="576616"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5" name="textruta 6">
            <a:extLst>
              <a:ext uri="{FF2B5EF4-FFF2-40B4-BE49-F238E27FC236}">
                <a16:creationId xmlns:a16="http://schemas.microsoft.com/office/drawing/2014/main" id="{C76D455E-4FC1-6398-8C86-CC7AFC0569FB}"/>
              </a:ext>
            </a:extLst>
          </p:cNvPr>
          <p:cNvSpPr txBox="1"/>
          <p:nvPr/>
        </p:nvSpPr>
        <p:spPr>
          <a:xfrm>
            <a:off x="6702404" y="6045211"/>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6" name="textruta 6">
            <a:extLst>
              <a:ext uri="{FF2B5EF4-FFF2-40B4-BE49-F238E27FC236}">
                <a16:creationId xmlns:a16="http://schemas.microsoft.com/office/drawing/2014/main" id="{F8ECBDF8-6363-2CB0-74FF-9CB4B68992FC}"/>
              </a:ext>
            </a:extLst>
          </p:cNvPr>
          <p:cNvSpPr txBox="1"/>
          <p:nvPr/>
        </p:nvSpPr>
        <p:spPr>
          <a:xfrm>
            <a:off x="7866797" y="5991476"/>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7" name="textruta 16">
            <a:extLst>
              <a:ext uri="{FF2B5EF4-FFF2-40B4-BE49-F238E27FC236}">
                <a16:creationId xmlns:a16="http://schemas.microsoft.com/office/drawing/2014/main" id="{5E363DAD-EA74-48FB-0773-842D38190E24}"/>
              </a:ext>
            </a:extLst>
          </p:cNvPr>
          <p:cNvSpPr txBox="1"/>
          <p:nvPr/>
        </p:nvSpPr>
        <p:spPr>
          <a:xfrm>
            <a:off x="9082116" y="5347630"/>
            <a:ext cx="2797600" cy="646331"/>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1200" dirty="0">
                <a:solidFill>
                  <a:schemeClr val="tx1">
                    <a:lumMod val="65000"/>
                    <a:lumOff val="35000"/>
                  </a:schemeClr>
                </a:solidFill>
              </a:rPr>
              <a:t>Signifikant skillnad endast mellan de två första grupperna och mellan första och sista gruppen. </a:t>
            </a:r>
          </a:p>
        </p:txBody>
      </p:sp>
    </p:spTree>
    <p:extLst>
      <p:ext uri="{BB962C8B-B14F-4D97-AF65-F5344CB8AC3E}">
        <p14:creationId xmlns:p14="http://schemas.microsoft.com/office/powerpoint/2010/main" val="17787063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rundade hörn 2">
            <a:extLst>
              <a:ext uri="{FF2B5EF4-FFF2-40B4-BE49-F238E27FC236}">
                <a16:creationId xmlns:a16="http://schemas.microsoft.com/office/drawing/2014/main" id="{9D8AE493-EF19-84F3-8D82-DADAA3818226}"/>
              </a:ext>
            </a:extLst>
          </p:cNvPr>
          <p:cNvSpPr/>
          <p:nvPr/>
        </p:nvSpPr>
        <p:spPr>
          <a:xfrm>
            <a:off x="-1046922" y="-1"/>
            <a:ext cx="3868499"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26ADF21-D1FE-4E3B-B8A9-03EFEB38DEB8}"/>
              </a:ext>
            </a:extLst>
          </p:cNvPr>
          <p:cNvSpPr>
            <a:spLocks noGrp="1"/>
          </p:cNvSpPr>
          <p:nvPr>
            <p:ph type="title"/>
          </p:nvPr>
        </p:nvSpPr>
        <p:spPr>
          <a:xfrm>
            <a:off x="2922860" y="555735"/>
            <a:ext cx="9087177" cy="648000"/>
          </a:xfrm>
        </p:spPr>
        <p:txBody>
          <a:bodyPr>
            <a:normAutofit fontScale="90000"/>
          </a:bodyPr>
          <a:lstStyle/>
          <a:p>
            <a:r>
              <a:rPr lang="sv-SE" dirty="0"/>
              <a:t>Att ha riskfaktorer är vanligare bland elever som använder tobak- och nikotinprodukter  </a:t>
            </a:r>
          </a:p>
        </p:txBody>
      </p:sp>
      <p:graphicFrame>
        <p:nvGraphicFramePr>
          <p:cNvPr id="5" name="Diagram 4">
            <a:extLst>
              <a:ext uri="{FF2B5EF4-FFF2-40B4-BE49-F238E27FC236}">
                <a16:creationId xmlns:a16="http://schemas.microsoft.com/office/drawing/2014/main" id="{3DDE6A17-33F2-9830-B14F-C9460D52AC49}"/>
              </a:ext>
            </a:extLst>
          </p:cNvPr>
          <p:cNvGraphicFramePr>
            <a:graphicFrameLocks/>
          </p:cNvGraphicFramePr>
          <p:nvPr/>
        </p:nvGraphicFramePr>
        <p:xfrm>
          <a:off x="2821577" y="1700134"/>
          <a:ext cx="9370423" cy="4337467"/>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ruta 6">
            <a:extLst>
              <a:ext uri="{FF2B5EF4-FFF2-40B4-BE49-F238E27FC236}">
                <a16:creationId xmlns:a16="http://schemas.microsoft.com/office/drawing/2014/main" id="{D1643F76-82D2-6E39-09A0-3823085E5894}"/>
              </a:ext>
            </a:extLst>
          </p:cNvPr>
          <p:cNvSpPr txBox="1"/>
          <p:nvPr/>
        </p:nvSpPr>
        <p:spPr>
          <a:xfrm>
            <a:off x="43409" y="1700135"/>
            <a:ext cx="2628539" cy="2677656"/>
          </a:xfrm>
          <a:prstGeom prst="rect">
            <a:avLst/>
          </a:prstGeom>
          <a:noFill/>
        </p:spPr>
        <p:txBody>
          <a:bodyPr wrap="square" rtlCol="0">
            <a:spAutoFit/>
          </a:bodyPr>
          <a:lstStyle/>
          <a:p>
            <a:pPr algn="ctr"/>
            <a:r>
              <a:rPr lang="sv-SE" sz="2400" b="1" dirty="0">
                <a:solidFill>
                  <a:schemeClr val="accent2">
                    <a:lumMod val="75000"/>
                  </a:schemeClr>
                </a:solidFill>
              </a:rPr>
              <a:t>VANLIGARE MED RISKFAKTORER BLAND ELEVER SOM ANVÄNDER TOBAK- ELLER NIKOTIN-PRODUKTER</a:t>
            </a:r>
          </a:p>
        </p:txBody>
      </p:sp>
      <p:sp>
        <p:nvSpPr>
          <p:cNvPr id="9" name="textruta 8">
            <a:extLst>
              <a:ext uri="{FF2B5EF4-FFF2-40B4-BE49-F238E27FC236}">
                <a16:creationId xmlns:a16="http://schemas.microsoft.com/office/drawing/2014/main" id="{4FA7B1B7-998C-D9AE-81D0-1B6D3D61D6B7}"/>
              </a:ext>
            </a:extLst>
          </p:cNvPr>
          <p:cNvSpPr txBox="1"/>
          <p:nvPr/>
        </p:nvSpPr>
        <p:spPr>
          <a:xfrm>
            <a:off x="2922860" y="6556815"/>
            <a:ext cx="8542421" cy="276999"/>
          </a:xfrm>
          <a:prstGeom prst="rect">
            <a:avLst/>
          </a:prstGeom>
          <a:noFill/>
        </p:spPr>
        <p:txBody>
          <a:bodyPr wrap="square" rtlCol="0">
            <a:spAutoFit/>
          </a:bodyPr>
          <a:lstStyle/>
          <a:p>
            <a:r>
              <a:rPr lang="sv-SE" sz="1200" dirty="0"/>
              <a:t>Data från Skolelevers drogvanor 2023: Jämtlands län, årskurs 9 och år 2 på gymnasiet. Region Jämtland Härjedalen</a:t>
            </a:r>
          </a:p>
        </p:txBody>
      </p:sp>
      <p:sp>
        <p:nvSpPr>
          <p:cNvPr id="10" name="textruta 6">
            <a:extLst>
              <a:ext uri="{FF2B5EF4-FFF2-40B4-BE49-F238E27FC236}">
                <a16:creationId xmlns:a16="http://schemas.microsoft.com/office/drawing/2014/main" id="{A49849E6-D1FA-0DE5-BB24-D2A1A301ACAB}"/>
              </a:ext>
            </a:extLst>
          </p:cNvPr>
          <p:cNvSpPr txBox="1"/>
          <p:nvPr/>
        </p:nvSpPr>
        <p:spPr>
          <a:xfrm>
            <a:off x="6599189" y="6067497"/>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8">
            <a:extLst>
              <a:ext uri="{FF2B5EF4-FFF2-40B4-BE49-F238E27FC236}">
                <a16:creationId xmlns:a16="http://schemas.microsoft.com/office/drawing/2014/main" id="{95627FF0-3356-C137-561F-0C871BDA6F43}"/>
              </a:ext>
            </a:extLst>
          </p:cNvPr>
          <p:cNvSpPr txBox="1"/>
          <p:nvPr/>
        </p:nvSpPr>
        <p:spPr>
          <a:xfrm>
            <a:off x="6851598" y="6091836"/>
            <a:ext cx="5724372"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1200" dirty="0">
                <a:solidFill>
                  <a:schemeClr val="tx1">
                    <a:lumMod val="65000"/>
                    <a:lumOff val="35000"/>
                  </a:schemeClr>
                </a:solidFill>
              </a:rPr>
              <a:t>Andelen </a:t>
            </a:r>
            <a:r>
              <a:rPr lang="sv-SE" sz="1200" dirty="0" err="1">
                <a:solidFill>
                  <a:schemeClr val="tx1">
                    <a:lumMod val="65000"/>
                    <a:lumOff val="35000"/>
                  </a:schemeClr>
                </a:solidFill>
              </a:rPr>
              <a:t>vejpare</a:t>
            </a:r>
            <a:r>
              <a:rPr lang="sv-SE" sz="1200" dirty="0">
                <a:solidFill>
                  <a:schemeClr val="tx1">
                    <a:lumMod val="65000"/>
                    <a:lumOff val="35000"/>
                  </a:schemeClr>
                </a:solidFill>
              </a:rPr>
              <a:t> </a:t>
            </a:r>
            <a:r>
              <a:rPr lang="sv-SE" sz="1200" dirty="0" err="1">
                <a:solidFill>
                  <a:schemeClr val="tx1">
                    <a:lumMod val="65000"/>
                    <a:lumOff val="35000"/>
                  </a:schemeClr>
                </a:solidFill>
              </a:rPr>
              <a:t>repsktive</a:t>
            </a:r>
            <a:r>
              <a:rPr lang="sv-SE" sz="1200" dirty="0">
                <a:solidFill>
                  <a:schemeClr val="tx1">
                    <a:lumMod val="65000"/>
                    <a:lumOff val="35000"/>
                  </a:schemeClr>
                </a:solidFill>
              </a:rPr>
              <a:t> icke-</a:t>
            </a:r>
            <a:r>
              <a:rPr lang="sv-SE" sz="1200" dirty="0" err="1">
                <a:solidFill>
                  <a:schemeClr val="tx1">
                    <a:lumMod val="65000"/>
                    <a:lumOff val="35000"/>
                  </a:schemeClr>
                </a:solidFill>
              </a:rPr>
              <a:t>vejparen</a:t>
            </a:r>
            <a:r>
              <a:rPr lang="sv-SE" sz="1200" dirty="0">
                <a:solidFill>
                  <a:schemeClr val="tx1">
                    <a:lumMod val="65000"/>
                    <a:lumOff val="35000"/>
                  </a:schemeClr>
                </a:solidFill>
              </a:rPr>
              <a:t> som har riskfaktorn  skiljer sig åt signifikant. </a:t>
            </a:r>
          </a:p>
        </p:txBody>
      </p:sp>
      <p:sp>
        <p:nvSpPr>
          <p:cNvPr id="12" name="textruta 6">
            <a:extLst>
              <a:ext uri="{FF2B5EF4-FFF2-40B4-BE49-F238E27FC236}">
                <a16:creationId xmlns:a16="http://schemas.microsoft.com/office/drawing/2014/main" id="{D1148D54-FD6C-3DC5-2E54-BE76B274E7E0}"/>
              </a:ext>
            </a:extLst>
          </p:cNvPr>
          <p:cNvSpPr txBox="1"/>
          <p:nvPr/>
        </p:nvSpPr>
        <p:spPr>
          <a:xfrm>
            <a:off x="8401383" y="4544882"/>
            <a:ext cx="436751" cy="57208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3" name="textruta 6">
            <a:extLst>
              <a:ext uri="{FF2B5EF4-FFF2-40B4-BE49-F238E27FC236}">
                <a16:creationId xmlns:a16="http://schemas.microsoft.com/office/drawing/2014/main" id="{8D0913B6-21FA-7B24-63A9-B2C03B52DC17}"/>
              </a:ext>
            </a:extLst>
          </p:cNvPr>
          <p:cNvSpPr txBox="1"/>
          <p:nvPr/>
        </p:nvSpPr>
        <p:spPr>
          <a:xfrm>
            <a:off x="8523838" y="3999234"/>
            <a:ext cx="436751" cy="57208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4" name="textruta 6">
            <a:extLst>
              <a:ext uri="{FF2B5EF4-FFF2-40B4-BE49-F238E27FC236}">
                <a16:creationId xmlns:a16="http://schemas.microsoft.com/office/drawing/2014/main" id="{C73A8214-00EA-87CC-238F-D9AC13C0B735}"/>
              </a:ext>
            </a:extLst>
          </p:cNvPr>
          <p:cNvSpPr txBox="1"/>
          <p:nvPr/>
        </p:nvSpPr>
        <p:spPr>
          <a:xfrm>
            <a:off x="11904878" y="3347079"/>
            <a:ext cx="436751" cy="57208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5" name="textruta 6">
            <a:extLst>
              <a:ext uri="{FF2B5EF4-FFF2-40B4-BE49-F238E27FC236}">
                <a16:creationId xmlns:a16="http://schemas.microsoft.com/office/drawing/2014/main" id="{E054B09C-E7DC-4D43-1ADD-C6FD2495BEE5}"/>
              </a:ext>
            </a:extLst>
          </p:cNvPr>
          <p:cNvSpPr txBox="1"/>
          <p:nvPr/>
        </p:nvSpPr>
        <p:spPr>
          <a:xfrm>
            <a:off x="9397340" y="2802078"/>
            <a:ext cx="436751" cy="57208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6" name="textruta 6">
            <a:extLst>
              <a:ext uri="{FF2B5EF4-FFF2-40B4-BE49-F238E27FC236}">
                <a16:creationId xmlns:a16="http://schemas.microsoft.com/office/drawing/2014/main" id="{3442F61E-D8D1-3AB5-A2A3-80AB8DC8F10F}"/>
              </a:ext>
            </a:extLst>
          </p:cNvPr>
          <p:cNvSpPr txBox="1"/>
          <p:nvPr/>
        </p:nvSpPr>
        <p:spPr>
          <a:xfrm>
            <a:off x="8960589" y="2210971"/>
            <a:ext cx="436751" cy="57208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Tree>
    <p:extLst>
      <p:ext uri="{BB962C8B-B14F-4D97-AF65-F5344CB8AC3E}">
        <p14:creationId xmlns:p14="http://schemas.microsoft.com/office/powerpoint/2010/main" val="19937031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14CBC60-6E8C-8BE1-E3B9-8AB72B78C911}"/>
              </a:ext>
            </a:extLst>
          </p:cNvPr>
          <p:cNvSpPr>
            <a:spLocks noGrp="1"/>
          </p:cNvSpPr>
          <p:nvPr>
            <p:ph type="title"/>
          </p:nvPr>
        </p:nvSpPr>
        <p:spPr>
          <a:xfrm>
            <a:off x="311614" y="134322"/>
            <a:ext cx="10465200" cy="648000"/>
          </a:xfrm>
        </p:spPr>
        <p:txBody>
          <a:bodyPr>
            <a:normAutofit fontScale="90000"/>
          </a:bodyPr>
          <a:lstStyle/>
          <a:p>
            <a:r>
              <a:rPr lang="sv-SE" dirty="0"/>
              <a:t>Vikten av att inte börja röka… </a:t>
            </a:r>
          </a:p>
        </p:txBody>
      </p:sp>
      <p:graphicFrame>
        <p:nvGraphicFramePr>
          <p:cNvPr id="5" name="Platshållare för innehåll 4">
            <a:extLst>
              <a:ext uri="{FF2B5EF4-FFF2-40B4-BE49-F238E27FC236}">
                <a16:creationId xmlns:a16="http://schemas.microsoft.com/office/drawing/2014/main" id="{C28F690E-BAF8-3CF3-1DA2-F728151BB0C2}"/>
              </a:ext>
            </a:extLst>
          </p:cNvPr>
          <p:cNvGraphicFramePr>
            <a:graphicFrameLocks noGrp="1"/>
          </p:cNvGraphicFramePr>
          <p:nvPr>
            <p:ph idx="1"/>
            <p:extLst>
              <p:ext uri="{D42A27DB-BD31-4B8C-83A1-F6EECF244321}">
                <p14:modId xmlns:p14="http://schemas.microsoft.com/office/powerpoint/2010/main" val="1007969476"/>
              </p:ext>
            </p:extLst>
          </p:nvPr>
        </p:nvGraphicFramePr>
        <p:xfrm>
          <a:off x="175436" y="239526"/>
          <a:ext cx="11841127" cy="68898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ruta 7">
            <a:extLst>
              <a:ext uri="{FF2B5EF4-FFF2-40B4-BE49-F238E27FC236}">
                <a16:creationId xmlns:a16="http://schemas.microsoft.com/office/drawing/2014/main" id="{37ECC14C-CF34-45E7-CC53-BD523169A0CD}"/>
              </a:ext>
            </a:extLst>
          </p:cNvPr>
          <p:cNvSpPr txBox="1"/>
          <p:nvPr/>
        </p:nvSpPr>
        <p:spPr>
          <a:xfrm>
            <a:off x="232610" y="6537158"/>
            <a:ext cx="8542421" cy="276999"/>
          </a:xfrm>
          <a:prstGeom prst="rect">
            <a:avLst/>
          </a:prstGeom>
          <a:noFill/>
        </p:spPr>
        <p:txBody>
          <a:bodyPr wrap="square" rtlCol="0">
            <a:spAutoFit/>
          </a:bodyPr>
          <a:lstStyle/>
          <a:p>
            <a:r>
              <a:rPr lang="sv-SE" sz="1200" dirty="0"/>
              <a:t>Data från Skolelevers drogvanor 2023: Jämtlands län, årskurs 9 och år 2 på gymnasiet. Region Jämtland Härjedalen</a:t>
            </a:r>
          </a:p>
        </p:txBody>
      </p:sp>
    </p:spTree>
    <p:extLst>
      <p:ext uri="{BB962C8B-B14F-4D97-AF65-F5344CB8AC3E}">
        <p14:creationId xmlns:p14="http://schemas.microsoft.com/office/powerpoint/2010/main" val="3942624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ktangel: rundade hörn 6">
            <a:extLst>
              <a:ext uri="{FF2B5EF4-FFF2-40B4-BE49-F238E27FC236}">
                <a16:creationId xmlns:a16="http://schemas.microsoft.com/office/drawing/2014/main" id="{C7EF643C-BDB7-0823-359D-F46D5C7DA804}"/>
              </a:ext>
            </a:extLst>
          </p:cNvPr>
          <p:cNvSpPr/>
          <p:nvPr/>
        </p:nvSpPr>
        <p:spPr>
          <a:xfrm>
            <a:off x="-1046920" y="-1"/>
            <a:ext cx="5417040"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4A375F89-29CA-8ACE-1EDE-0E600A4E677D}"/>
              </a:ext>
            </a:extLst>
          </p:cNvPr>
          <p:cNvSpPr>
            <a:spLocks noGrp="1"/>
          </p:cNvSpPr>
          <p:nvPr>
            <p:ph type="title"/>
          </p:nvPr>
        </p:nvSpPr>
        <p:spPr>
          <a:xfrm>
            <a:off x="0" y="1822194"/>
            <a:ext cx="4500748" cy="2608143"/>
          </a:xfrm>
        </p:spPr>
        <p:txBody>
          <a:bodyPr anchor="t">
            <a:normAutofit/>
          </a:bodyPr>
          <a:lstStyle/>
          <a:p>
            <a:pPr algn="ctr">
              <a:spcBef>
                <a:spcPts val="1200"/>
              </a:spcBef>
            </a:pPr>
            <a:r>
              <a:rPr lang="sv-SE" sz="3800" b="1" dirty="0">
                <a:solidFill>
                  <a:schemeClr val="accent2">
                    <a:lumMod val="75000"/>
                  </a:schemeClr>
                </a:solidFill>
              </a:rPr>
              <a:t>RESULTAT-</a:t>
            </a:r>
            <a:br>
              <a:rPr lang="sv-SE" sz="3800" b="1" dirty="0">
                <a:solidFill>
                  <a:schemeClr val="accent2">
                    <a:lumMod val="75000"/>
                  </a:schemeClr>
                </a:solidFill>
              </a:rPr>
            </a:br>
            <a:r>
              <a:rPr lang="sv-SE" sz="3800" b="1" dirty="0">
                <a:solidFill>
                  <a:schemeClr val="accent2">
                    <a:lumMod val="75000"/>
                  </a:schemeClr>
                </a:solidFill>
              </a:rPr>
              <a:t>REDOVISNING</a:t>
            </a:r>
            <a:br>
              <a:rPr lang="sv-SE" sz="3800" b="1" dirty="0">
                <a:solidFill>
                  <a:schemeClr val="accent2">
                    <a:lumMod val="75000"/>
                  </a:schemeClr>
                </a:solidFill>
              </a:rPr>
            </a:br>
            <a:r>
              <a:rPr lang="sv-SE" sz="3800" b="1" dirty="0">
                <a:solidFill>
                  <a:schemeClr val="accent2">
                    <a:lumMod val="75000"/>
                  </a:schemeClr>
                </a:solidFill>
              </a:rPr>
              <a:t>- tolkning och begränsningar</a:t>
            </a:r>
          </a:p>
        </p:txBody>
      </p:sp>
      <p:sp>
        <p:nvSpPr>
          <p:cNvPr id="3" name="Platshållare för innehåll 2">
            <a:extLst>
              <a:ext uri="{FF2B5EF4-FFF2-40B4-BE49-F238E27FC236}">
                <a16:creationId xmlns:a16="http://schemas.microsoft.com/office/drawing/2014/main" id="{8D43E3E6-6A09-2C78-4AA2-3373E0A9A269}"/>
              </a:ext>
            </a:extLst>
          </p:cNvPr>
          <p:cNvSpPr>
            <a:spLocks noGrp="1"/>
          </p:cNvSpPr>
          <p:nvPr>
            <p:ph idx="1"/>
          </p:nvPr>
        </p:nvSpPr>
        <p:spPr>
          <a:xfrm>
            <a:off x="4500748" y="391886"/>
            <a:ext cx="7422078" cy="6578930"/>
          </a:xfrm>
        </p:spPr>
        <p:txBody>
          <a:bodyPr anchor="ctr">
            <a:normAutofit lnSpcReduction="10000"/>
          </a:bodyPr>
          <a:lstStyle/>
          <a:p>
            <a:pPr>
              <a:lnSpc>
                <a:spcPct val="120000"/>
              </a:lnSpc>
            </a:pPr>
            <a:r>
              <a:rPr lang="sv-SE" sz="1600" dirty="0"/>
              <a:t>Resultatet presenteras beräknat utifrån alla elever som skulle ha besvarat frågan, vilket innebär att de elever som hoppat över frågan också ingår i totalen.</a:t>
            </a:r>
          </a:p>
          <a:p>
            <a:pPr>
              <a:lnSpc>
                <a:spcPct val="120000"/>
              </a:lnSpc>
            </a:pPr>
            <a:r>
              <a:rPr lang="sv-SE" sz="1600" dirty="0"/>
              <a:t>Resultatet redovisas utifrån årskurs och kön, där det är fler än 50 elever av respektive kön. I totalen ingår även de elever som i enkäten angett annat könsidentitet än flicka eller pojke. </a:t>
            </a:r>
          </a:p>
          <a:p>
            <a:pPr>
              <a:lnSpc>
                <a:spcPct val="120000"/>
              </a:lnSpc>
            </a:pPr>
            <a:r>
              <a:rPr lang="sv-SE" sz="1600" dirty="0"/>
              <a:t>Resultaten redovisas angivet i andelar i procent och oftast avrundat till närmaste heltal. Gällande alkohol redovisas det i liter. </a:t>
            </a:r>
          </a:p>
          <a:p>
            <a:pPr>
              <a:lnSpc>
                <a:spcPct val="120000"/>
              </a:lnSpc>
            </a:pPr>
            <a:r>
              <a:rPr lang="sv-SE" sz="1600" dirty="0"/>
              <a:t>För att säkerställa om förändring över tid och mellan grupper är statistiskt säkerställda har ett 95 % konfidensintervall använts. Därför kan det se ut att vara skillnader mellan grupper men det går inte att säga med statistisk säkerhet, att skillnaden beror på något annat än slumpen. Signifikanta skillnader markeras i diagrammen med </a:t>
            </a:r>
            <a:r>
              <a:rPr lang="sv-SE" sz="1600" dirty="0">
                <a:solidFill>
                  <a:srgbClr val="FF0000"/>
                </a:solidFill>
              </a:rPr>
              <a:t>*</a:t>
            </a:r>
            <a:r>
              <a:rPr lang="sv-SE" sz="1600" dirty="0"/>
              <a:t>.</a:t>
            </a:r>
          </a:p>
          <a:p>
            <a:pPr>
              <a:lnSpc>
                <a:spcPct val="120000"/>
              </a:lnSpc>
            </a:pPr>
            <a:r>
              <a:rPr lang="sv-SE" sz="1600" dirty="0"/>
              <a:t>Då elevantalet i en kommun är litet krävs stora förändringar över tid för att en eventuell skillnad ska vara statistiskt säkerställd. Skillnaden kan då bero på slumpen snarare än att mönstret bland eleverna i kommunen generellt har förändrats. </a:t>
            </a:r>
          </a:p>
          <a:p>
            <a:pPr>
              <a:lnSpc>
                <a:spcPct val="120000"/>
              </a:lnSpc>
            </a:pPr>
            <a:r>
              <a:rPr lang="sv-SE" sz="1600" dirty="0"/>
              <a:t>Centralförbundet för alkohol- och narkotikaupplysning (CAN) som ansvarar för undersökningen på nationell nivå, genomför kontroller av datamaterialet för att exkludera uppenbart oseriöst eller otillräckligt ifyllda enkäter. </a:t>
            </a:r>
          </a:p>
          <a:p>
            <a:pPr>
              <a:lnSpc>
                <a:spcPct val="120000"/>
              </a:lnSpc>
            </a:pPr>
            <a:r>
              <a:rPr lang="sv-SE" sz="1600" dirty="0"/>
              <a:t>I anteckningsdelen på varje sida står mer detaljerad information om de presenterade diagrammen.</a:t>
            </a:r>
          </a:p>
          <a:p>
            <a:endParaRPr lang="sv-SE" sz="1800" dirty="0"/>
          </a:p>
        </p:txBody>
      </p:sp>
    </p:spTree>
    <p:extLst>
      <p:ext uri="{BB962C8B-B14F-4D97-AF65-F5344CB8AC3E}">
        <p14:creationId xmlns:p14="http://schemas.microsoft.com/office/powerpoint/2010/main" val="38726326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ktangel: rundade hörn 5">
            <a:extLst>
              <a:ext uri="{FF2B5EF4-FFF2-40B4-BE49-F238E27FC236}">
                <a16:creationId xmlns:a16="http://schemas.microsoft.com/office/drawing/2014/main" id="{25BEF096-C218-F446-C8D0-2FC38FAA7F30}"/>
              </a:ext>
            </a:extLst>
          </p:cNvPr>
          <p:cNvSpPr/>
          <p:nvPr/>
        </p:nvSpPr>
        <p:spPr>
          <a:xfrm>
            <a:off x="-1046922" y="-1"/>
            <a:ext cx="3868499"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2982378" y="798730"/>
            <a:ext cx="8821696" cy="648000"/>
          </a:xfrm>
        </p:spPr>
        <p:txBody>
          <a:bodyPr>
            <a:normAutofit fontScale="90000"/>
          </a:bodyPr>
          <a:lstStyle/>
          <a:p>
            <a:r>
              <a:rPr lang="sv-SE" dirty="0"/>
              <a:t>Sammanfattningsvis utifrån länets resultat</a:t>
            </a:r>
            <a:br>
              <a:rPr lang="sv-SE" dirty="0"/>
            </a:br>
            <a:endParaRPr lang="sv-SE" dirty="0"/>
          </a:p>
        </p:txBody>
      </p:sp>
      <p:sp>
        <p:nvSpPr>
          <p:cNvPr id="3" name="Platshållare för innehåll 2"/>
          <p:cNvSpPr>
            <a:spLocks noGrp="1"/>
          </p:cNvSpPr>
          <p:nvPr>
            <p:ph idx="1"/>
          </p:nvPr>
        </p:nvSpPr>
        <p:spPr>
          <a:xfrm>
            <a:off x="3108107" y="1625671"/>
            <a:ext cx="4418870" cy="4251643"/>
          </a:xfrm>
        </p:spPr>
        <p:txBody>
          <a:bodyPr>
            <a:normAutofit fontScale="92500" lnSpcReduction="10000"/>
          </a:bodyPr>
          <a:lstStyle/>
          <a:p>
            <a:pPr marL="0" indent="0">
              <a:buNone/>
            </a:pPr>
            <a:r>
              <a:rPr lang="sv-SE" b="1" dirty="0">
                <a:solidFill>
                  <a:srgbClr val="C00000"/>
                </a:solidFill>
              </a:rPr>
              <a:t>Områden som oroar: </a:t>
            </a:r>
          </a:p>
          <a:p>
            <a:pPr>
              <a:buClr>
                <a:srgbClr val="C00000"/>
              </a:buClr>
            </a:pPr>
            <a:r>
              <a:rPr lang="sv-SE" dirty="0"/>
              <a:t>Ökning av andel elever som använder nikotinprodukter.</a:t>
            </a:r>
          </a:p>
          <a:p>
            <a:pPr>
              <a:buClr>
                <a:srgbClr val="C00000"/>
              </a:buClr>
            </a:pPr>
            <a:endParaRPr lang="sv-SE" dirty="0"/>
          </a:p>
          <a:p>
            <a:pPr>
              <a:buClr>
                <a:srgbClr val="C00000"/>
              </a:buClr>
            </a:pPr>
            <a:r>
              <a:rPr lang="sv-SE" dirty="0"/>
              <a:t>Elevernas riskuppfattning gällande bruk av olika substanser. </a:t>
            </a:r>
          </a:p>
          <a:p>
            <a:pPr>
              <a:buClr>
                <a:srgbClr val="C00000"/>
              </a:buClr>
            </a:pPr>
            <a:endParaRPr lang="sv-SE" dirty="0">
              <a:highlight>
                <a:srgbClr val="FFFF00"/>
              </a:highlight>
            </a:endParaRPr>
          </a:p>
          <a:p>
            <a:pPr>
              <a:buClr>
                <a:srgbClr val="C00000"/>
              </a:buClr>
            </a:pPr>
            <a:r>
              <a:rPr lang="sv-SE" dirty="0"/>
              <a:t>Flickornas självupplevda hälsa och syn på sig själva och skoltrivsel.  </a:t>
            </a:r>
          </a:p>
          <a:p>
            <a:endParaRPr lang="sv-SE" dirty="0"/>
          </a:p>
          <a:p>
            <a:endParaRPr lang="sv-SE" dirty="0"/>
          </a:p>
          <a:p>
            <a:endParaRPr lang="sv-SE" dirty="0"/>
          </a:p>
          <a:p>
            <a:pPr marL="0" indent="0">
              <a:buNone/>
            </a:pPr>
            <a:endParaRPr lang="sv-SE" dirty="0"/>
          </a:p>
        </p:txBody>
      </p:sp>
      <p:sp>
        <p:nvSpPr>
          <p:cNvPr id="5" name="Platshållare för innehåll 2">
            <a:extLst>
              <a:ext uri="{FF2B5EF4-FFF2-40B4-BE49-F238E27FC236}">
                <a16:creationId xmlns:a16="http://schemas.microsoft.com/office/drawing/2014/main" id="{1E26AE47-092A-30BA-AE17-C1D8901D3B0C}"/>
              </a:ext>
            </a:extLst>
          </p:cNvPr>
          <p:cNvSpPr txBox="1">
            <a:spLocks/>
          </p:cNvSpPr>
          <p:nvPr/>
        </p:nvSpPr>
        <p:spPr>
          <a:xfrm>
            <a:off x="7678394" y="1983554"/>
            <a:ext cx="3837223" cy="4251643"/>
          </a:xfrm>
          <a:prstGeom prst="rect">
            <a:avLst/>
          </a:prstGeom>
        </p:spPr>
        <p:txBody>
          <a:bodyPr vert="horz" lIns="91440" tIns="45720" rIns="91440" bIns="45720" rtlCol="0">
            <a:normAutofit/>
          </a:bodyPr>
          <a:lstStyle>
            <a:lvl1pPr marL="252000" indent="-252000" algn="l" defTabSz="914400" rtl="0" eaLnBrk="1" latinLnBrk="0" hangingPunct="1">
              <a:lnSpc>
                <a:spcPct val="110000"/>
              </a:lnSpc>
              <a:spcBef>
                <a:spcPts val="600"/>
              </a:spcBef>
              <a:buClr>
                <a:schemeClr val="accent1"/>
              </a:buClr>
              <a:buFont typeface="Wingdings" panose="05000000000000000000" pitchFamily="2" charset="2"/>
              <a:buChar char="§"/>
              <a:defRPr sz="2200" kern="1200">
                <a:solidFill>
                  <a:schemeClr val="tx1"/>
                </a:solidFill>
                <a:latin typeface="+mn-lt"/>
                <a:ea typeface="+mn-ea"/>
                <a:cs typeface="+mn-cs"/>
              </a:defRPr>
            </a:lvl1pPr>
            <a:lvl2pPr marL="504000" indent="-252000" algn="l" defTabSz="914400" rtl="0" eaLnBrk="1" latinLnBrk="0" hangingPunct="1">
              <a:lnSpc>
                <a:spcPct val="110000"/>
              </a:lnSpc>
              <a:spcBef>
                <a:spcPts val="600"/>
              </a:spcBef>
              <a:buClr>
                <a:schemeClr val="tx1">
                  <a:lumMod val="75000"/>
                  <a:lumOff val="25000"/>
                </a:schemeClr>
              </a:buClr>
              <a:buFont typeface="Verdana" panose="020B0604030504040204" pitchFamily="34" charset="0"/>
              <a:buChar char="–"/>
              <a:defRPr sz="2000" kern="1200">
                <a:solidFill>
                  <a:schemeClr val="tx1"/>
                </a:solidFill>
                <a:latin typeface="+mn-lt"/>
                <a:ea typeface="+mn-ea"/>
                <a:cs typeface="+mn-cs"/>
              </a:defRPr>
            </a:lvl2pPr>
            <a:lvl3pPr marL="756000" indent="-252000" algn="l" defTabSz="914400" rtl="0" eaLnBrk="1" latinLnBrk="0" hangingPunct="1">
              <a:lnSpc>
                <a:spcPct val="110000"/>
              </a:lnSpc>
              <a:spcBef>
                <a:spcPts val="600"/>
              </a:spcBef>
              <a:buClr>
                <a:schemeClr val="bg1">
                  <a:lumMod val="50000"/>
                </a:schemeClr>
              </a:buClr>
              <a:buFont typeface="Wingdings" panose="05000000000000000000" pitchFamily="2" charset="2"/>
              <a:buChar char="§"/>
              <a:defRPr sz="2000" kern="1200">
                <a:solidFill>
                  <a:schemeClr val="tx1"/>
                </a:solidFill>
                <a:latin typeface="+mn-lt"/>
                <a:ea typeface="+mn-ea"/>
                <a:cs typeface="+mn-cs"/>
              </a:defRPr>
            </a:lvl3pPr>
            <a:lvl4pPr marL="1008000" indent="-252000" algn="l" defTabSz="914400" rtl="0" eaLnBrk="1" latinLnBrk="0" hangingPunct="1">
              <a:lnSpc>
                <a:spcPct val="110000"/>
              </a:lnSpc>
              <a:spcBef>
                <a:spcPts val="600"/>
              </a:spcBef>
              <a:buClr>
                <a:schemeClr val="tx1">
                  <a:lumMod val="75000"/>
                  <a:lumOff val="25000"/>
                </a:schemeClr>
              </a:buClr>
              <a:buFont typeface="Verdana" panose="020B0604030504040204" pitchFamily="34" charset="0"/>
              <a:buChar char="–"/>
              <a:defRPr sz="2000" kern="1200">
                <a:solidFill>
                  <a:schemeClr val="tx1"/>
                </a:solidFill>
                <a:latin typeface="+mn-lt"/>
                <a:ea typeface="+mn-ea"/>
                <a:cs typeface="+mn-cs"/>
              </a:defRPr>
            </a:lvl4pPr>
            <a:lvl5pPr marL="252000" indent="-252000" algn="l" defTabSz="914400" rtl="0" eaLnBrk="1" latinLnBrk="0" hangingPunct="1">
              <a:lnSpc>
                <a:spcPct val="110000"/>
              </a:lnSpc>
              <a:spcBef>
                <a:spcPts val="600"/>
              </a:spcBef>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Wingdings" panose="05000000000000000000" pitchFamily="2" charset="2"/>
              <a:buNone/>
            </a:pPr>
            <a:endParaRPr lang="sv-SE" dirty="0"/>
          </a:p>
        </p:txBody>
      </p:sp>
      <p:sp>
        <p:nvSpPr>
          <p:cNvPr id="8" name="textruta 7">
            <a:extLst>
              <a:ext uri="{FF2B5EF4-FFF2-40B4-BE49-F238E27FC236}">
                <a16:creationId xmlns:a16="http://schemas.microsoft.com/office/drawing/2014/main" id="{D3A0B706-21CB-3AE9-071F-5AC9BB68D3DC}"/>
              </a:ext>
            </a:extLst>
          </p:cNvPr>
          <p:cNvSpPr txBox="1"/>
          <p:nvPr/>
        </p:nvSpPr>
        <p:spPr>
          <a:xfrm>
            <a:off x="7647401" y="1510202"/>
            <a:ext cx="4418869" cy="5198346"/>
          </a:xfrm>
          <a:prstGeom prst="rect">
            <a:avLst/>
          </a:prstGeom>
          <a:solidFill>
            <a:schemeClr val="bg1"/>
          </a:solidFill>
        </p:spPr>
        <p:txBody>
          <a:bodyPr wrap="square">
            <a:spAutoFit/>
          </a:bodyPr>
          <a:lstStyle/>
          <a:p>
            <a:pPr marL="0" indent="0">
              <a:buNone/>
            </a:pPr>
            <a:r>
              <a:rPr lang="sv-SE" sz="2600" b="1" dirty="0">
                <a:solidFill>
                  <a:schemeClr val="accent2">
                    <a:lumMod val="75000"/>
                  </a:schemeClr>
                </a:solidFill>
              </a:rPr>
              <a:t>Områden som är positiva:</a:t>
            </a:r>
          </a:p>
          <a:p>
            <a:pPr marL="342900" indent="-342900">
              <a:lnSpc>
                <a:spcPct val="90000"/>
              </a:lnSpc>
              <a:spcBef>
                <a:spcPts val="600"/>
              </a:spcBef>
              <a:buClr>
                <a:schemeClr val="accent2">
                  <a:lumMod val="75000"/>
                </a:schemeClr>
              </a:buClr>
              <a:buFont typeface="Arial" panose="020B0604020202020204" pitchFamily="34" charset="0"/>
              <a:buChar char="•"/>
            </a:pPr>
            <a:r>
              <a:rPr lang="sv-SE" sz="2600" dirty="0"/>
              <a:t>Minskad andel elever som dricker alkohol och röker vanliga cigaretter.</a:t>
            </a:r>
          </a:p>
          <a:p>
            <a:pPr>
              <a:lnSpc>
                <a:spcPct val="90000"/>
              </a:lnSpc>
              <a:spcBef>
                <a:spcPts val="600"/>
              </a:spcBef>
              <a:buClr>
                <a:schemeClr val="accent2">
                  <a:lumMod val="75000"/>
                </a:schemeClr>
              </a:buClr>
            </a:pPr>
            <a:endParaRPr lang="sv-SE" sz="2600" dirty="0"/>
          </a:p>
          <a:p>
            <a:pPr marL="342900" indent="-342900">
              <a:lnSpc>
                <a:spcPct val="90000"/>
              </a:lnSpc>
              <a:spcBef>
                <a:spcPts val="600"/>
              </a:spcBef>
              <a:buClr>
                <a:schemeClr val="accent2">
                  <a:lumMod val="75000"/>
                </a:schemeClr>
              </a:buClr>
              <a:buFont typeface="Arial" panose="020B0604020202020204" pitchFamily="34" charset="0"/>
              <a:buChar char="•"/>
            </a:pPr>
            <a:r>
              <a:rPr lang="sv-SE" sz="2600" dirty="0">
                <a:sym typeface="Wingdings" panose="05000000000000000000" pitchFamily="2" charset="2"/>
              </a:rPr>
              <a:t>Minskad andel elever med tidig debutålder främst gällande cigaretter och alkohol.</a:t>
            </a:r>
            <a:endParaRPr lang="sv-SE" sz="2600" dirty="0"/>
          </a:p>
          <a:p>
            <a:pPr marL="342900" indent="-342900">
              <a:lnSpc>
                <a:spcPct val="90000"/>
              </a:lnSpc>
              <a:spcBef>
                <a:spcPts val="600"/>
              </a:spcBef>
              <a:buClr>
                <a:schemeClr val="accent2">
                  <a:lumMod val="75000"/>
                </a:schemeClr>
              </a:buClr>
              <a:buFont typeface="Arial" panose="020B0604020202020204" pitchFamily="34" charset="0"/>
              <a:buChar char="•"/>
            </a:pPr>
            <a:endParaRPr lang="sv-SE" sz="2600" dirty="0"/>
          </a:p>
          <a:p>
            <a:pPr marL="342900" indent="-342900">
              <a:lnSpc>
                <a:spcPct val="90000"/>
              </a:lnSpc>
              <a:spcBef>
                <a:spcPts val="600"/>
              </a:spcBef>
              <a:buClr>
                <a:schemeClr val="accent2">
                  <a:lumMod val="75000"/>
                </a:schemeClr>
              </a:buClr>
              <a:buFont typeface="Arial" panose="020B0604020202020204" pitchFamily="34" charset="0"/>
              <a:buChar char="•"/>
            </a:pPr>
            <a:r>
              <a:rPr lang="sv-SE" sz="2600" dirty="0"/>
              <a:t>Ökad andel vuxna som är restriktiva gällande de ungas bruk av olika substanser.</a:t>
            </a:r>
          </a:p>
        </p:txBody>
      </p:sp>
      <p:sp>
        <p:nvSpPr>
          <p:cNvPr id="9" name="textruta 8">
            <a:extLst>
              <a:ext uri="{FF2B5EF4-FFF2-40B4-BE49-F238E27FC236}">
                <a16:creationId xmlns:a16="http://schemas.microsoft.com/office/drawing/2014/main" id="{3A65967E-848E-D07A-43A1-5685306AE651}"/>
              </a:ext>
            </a:extLst>
          </p:cNvPr>
          <p:cNvSpPr txBox="1"/>
          <p:nvPr/>
        </p:nvSpPr>
        <p:spPr>
          <a:xfrm>
            <a:off x="256050" y="1983554"/>
            <a:ext cx="2225893" cy="2308324"/>
          </a:xfrm>
          <a:prstGeom prst="rect">
            <a:avLst/>
          </a:prstGeom>
          <a:noFill/>
        </p:spPr>
        <p:txBody>
          <a:bodyPr wrap="square" rtlCol="0">
            <a:spAutoFit/>
          </a:bodyPr>
          <a:lstStyle/>
          <a:p>
            <a:pPr algn="ctr"/>
            <a:r>
              <a:rPr lang="sv-SE" sz="2400" b="1" dirty="0">
                <a:solidFill>
                  <a:schemeClr val="accent2">
                    <a:lumMod val="75000"/>
                  </a:schemeClr>
                </a:solidFill>
              </a:rPr>
              <a:t>VIKTEN AV GODA RELATIONER MELLAN BARN OCH FÖRÄLDRAR</a:t>
            </a:r>
          </a:p>
        </p:txBody>
      </p:sp>
    </p:spTree>
    <p:extLst>
      <p:ext uri="{BB962C8B-B14F-4D97-AF65-F5344CB8AC3E}">
        <p14:creationId xmlns:p14="http://schemas.microsoft.com/office/powerpoint/2010/main" val="3007869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5103CF36-4095-E74A-A009-38D355B27D3E}"/>
              </a:ext>
            </a:extLst>
          </p:cNvPr>
          <p:cNvSpPr>
            <a:spLocks noGrp="1"/>
          </p:cNvSpPr>
          <p:nvPr>
            <p:ph idx="1"/>
          </p:nvPr>
        </p:nvSpPr>
        <p:spPr>
          <a:xfrm>
            <a:off x="4448604" y="821468"/>
            <a:ext cx="7842357" cy="5215062"/>
          </a:xfrm>
        </p:spPr>
        <p:txBody>
          <a:bodyPr>
            <a:normAutofit lnSpcReduction="10000"/>
          </a:bodyPr>
          <a:lstStyle/>
          <a:p>
            <a:r>
              <a:rPr lang="sv-SE" sz="2400" dirty="0"/>
              <a:t>Länk till länsrapporten 2023</a:t>
            </a:r>
          </a:p>
          <a:p>
            <a:pPr marL="0" indent="0">
              <a:buNone/>
            </a:pPr>
            <a:r>
              <a:rPr lang="sv-SE" sz="2400" dirty="0">
                <a:hlinkClick r:id="rId2"/>
              </a:rPr>
              <a:t>Skolelevers drogvanor - Region Jämtland Härjedalen (regionjh.se)</a:t>
            </a:r>
            <a:endParaRPr lang="sv-SE" sz="2400" dirty="0"/>
          </a:p>
          <a:p>
            <a:endParaRPr lang="sv-SE" sz="2400" dirty="0"/>
          </a:p>
          <a:p>
            <a:r>
              <a:rPr lang="sv-SE" sz="2400" dirty="0"/>
              <a:t>Centralförbundet för Alkohol- och narkotikaupplysning</a:t>
            </a:r>
          </a:p>
          <a:p>
            <a:pPr marL="0" indent="0">
              <a:buNone/>
            </a:pPr>
            <a:r>
              <a:rPr lang="sv-SE" sz="2400" dirty="0">
                <a:hlinkClick r:id="rId3"/>
              </a:rPr>
              <a:t>CAN:s nationella skolundersökning - CAN</a:t>
            </a:r>
            <a:endParaRPr lang="sv-SE" sz="2400" dirty="0"/>
          </a:p>
          <a:p>
            <a:pPr marL="0" indent="0">
              <a:buNone/>
            </a:pPr>
            <a:endParaRPr lang="sv-SE" sz="2400" dirty="0"/>
          </a:p>
          <a:p>
            <a:r>
              <a:rPr lang="sv-SE" sz="2400" dirty="0"/>
              <a:t>Önskemål om ytterligare kommun- eller länsspecifika siffror</a:t>
            </a:r>
          </a:p>
          <a:p>
            <a:pPr marL="0" indent="0">
              <a:buNone/>
            </a:pPr>
            <a:r>
              <a:rPr lang="sv-SE" sz="2400" dirty="0">
                <a:hlinkClick r:id="rId4"/>
              </a:rPr>
              <a:t>hanna.viklund@regionjh.se</a:t>
            </a:r>
            <a:endParaRPr lang="sv-SE" sz="2400" dirty="0"/>
          </a:p>
          <a:p>
            <a:endParaRPr lang="sv-SE" sz="2400" dirty="0"/>
          </a:p>
          <a:p>
            <a:r>
              <a:rPr lang="sv-SE" sz="2400" dirty="0"/>
              <a:t>Frågor om kommunens ANDTS-arbete</a:t>
            </a:r>
          </a:p>
          <a:p>
            <a:pPr marL="0" indent="0">
              <a:buNone/>
            </a:pPr>
            <a:r>
              <a:rPr lang="sv-SE" sz="2400" dirty="0">
                <a:hlinkClick r:id="rId5"/>
              </a:rPr>
              <a:t>agneta.roberts@herjedalen.se</a:t>
            </a:r>
            <a:endParaRPr lang="sv-SE" sz="2400" dirty="0"/>
          </a:p>
          <a:p>
            <a:pPr marL="0" indent="0">
              <a:buNone/>
            </a:pPr>
            <a:endParaRPr lang="sv-SE" sz="2400" dirty="0"/>
          </a:p>
          <a:p>
            <a:pPr marL="0" indent="0">
              <a:buNone/>
            </a:pPr>
            <a:endParaRPr lang="sv-SE" sz="2400" dirty="0">
              <a:hlinkClick r:id="rId2"/>
            </a:endParaRPr>
          </a:p>
          <a:p>
            <a:endParaRPr lang="sv-SE" sz="2400" dirty="0">
              <a:hlinkClick r:id="rId2"/>
            </a:endParaRPr>
          </a:p>
        </p:txBody>
      </p:sp>
      <p:sp>
        <p:nvSpPr>
          <p:cNvPr id="6" name="Rektangel: rundade hörn 5">
            <a:extLst>
              <a:ext uri="{FF2B5EF4-FFF2-40B4-BE49-F238E27FC236}">
                <a16:creationId xmlns:a16="http://schemas.microsoft.com/office/drawing/2014/main" id="{EB40B57E-E2A3-F78E-BF52-2DD63E88F686}"/>
              </a:ext>
            </a:extLst>
          </p:cNvPr>
          <p:cNvSpPr/>
          <p:nvPr/>
        </p:nvSpPr>
        <p:spPr>
          <a:xfrm>
            <a:off x="-1011296" y="-1"/>
            <a:ext cx="535766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Rubrik 1">
            <a:extLst>
              <a:ext uri="{FF2B5EF4-FFF2-40B4-BE49-F238E27FC236}">
                <a16:creationId xmlns:a16="http://schemas.microsoft.com/office/drawing/2014/main" id="{C77DE2EB-9689-910F-C963-B206258138DB}"/>
              </a:ext>
            </a:extLst>
          </p:cNvPr>
          <p:cNvSpPr txBox="1">
            <a:spLocks/>
          </p:cNvSpPr>
          <p:nvPr/>
        </p:nvSpPr>
        <p:spPr>
          <a:xfrm>
            <a:off x="0" y="1885719"/>
            <a:ext cx="4448604" cy="2608143"/>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Nyfiken på mer?</a:t>
            </a:r>
          </a:p>
        </p:txBody>
      </p:sp>
    </p:spTree>
    <p:extLst>
      <p:ext uri="{BB962C8B-B14F-4D97-AF65-F5344CB8AC3E}">
        <p14:creationId xmlns:p14="http://schemas.microsoft.com/office/powerpoint/2010/main" val="3602361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ktangel: rundade hörn 8">
            <a:extLst>
              <a:ext uri="{FF2B5EF4-FFF2-40B4-BE49-F238E27FC236}">
                <a16:creationId xmlns:a16="http://schemas.microsoft.com/office/drawing/2014/main" id="{49E038BC-215F-987D-B6A2-34E31AB75669}"/>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93CE9FCC-4107-1644-2CFA-5EDA4C398B0C}"/>
              </a:ext>
            </a:extLst>
          </p:cNvPr>
          <p:cNvSpPr>
            <a:spLocks noGrp="1"/>
          </p:cNvSpPr>
          <p:nvPr>
            <p:ph type="title"/>
          </p:nvPr>
        </p:nvSpPr>
        <p:spPr>
          <a:xfrm>
            <a:off x="1264554" y="365328"/>
            <a:ext cx="4095540" cy="630758"/>
          </a:xfrm>
        </p:spPr>
        <p:txBody>
          <a:bodyPr>
            <a:normAutofit/>
          </a:bodyPr>
          <a:lstStyle/>
          <a:p>
            <a:pPr algn="ctr"/>
            <a:r>
              <a:rPr lang="sv-SE" sz="3200" dirty="0">
                <a:solidFill>
                  <a:schemeClr val="accent2">
                    <a:lumMod val="75000"/>
                  </a:schemeClr>
                </a:solidFill>
              </a:rPr>
              <a:t>Alkohol</a:t>
            </a:r>
          </a:p>
        </p:txBody>
      </p:sp>
      <p:sp>
        <p:nvSpPr>
          <p:cNvPr id="3" name="Platshållare för innehåll 2">
            <a:extLst>
              <a:ext uri="{FF2B5EF4-FFF2-40B4-BE49-F238E27FC236}">
                <a16:creationId xmlns:a16="http://schemas.microsoft.com/office/drawing/2014/main" id="{8D3B7206-C7CB-860F-2A1F-3C948A3F36AB}"/>
              </a:ext>
            </a:extLst>
          </p:cNvPr>
          <p:cNvSpPr>
            <a:spLocks noGrp="1"/>
          </p:cNvSpPr>
          <p:nvPr>
            <p:ph idx="1"/>
          </p:nvPr>
        </p:nvSpPr>
        <p:spPr>
          <a:xfrm>
            <a:off x="1201477" y="1182023"/>
            <a:ext cx="4019879" cy="5155270"/>
          </a:xfrm>
          <a:solidFill>
            <a:schemeClr val="accent2">
              <a:lumMod val="40000"/>
              <a:lumOff val="60000"/>
            </a:schemeClr>
          </a:solidFill>
        </p:spPr>
        <p:txBody>
          <a:bodyPr>
            <a:noAutofit/>
          </a:bodyPr>
          <a:lstStyle/>
          <a:p>
            <a:r>
              <a:rPr lang="sv-SE" sz="1600" dirty="0">
                <a:solidFill>
                  <a:schemeClr val="accent2">
                    <a:lumMod val="75000"/>
                  </a:schemeClr>
                </a:solidFill>
              </a:rPr>
              <a:t>Det är en signifikant större andel elever år 2 på gymnasiet än i åk 9 i kommunen som druckit alkohol senaste 12 månaderna. </a:t>
            </a:r>
          </a:p>
          <a:p>
            <a:r>
              <a:rPr lang="sv-SE" sz="1600" dirty="0">
                <a:solidFill>
                  <a:schemeClr val="accent2">
                    <a:lumMod val="75000"/>
                  </a:schemeClr>
                </a:solidFill>
              </a:rPr>
              <a:t>I åk 9 har andelen elever varit på samma nivå över tid gällande de redovisade variablerna. </a:t>
            </a:r>
          </a:p>
          <a:p>
            <a:r>
              <a:rPr lang="sv-SE" sz="1600" dirty="0">
                <a:solidFill>
                  <a:schemeClr val="accent2">
                    <a:lumMod val="75000"/>
                  </a:schemeClr>
                </a:solidFill>
              </a:rPr>
              <a:t>För eleverna år 2 på gymnasiet är det sedan 2019 en antydan till ökning av elever som druckit alkohol senaste 12 månaderna samtidigt som en minskning av andelen som haft intensivkonsumtion, dock är dessa skillnader inte statistiskt säkerställda. </a:t>
            </a:r>
          </a:p>
          <a:p>
            <a:r>
              <a:rPr lang="sv-SE" sz="1600" dirty="0">
                <a:solidFill>
                  <a:schemeClr val="accent2">
                    <a:lumMod val="75000"/>
                  </a:schemeClr>
                </a:solidFill>
              </a:rPr>
              <a:t>Andel elever i båda årskurserna, som har druckit alkohol senaste 12 månaderna eller ofta haft intensivkonsumtion, är på samma nivå som länet och riket. </a:t>
            </a:r>
          </a:p>
          <a:p>
            <a:r>
              <a:rPr lang="sv-SE" sz="1600" dirty="0">
                <a:solidFill>
                  <a:schemeClr val="accent2">
                    <a:lumMod val="75000"/>
                  </a:schemeClr>
                </a:solidFill>
              </a:rPr>
              <a:t>I både åk 9 och år 2 på gymnasiet är det fler liter räknat till den totala årliga årskonsumtionen av alkohol jämfört med länet. I båda årskurserna är det, i jämförelse med länet, framför allt vanligare att dricka starköl och blanddryck och mindre vanligt att dricka vin och folköl. </a:t>
            </a:r>
          </a:p>
        </p:txBody>
      </p:sp>
      <p:graphicFrame>
        <p:nvGraphicFramePr>
          <p:cNvPr id="7" name="Diagram 6">
            <a:extLst>
              <a:ext uri="{FF2B5EF4-FFF2-40B4-BE49-F238E27FC236}">
                <a16:creationId xmlns:a16="http://schemas.microsoft.com/office/drawing/2014/main" id="{6FFFC9AB-3C5C-2BDB-F48A-DB6B5B551649}"/>
              </a:ext>
            </a:extLst>
          </p:cNvPr>
          <p:cNvGraphicFramePr>
            <a:graphicFrameLocks/>
          </p:cNvGraphicFramePr>
          <p:nvPr>
            <p:extLst>
              <p:ext uri="{D42A27DB-BD31-4B8C-83A1-F6EECF244321}">
                <p14:modId xmlns:p14="http://schemas.microsoft.com/office/powerpoint/2010/main" val="1944175005"/>
              </p:ext>
            </p:extLst>
          </p:nvPr>
        </p:nvGraphicFramePr>
        <p:xfrm>
          <a:off x="5637123" y="4014317"/>
          <a:ext cx="6554877" cy="2843683"/>
        </p:xfrm>
        <a:graphic>
          <a:graphicData uri="http://schemas.openxmlformats.org/drawingml/2006/chart">
            <c:chart xmlns:c="http://schemas.openxmlformats.org/drawingml/2006/chart" xmlns:r="http://schemas.openxmlformats.org/officeDocument/2006/relationships" r:id="rId3"/>
          </a:graphicData>
        </a:graphic>
      </p:graphicFrame>
      <p:sp>
        <p:nvSpPr>
          <p:cNvPr id="5" name="Rubrik 1">
            <a:extLst>
              <a:ext uri="{FF2B5EF4-FFF2-40B4-BE49-F238E27FC236}">
                <a16:creationId xmlns:a16="http://schemas.microsoft.com/office/drawing/2014/main" id="{5A6B897F-B0D7-FF0C-9B46-8C9D23FFF8B5}"/>
              </a:ext>
            </a:extLst>
          </p:cNvPr>
          <p:cNvSpPr txBox="1">
            <a:spLocks/>
          </p:cNvSpPr>
          <p:nvPr/>
        </p:nvSpPr>
        <p:spPr>
          <a:xfrm>
            <a:off x="43650" y="-162560"/>
            <a:ext cx="961185" cy="7020559"/>
          </a:xfrm>
          <a:prstGeom prst="rect">
            <a:avLst/>
          </a:prstGeom>
        </p:spPr>
        <p:txBody>
          <a:bodyPr vert="wordArtVert"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HÄRJEDALEN</a:t>
            </a:r>
          </a:p>
        </p:txBody>
      </p:sp>
      <p:graphicFrame>
        <p:nvGraphicFramePr>
          <p:cNvPr id="8" name="Diagram 7">
            <a:extLst>
              <a:ext uri="{FF2B5EF4-FFF2-40B4-BE49-F238E27FC236}">
                <a16:creationId xmlns:a16="http://schemas.microsoft.com/office/drawing/2014/main" id="{E64D475D-2CCE-BAE9-1FC9-876A5FA0D235}"/>
              </a:ext>
            </a:extLst>
          </p:cNvPr>
          <p:cNvGraphicFramePr>
            <a:graphicFrameLocks/>
          </p:cNvGraphicFramePr>
          <p:nvPr>
            <p:extLst>
              <p:ext uri="{D42A27DB-BD31-4B8C-83A1-F6EECF244321}">
                <p14:modId xmlns:p14="http://schemas.microsoft.com/office/powerpoint/2010/main" val="2198622934"/>
              </p:ext>
            </p:extLst>
          </p:nvPr>
        </p:nvGraphicFramePr>
        <p:xfrm>
          <a:off x="5619813" y="116774"/>
          <a:ext cx="6379147" cy="3404032"/>
        </p:xfrm>
        <a:graphic>
          <a:graphicData uri="http://schemas.openxmlformats.org/drawingml/2006/chart">
            <c:chart xmlns:c="http://schemas.openxmlformats.org/drawingml/2006/chart" xmlns:r="http://schemas.openxmlformats.org/officeDocument/2006/relationships" r:id="rId4"/>
          </a:graphicData>
        </a:graphic>
      </p:graphicFrame>
      <p:cxnSp>
        <p:nvCxnSpPr>
          <p:cNvPr id="10" name="Rak koppling 9">
            <a:extLst>
              <a:ext uri="{FF2B5EF4-FFF2-40B4-BE49-F238E27FC236}">
                <a16:creationId xmlns:a16="http://schemas.microsoft.com/office/drawing/2014/main" id="{32862673-9672-3A71-5E4C-90BDCA381074}"/>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1" name="textruta 1">
            <a:extLst>
              <a:ext uri="{FF2B5EF4-FFF2-40B4-BE49-F238E27FC236}">
                <a16:creationId xmlns:a16="http://schemas.microsoft.com/office/drawing/2014/main" id="{7BBA3543-42F8-DC24-4487-4EB9E3C6E8D4}"/>
              </a:ext>
            </a:extLst>
          </p:cNvPr>
          <p:cNvSpPr txBox="1"/>
          <p:nvPr/>
        </p:nvSpPr>
        <p:spPr>
          <a:xfrm>
            <a:off x="7298140" y="680707"/>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4" name="textruta 1">
            <a:extLst>
              <a:ext uri="{FF2B5EF4-FFF2-40B4-BE49-F238E27FC236}">
                <a16:creationId xmlns:a16="http://schemas.microsoft.com/office/drawing/2014/main" id="{4DA40764-9078-E8F6-AEC8-FC66224C3DE1}"/>
              </a:ext>
            </a:extLst>
          </p:cNvPr>
          <p:cNvSpPr txBox="1"/>
          <p:nvPr/>
        </p:nvSpPr>
        <p:spPr>
          <a:xfrm>
            <a:off x="6727695" y="3520806"/>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6" name="textruta 5">
            <a:extLst>
              <a:ext uri="{FF2B5EF4-FFF2-40B4-BE49-F238E27FC236}">
                <a16:creationId xmlns:a16="http://schemas.microsoft.com/office/drawing/2014/main" id="{460583E3-F5B5-7306-AE05-CBB4A7009170}"/>
              </a:ext>
            </a:extLst>
          </p:cNvPr>
          <p:cNvSpPr txBox="1"/>
          <p:nvPr/>
        </p:nvSpPr>
        <p:spPr>
          <a:xfrm>
            <a:off x="6946070" y="3520806"/>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de två årskurserna.</a:t>
            </a:r>
          </a:p>
        </p:txBody>
      </p:sp>
      <p:cxnSp>
        <p:nvCxnSpPr>
          <p:cNvPr id="12" name="Rak koppling 11">
            <a:extLst>
              <a:ext uri="{FF2B5EF4-FFF2-40B4-BE49-F238E27FC236}">
                <a16:creationId xmlns:a16="http://schemas.microsoft.com/office/drawing/2014/main" id="{87602B06-A942-1FD1-753B-7D66B19EE578}"/>
              </a:ext>
            </a:extLst>
          </p:cNvPr>
          <p:cNvCxnSpPr>
            <a:cxnSpLocks/>
          </p:cNvCxnSpPr>
          <p:nvPr/>
        </p:nvCxnSpPr>
        <p:spPr>
          <a:xfrm>
            <a:off x="5828044" y="3913693"/>
            <a:ext cx="6079253"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410643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ktangel: rundade hörn 8">
            <a:extLst>
              <a:ext uri="{FF2B5EF4-FFF2-40B4-BE49-F238E27FC236}">
                <a16:creationId xmlns:a16="http://schemas.microsoft.com/office/drawing/2014/main" id="{BEE7D93B-FBB0-48CC-2AB2-F55F4D84523C}"/>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Platshållare för innehåll 2">
            <a:extLst>
              <a:ext uri="{FF2B5EF4-FFF2-40B4-BE49-F238E27FC236}">
                <a16:creationId xmlns:a16="http://schemas.microsoft.com/office/drawing/2014/main" id="{8D3B7206-C7CB-860F-2A1F-3C948A3F36AB}"/>
              </a:ext>
            </a:extLst>
          </p:cNvPr>
          <p:cNvSpPr>
            <a:spLocks noGrp="1"/>
          </p:cNvSpPr>
          <p:nvPr>
            <p:ph idx="1"/>
          </p:nvPr>
        </p:nvSpPr>
        <p:spPr>
          <a:xfrm>
            <a:off x="1233351" y="1217892"/>
            <a:ext cx="3850281" cy="6003260"/>
          </a:xfrm>
          <a:noFill/>
        </p:spPr>
        <p:txBody>
          <a:bodyPr>
            <a:normAutofit fontScale="47500" lnSpcReduction="20000"/>
          </a:bodyPr>
          <a:lstStyle/>
          <a:p>
            <a:pPr>
              <a:lnSpc>
                <a:spcPct val="110000"/>
              </a:lnSpc>
            </a:pPr>
            <a:r>
              <a:rPr lang="sv-SE" sz="3400" dirty="0">
                <a:solidFill>
                  <a:schemeClr val="accent2">
                    <a:lumMod val="75000"/>
                  </a:schemeClr>
                </a:solidFill>
              </a:rPr>
              <a:t>En fortsatt positiv nedåtgående trend syns bland länets skolelever gällande intag av alkohol de senaste tio åren. Dock har andelen flickor i åk 9 som haft intensivkonsumtion ofta sedan 2012 varit på samma nivå. För pojkar åk 9 och både flickor och pojkar år 2 på gymnasiet har det dock varit en minskande andel sedan 2012 som ofta har intensivkonsumtion. </a:t>
            </a:r>
          </a:p>
          <a:p>
            <a:pPr>
              <a:lnSpc>
                <a:spcPct val="110000"/>
              </a:lnSpc>
            </a:pPr>
            <a:r>
              <a:rPr lang="sv-SE" sz="3400" dirty="0">
                <a:solidFill>
                  <a:schemeClr val="accent2">
                    <a:lumMod val="75000"/>
                  </a:schemeClr>
                </a:solidFill>
              </a:rPr>
              <a:t>Generellt är det inga skillnader mellan könen gällande konsumtion av alkohol men i åk 9 är det vanligare att flickor än pojkar är har druckit alkohol de senaste 12 månaderna. </a:t>
            </a:r>
          </a:p>
          <a:p>
            <a:pPr>
              <a:lnSpc>
                <a:spcPct val="110000"/>
              </a:lnSpc>
            </a:pPr>
            <a:r>
              <a:rPr lang="sv-SE" sz="3400" dirty="0">
                <a:solidFill>
                  <a:schemeClr val="accent2">
                    <a:lumMod val="75000"/>
                  </a:schemeClr>
                </a:solidFill>
              </a:rPr>
              <a:t>Generellt är det inga skillnader mellan länets elever i jämförelse med elever i riket gällande konsumtion av alkohol. </a:t>
            </a:r>
          </a:p>
          <a:p>
            <a:pPr>
              <a:lnSpc>
                <a:spcPct val="110000"/>
              </a:lnSpc>
            </a:pPr>
            <a:r>
              <a:rPr lang="sv-SE" sz="3400" dirty="0">
                <a:solidFill>
                  <a:schemeClr val="accent2">
                    <a:lumMod val="75000"/>
                  </a:schemeClr>
                </a:solidFill>
              </a:rPr>
              <a:t>Bland de elever i åk 9 i länet som druckit alkohol senaste 12 månaderna är det vanligast att få tag på det från kompis, syskon eller partner. </a:t>
            </a:r>
            <a:endParaRPr lang="sv-SE" sz="1800" dirty="0"/>
          </a:p>
        </p:txBody>
      </p:sp>
      <p:graphicFrame>
        <p:nvGraphicFramePr>
          <p:cNvPr id="7" name="Diagram 6">
            <a:extLst>
              <a:ext uri="{FF2B5EF4-FFF2-40B4-BE49-F238E27FC236}">
                <a16:creationId xmlns:a16="http://schemas.microsoft.com/office/drawing/2014/main" id="{4044CB0B-1295-CE4C-7401-C22D67785770}"/>
              </a:ext>
            </a:extLst>
          </p:cNvPr>
          <p:cNvGraphicFramePr>
            <a:graphicFrameLocks/>
          </p:cNvGraphicFramePr>
          <p:nvPr>
            <p:extLst>
              <p:ext uri="{D42A27DB-BD31-4B8C-83A1-F6EECF244321}">
                <p14:modId xmlns:p14="http://schemas.microsoft.com/office/powerpoint/2010/main" val="4159174923"/>
              </p:ext>
            </p:extLst>
          </p:nvPr>
        </p:nvGraphicFramePr>
        <p:xfrm>
          <a:off x="5664144" y="606641"/>
          <a:ext cx="6484206" cy="5188104"/>
        </p:xfrm>
        <a:graphic>
          <a:graphicData uri="http://schemas.openxmlformats.org/drawingml/2006/chart">
            <c:chart xmlns:c="http://schemas.openxmlformats.org/drawingml/2006/chart" xmlns:r="http://schemas.openxmlformats.org/officeDocument/2006/relationships" r:id="rId3"/>
          </a:graphicData>
        </a:graphic>
      </p:graphicFrame>
      <p:sp>
        <p:nvSpPr>
          <p:cNvPr id="4" name="Rubrik 1">
            <a:extLst>
              <a:ext uri="{FF2B5EF4-FFF2-40B4-BE49-F238E27FC236}">
                <a16:creationId xmlns:a16="http://schemas.microsoft.com/office/drawing/2014/main" id="{EC6EEBB4-3CBA-8AF0-6737-2FD4F8D96243}"/>
              </a:ext>
            </a:extLst>
          </p:cNvPr>
          <p:cNvSpPr txBox="1">
            <a:spLocks/>
          </p:cNvSpPr>
          <p:nvPr/>
        </p:nvSpPr>
        <p:spPr>
          <a:xfrm>
            <a:off x="43650" y="427369"/>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2" name="textruta 1">
            <a:extLst>
              <a:ext uri="{FF2B5EF4-FFF2-40B4-BE49-F238E27FC236}">
                <a16:creationId xmlns:a16="http://schemas.microsoft.com/office/drawing/2014/main" id="{B8A55DD7-AE99-BC36-5E2F-0A86092E3D1D}"/>
              </a:ext>
            </a:extLst>
          </p:cNvPr>
          <p:cNvSpPr txBox="1"/>
          <p:nvPr/>
        </p:nvSpPr>
        <p:spPr>
          <a:xfrm>
            <a:off x="5925586" y="6240025"/>
            <a:ext cx="6114306" cy="523220"/>
          </a:xfrm>
          <a:prstGeom prst="rect">
            <a:avLst/>
          </a:prstGeom>
          <a:solidFill>
            <a:schemeClr val="bg1">
              <a:lumMod val="95000"/>
            </a:schemeClr>
          </a:solidFill>
        </p:spPr>
        <p:txBody>
          <a:bodyPr wrap="square" rtlCol="0">
            <a:spAutoFit/>
          </a:bodyPr>
          <a:lstStyle/>
          <a:p>
            <a:r>
              <a:rPr lang="sv-SE" sz="1400" dirty="0"/>
              <a:t>Intensivkonsumtion = dricka stora mängder alkohol vid ett och samma tillfälle, drickande som leder till berusning, minst en flaska vin eller motsvarande. </a:t>
            </a:r>
          </a:p>
        </p:txBody>
      </p:sp>
      <p:sp>
        <p:nvSpPr>
          <p:cNvPr id="6" name="Rubrik 1">
            <a:extLst>
              <a:ext uri="{FF2B5EF4-FFF2-40B4-BE49-F238E27FC236}">
                <a16:creationId xmlns:a16="http://schemas.microsoft.com/office/drawing/2014/main" id="{E2AF6F9B-FFCD-6E9E-7DC6-927CE232A59C}"/>
              </a:ext>
            </a:extLst>
          </p:cNvPr>
          <p:cNvSpPr txBox="1">
            <a:spLocks/>
          </p:cNvSpPr>
          <p:nvPr/>
        </p:nvSpPr>
        <p:spPr>
          <a:xfrm>
            <a:off x="315477" y="368224"/>
            <a:ext cx="5321646" cy="75491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200" dirty="0">
                <a:solidFill>
                  <a:schemeClr val="accent2">
                    <a:lumMod val="75000"/>
                  </a:schemeClr>
                </a:solidFill>
              </a:rPr>
              <a:t>Alkohol</a:t>
            </a:r>
          </a:p>
        </p:txBody>
      </p:sp>
      <p:cxnSp>
        <p:nvCxnSpPr>
          <p:cNvPr id="10" name="Rak koppling 9">
            <a:extLst>
              <a:ext uri="{FF2B5EF4-FFF2-40B4-BE49-F238E27FC236}">
                <a16:creationId xmlns:a16="http://schemas.microsoft.com/office/drawing/2014/main" id="{5D73E05B-B022-657D-533E-B9C25065D0C9}"/>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 name="textruta 1">
            <a:extLst>
              <a:ext uri="{FF2B5EF4-FFF2-40B4-BE49-F238E27FC236}">
                <a16:creationId xmlns:a16="http://schemas.microsoft.com/office/drawing/2014/main" id="{C60BA933-6AC8-2BD2-6A41-C06779B4939D}"/>
              </a:ext>
            </a:extLst>
          </p:cNvPr>
          <p:cNvSpPr txBox="1"/>
          <p:nvPr/>
        </p:nvSpPr>
        <p:spPr>
          <a:xfrm>
            <a:off x="11533800" y="3578424"/>
            <a:ext cx="436721" cy="62787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8" name="textruta 1">
            <a:extLst>
              <a:ext uri="{FF2B5EF4-FFF2-40B4-BE49-F238E27FC236}">
                <a16:creationId xmlns:a16="http://schemas.microsoft.com/office/drawing/2014/main" id="{B6DCE5AF-D229-518F-5E99-1FDDD5360720}"/>
              </a:ext>
            </a:extLst>
          </p:cNvPr>
          <p:cNvSpPr txBox="1"/>
          <p:nvPr/>
        </p:nvSpPr>
        <p:spPr>
          <a:xfrm>
            <a:off x="11546562" y="3103240"/>
            <a:ext cx="436721" cy="62787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1">
            <a:extLst>
              <a:ext uri="{FF2B5EF4-FFF2-40B4-BE49-F238E27FC236}">
                <a16:creationId xmlns:a16="http://schemas.microsoft.com/office/drawing/2014/main" id="{B0352B4C-9A15-EBB6-EA4C-B1BDDAD56557}"/>
              </a:ext>
            </a:extLst>
          </p:cNvPr>
          <p:cNvSpPr txBox="1"/>
          <p:nvPr/>
        </p:nvSpPr>
        <p:spPr>
          <a:xfrm>
            <a:off x="11533799" y="2365844"/>
            <a:ext cx="436721" cy="62787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2" name="textruta 1">
            <a:extLst>
              <a:ext uri="{FF2B5EF4-FFF2-40B4-BE49-F238E27FC236}">
                <a16:creationId xmlns:a16="http://schemas.microsoft.com/office/drawing/2014/main" id="{BB177E38-EDC1-D954-B865-EBDB9CEF768B}"/>
              </a:ext>
            </a:extLst>
          </p:cNvPr>
          <p:cNvSpPr txBox="1"/>
          <p:nvPr/>
        </p:nvSpPr>
        <p:spPr>
          <a:xfrm>
            <a:off x="11546562" y="3950163"/>
            <a:ext cx="436721" cy="62787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3" name="textruta 1">
            <a:extLst>
              <a:ext uri="{FF2B5EF4-FFF2-40B4-BE49-F238E27FC236}">
                <a16:creationId xmlns:a16="http://schemas.microsoft.com/office/drawing/2014/main" id="{713EECF3-6B7D-FC33-5F0A-6E457668490F}"/>
              </a:ext>
            </a:extLst>
          </p:cNvPr>
          <p:cNvSpPr txBox="1"/>
          <p:nvPr/>
        </p:nvSpPr>
        <p:spPr>
          <a:xfrm>
            <a:off x="7298185" y="5730566"/>
            <a:ext cx="436721" cy="52322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4" name="textruta 13">
            <a:extLst>
              <a:ext uri="{FF2B5EF4-FFF2-40B4-BE49-F238E27FC236}">
                <a16:creationId xmlns:a16="http://schemas.microsoft.com/office/drawing/2014/main" id="{43237924-EB74-02D0-B513-68B7DFC1715C}"/>
              </a:ext>
            </a:extLst>
          </p:cNvPr>
          <p:cNvSpPr txBox="1"/>
          <p:nvPr/>
        </p:nvSpPr>
        <p:spPr>
          <a:xfrm>
            <a:off x="7516545" y="5743973"/>
            <a:ext cx="3536162" cy="276999"/>
          </a:xfrm>
          <a:prstGeom prst="rect">
            <a:avLst/>
          </a:prstGeom>
          <a:noFill/>
        </p:spPr>
        <p:txBody>
          <a:bodyPr wrap="square" rtlCol="0">
            <a:spAutoFit/>
          </a:bodyPr>
          <a:lstStyle/>
          <a:p>
            <a:r>
              <a:rPr lang="sv-SE" sz="1200" dirty="0">
                <a:solidFill>
                  <a:schemeClr val="tx1">
                    <a:lumMod val="65000"/>
                    <a:lumOff val="35000"/>
                  </a:schemeClr>
                </a:solidFill>
              </a:rPr>
              <a:t>Signifikant skillnad över tid totalt för årskursen. </a:t>
            </a:r>
          </a:p>
        </p:txBody>
      </p:sp>
    </p:spTree>
    <p:extLst>
      <p:ext uri="{BB962C8B-B14F-4D97-AF65-F5344CB8AC3E}">
        <p14:creationId xmlns:p14="http://schemas.microsoft.com/office/powerpoint/2010/main" val="239345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rundade hörn 4">
            <a:extLst>
              <a:ext uri="{FF2B5EF4-FFF2-40B4-BE49-F238E27FC236}">
                <a16:creationId xmlns:a16="http://schemas.microsoft.com/office/drawing/2014/main" id="{58C6290D-C1FD-1047-7C4F-EC82ABD3052F}"/>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E1FF6BD-1F65-6C52-96F6-CC7E76616F1B}"/>
              </a:ext>
            </a:extLst>
          </p:cNvPr>
          <p:cNvSpPr>
            <a:spLocks noGrp="1"/>
          </p:cNvSpPr>
          <p:nvPr>
            <p:ph type="title"/>
          </p:nvPr>
        </p:nvSpPr>
        <p:spPr>
          <a:xfrm>
            <a:off x="524242" y="155630"/>
            <a:ext cx="5411973" cy="1325563"/>
          </a:xfrm>
        </p:spPr>
        <p:txBody>
          <a:bodyPr>
            <a:normAutofit/>
          </a:bodyPr>
          <a:lstStyle/>
          <a:p>
            <a:pPr algn="ctr"/>
            <a:r>
              <a:rPr lang="sv-SE" sz="3200" dirty="0">
                <a:solidFill>
                  <a:schemeClr val="accent2">
                    <a:lumMod val="75000"/>
                  </a:schemeClr>
                </a:solidFill>
              </a:rPr>
              <a:t>Narkotika och läkemedel* </a:t>
            </a:r>
          </a:p>
        </p:txBody>
      </p:sp>
      <p:sp>
        <p:nvSpPr>
          <p:cNvPr id="7" name="Platshållare för innehåll 2">
            <a:extLst>
              <a:ext uri="{FF2B5EF4-FFF2-40B4-BE49-F238E27FC236}">
                <a16:creationId xmlns:a16="http://schemas.microsoft.com/office/drawing/2014/main" id="{6A43BA6D-F4D1-DEE7-6A18-3D73D3442C46}"/>
              </a:ext>
            </a:extLst>
          </p:cNvPr>
          <p:cNvSpPr txBox="1">
            <a:spLocks/>
          </p:cNvSpPr>
          <p:nvPr/>
        </p:nvSpPr>
        <p:spPr>
          <a:xfrm>
            <a:off x="1041556" y="1197198"/>
            <a:ext cx="4233869" cy="4948906"/>
          </a:xfrm>
          <a:prstGeom prst="rect">
            <a:avLst/>
          </a:prstGeom>
          <a:solidFill>
            <a:schemeClr val="accent2">
              <a:lumMod val="40000"/>
              <a:lumOff val="60000"/>
            </a:schemeClr>
          </a:solidFill>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dirty="0">
                <a:solidFill>
                  <a:schemeClr val="accent2">
                    <a:lumMod val="75000"/>
                  </a:schemeClr>
                </a:solidFill>
              </a:rPr>
              <a:t>Det skiljer sig inte signifikant mellan andelen elever i åk 9 och år 2 i kommunen gällande narkotika och läkemedel. </a:t>
            </a:r>
          </a:p>
          <a:p>
            <a:r>
              <a:rPr lang="sv-SE" sz="1600" dirty="0">
                <a:solidFill>
                  <a:schemeClr val="accent2">
                    <a:lumMod val="75000"/>
                  </a:schemeClr>
                </a:solidFill>
              </a:rPr>
              <a:t>2023 är det ingen elev i åk 9 som uppgett att de använt narkotika senaste 12 månaderna vilket det inte har varit vid någon av de tidigare undersökningstillfällena. </a:t>
            </a:r>
          </a:p>
          <a:p>
            <a:r>
              <a:rPr lang="sv-SE" sz="1600" dirty="0">
                <a:solidFill>
                  <a:schemeClr val="accent2">
                    <a:lumMod val="75000"/>
                  </a:schemeClr>
                </a:solidFill>
              </a:rPr>
              <a:t>Över tid har andelen elever år 2 på gymnasiet i kommunen varit på samma nivå gällande narkotika och läkemedel.  </a:t>
            </a:r>
          </a:p>
          <a:p>
            <a:r>
              <a:rPr lang="sv-SE" sz="1600" dirty="0">
                <a:solidFill>
                  <a:schemeClr val="accent2">
                    <a:lumMod val="75000"/>
                  </a:schemeClr>
                </a:solidFill>
              </a:rPr>
              <a:t>I åk 9 är det en mindre andel elever i kommunen än i länet och riket som använt narkotika senaste 12 månaderna, som blivit erbjuden att prova eller köpa narkotika och som har haft lust att prova narkotika. </a:t>
            </a:r>
          </a:p>
          <a:p>
            <a:r>
              <a:rPr lang="sv-SE" sz="1600" dirty="0">
                <a:solidFill>
                  <a:schemeClr val="accent2">
                    <a:lumMod val="75000"/>
                  </a:schemeClr>
                </a:solidFill>
              </a:rPr>
              <a:t>Bland elever år 2 på gymnasiet i kommunen är det en signifikant mindre andel som använt narkotika senaste 12 månaderna än riket. </a:t>
            </a:r>
          </a:p>
        </p:txBody>
      </p:sp>
      <p:sp>
        <p:nvSpPr>
          <p:cNvPr id="8" name="Rubrik 1">
            <a:extLst>
              <a:ext uri="{FF2B5EF4-FFF2-40B4-BE49-F238E27FC236}">
                <a16:creationId xmlns:a16="http://schemas.microsoft.com/office/drawing/2014/main" id="{E1F28304-17DB-69FB-D950-FF79D2B2D4C7}"/>
              </a:ext>
            </a:extLst>
          </p:cNvPr>
          <p:cNvSpPr txBox="1">
            <a:spLocks/>
          </p:cNvSpPr>
          <p:nvPr/>
        </p:nvSpPr>
        <p:spPr>
          <a:xfrm>
            <a:off x="43650" y="-213360"/>
            <a:ext cx="961185" cy="7244080"/>
          </a:xfrm>
          <a:prstGeom prst="rect">
            <a:avLst/>
          </a:prstGeom>
        </p:spPr>
        <p:txBody>
          <a:bodyPr vert="wordArtVert"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HÄRJEDALEN</a:t>
            </a:r>
          </a:p>
        </p:txBody>
      </p:sp>
      <p:graphicFrame>
        <p:nvGraphicFramePr>
          <p:cNvPr id="3" name="Diagram 2">
            <a:extLst>
              <a:ext uri="{FF2B5EF4-FFF2-40B4-BE49-F238E27FC236}">
                <a16:creationId xmlns:a16="http://schemas.microsoft.com/office/drawing/2014/main" id="{235C0D26-5D21-1323-39C9-5EE24EAF3BBC}"/>
              </a:ext>
            </a:extLst>
          </p:cNvPr>
          <p:cNvGraphicFramePr>
            <a:graphicFrameLocks/>
          </p:cNvGraphicFramePr>
          <p:nvPr>
            <p:extLst>
              <p:ext uri="{D42A27DB-BD31-4B8C-83A1-F6EECF244321}">
                <p14:modId xmlns:p14="http://schemas.microsoft.com/office/powerpoint/2010/main" val="275010696"/>
              </p:ext>
            </p:extLst>
          </p:nvPr>
        </p:nvGraphicFramePr>
        <p:xfrm>
          <a:off x="5637122" y="1043213"/>
          <a:ext cx="6511227" cy="5145271"/>
        </p:xfrm>
        <a:graphic>
          <a:graphicData uri="http://schemas.openxmlformats.org/drawingml/2006/chart">
            <c:chart xmlns:c="http://schemas.openxmlformats.org/drawingml/2006/chart" xmlns:r="http://schemas.openxmlformats.org/officeDocument/2006/relationships" r:id="rId3"/>
          </a:graphicData>
        </a:graphic>
      </p:graphicFrame>
      <p:cxnSp>
        <p:nvCxnSpPr>
          <p:cNvPr id="9" name="Rak koppling 8">
            <a:extLst>
              <a:ext uri="{FF2B5EF4-FFF2-40B4-BE49-F238E27FC236}">
                <a16:creationId xmlns:a16="http://schemas.microsoft.com/office/drawing/2014/main" id="{1CDCBC12-2138-5D82-B94C-7915CC96B7F1}"/>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4" name="textruta 1">
            <a:extLst>
              <a:ext uri="{FF2B5EF4-FFF2-40B4-BE49-F238E27FC236}">
                <a16:creationId xmlns:a16="http://schemas.microsoft.com/office/drawing/2014/main" id="{DEE76F4A-6F29-AC8C-3CC7-C693E618E6D2}"/>
              </a:ext>
            </a:extLst>
          </p:cNvPr>
          <p:cNvSpPr txBox="1"/>
          <p:nvPr/>
        </p:nvSpPr>
        <p:spPr>
          <a:xfrm>
            <a:off x="6554879" y="6174295"/>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6" name="textruta 5">
            <a:extLst>
              <a:ext uri="{FF2B5EF4-FFF2-40B4-BE49-F238E27FC236}">
                <a16:creationId xmlns:a16="http://schemas.microsoft.com/office/drawing/2014/main" id="{F5204035-DE94-7651-A123-D64645FF2825}"/>
              </a:ext>
            </a:extLst>
          </p:cNvPr>
          <p:cNvSpPr txBox="1"/>
          <p:nvPr/>
        </p:nvSpPr>
        <p:spPr>
          <a:xfrm>
            <a:off x="6773254" y="6174295"/>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de två årskurserna.</a:t>
            </a:r>
          </a:p>
        </p:txBody>
      </p:sp>
      <p:sp>
        <p:nvSpPr>
          <p:cNvPr id="10" name="textruta 9">
            <a:extLst>
              <a:ext uri="{FF2B5EF4-FFF2-40B4-BE49-F238E27FC236}">
                <a16:creationId xmlns:a16="http://schemas.microsoft.com/office/drawing/2014/main" id="{85E69C44-89A2-D316-72C1-1FD453F60B9D}"/>
              </a:ext>
            </a:extLst>
          </p:cNvPr>
          <p:cNvSpPr txBox="1"/>
          <p:nvPr/>
        </p:nvSpPr>
        <p:spPr>
          <a:xfrm>
            <a:off x="799179" y="6517704"/>
            <a:ext cx="8568906" cy="369332"/>
          </a:xfrm>
          <a:prstGeom prst="rect">
            <a:avLst/>
          </a:prstGeom>
          <a:noFill/>
        </p:spPr>
        <p:txBody>
          <a:bodyPr wrap="square" rtlCol="0">
            <a:spAutoFit/>
          </a:bodyPr>
          <a:lstStyle/>
          <a:p>
            <a:r>
              <a:rPr lang="sv-SE" dirty="0">
                <a:solidFill>
                  <a:schemeClr val="accent2">
                    <a:lumMod val="75000"/>
                  </a:schemeClr>
                </a:solidFill>
              </a:rPr>
              <a:t>*</a:t>
            </a:r>
            <a:r>
              <a:rPr lang="sv-SE" sz="1200" dirty="0">
                <a:solidFill>
                  <a:schemeClr val="accent2">
                    <a:lumMod val="75000"/>
                  </a:schemeClr>
                </a:solidFill>
              </a:rPr>
              <a:t> Avser receptbelagda sömn- eller lugnande läkemedel utan recept. </a:t>
            </a:r>
          </a:p>
        </p:txBody>
      </p:sp>
    </p:spTree>
    <p:extLst>
      <p:ext uri="{BB962C8B-B14F-4D97-AF65-F5344CB8AC3E}">
        <p14:creationId xmlns:p14="http://schemas.microsoft.com/office/powerpoint/2010/main" val="546525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ktangel: rundade hörn 5">
            <a:extLst>
              <a:ext uri="{FF2B5EF4-FFF2-40B4-BE49-F238E27FC236}">
                <a16:creationId xmlns:a16="http://schemas.microsoft.com/office/drawing/2014/main" id="{F5EDC67B-906F-D464-606D-4BE049D8E392}"/>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0467928D-F6AD-1F11-CB66-CE50CC83FA78}"/>
              </a:ext>
            </a:extLst>
          </p:cNvPr>
          <p:cNvSpPr>
            <a:spLocks noGrp="1"/>
          </p:cNvSpPr>
          <p:nvPr>
            <p:ph type="title"/>
          </p:nvPr>
        </p:nvSpPr>
        <p:spPr>
          <a:xfrm>
            <a:off x="43650" y="427369"/>
            <a:ext cx="961185" cy="6003261"/>
          </a:xfrm>
        </p:spPr>
        <p:txBody>
          <a:bodyPr vert="wordArtVert" anchor="b">
            <a:normAutofit/>
          </a:bodyPr>
          <a:lstStyle/>
          <a:p>
            <a:r>
              <a:rPr lang="sv-SE" sz="3800" b="1" dirty="0">
                <a:solidFill>
                  <a:schemeClr val="accent2">
                    <a:lumMod val="75000"/>
                  </a:schemeClr>
                </a:solidFill>
              </a:rPr>
              <a:t>LÄNSNIVÅ</a:t>
            </a:r>
          </a:p>
        </p:txBody>
      </p:sp>
      <p:sp>
        <p:nvSpPr>
          <p:cNvPr id="4" name="Rubrik 1">
            <a:extLst>
              <a:ext uri="{FF2B5EF4-FFF2-40B4-BE49-F238E27FC236}">
                <a16:creationId xmlns:a16="http://schemas.microsoft.com/office/drawing/2014/main" id="{5797BD80-B783-CFA6-9857-4ACEADFEF8FF}"/>
              </a:ext>
            </a:extLst>
          </p:cNvPr>
          <p:cNvSpPr txBox="1">
            <a:spLocks/>
          </p:cNvSpPr>
          <p:nvPr/>
        </p:nvSpPr>
        <p:spPr>
          <a:xfrm>
            <a:off x="544916" y="406460"/>
            <a:ext cx="5321646" cy="75491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200" dirty="0">
                <a:solidFill>
                  <a:schemeClr val="accent2">
                    <a:lumMod val="75000"/>
                  </a:schemeClr>
                </a:solidFill>
              </a:rPr>
              <a:t>Narkotika och läkemedel*</a:t>
            </a:r>
          </a:p>
        </p:txBody>
      </p:sp>
      <p:sp>
        <p:nvSpPr>
          <p:cNvPr id="9" name="Platshållare för innehåll 2">
            <a:extLst>
              <a:ext uri="{FF2B5EF4-FFF2-40B4-BE49-F238E27FC236}">
                <a16:creationId xmlns:a16="http://schemas.microsoft.com/office/drawing/2014/main" id="{11818C9D-A0D6-0E54-8A38-F6FDDB416D7A}"/>
              </a:ext>
            </a:extLst>
          </p:cNvPr>
          <p:cNvSpPr>
            <a:spLocks noGrp="1"/>
          </p:cNvSpPr>
          <p:nvPr>
            <p:ph idx="1"/>
          </p:nvPr>
        </p:nvSpPr>
        <p:spPr>
          <a:xfrm>
            <a:off x="1155823" y="1188688"/>
            <a:ext cx="3927809" cy="5010740"/>
          </a:xfrm>
          <a:solidFill>
            <a:schemeClr val="accent2">
              <a:lumMod val="20000"/>
              <a:lumOff val="80000"/>
            </a:schemeClr>
          </a:solidFill>
        </p:spPr>
        <p:txBody>
          <a:bodyPr anchor="t">
            <a:noAutofit/>
          </a:bodyPr>
          <a:lstStyle/>
          <a:p>
            <a:r>
              <a:rPr lang="sv-SE" sz="1600" dirty="0">
                <a:solidFill>
                  <a:schemeClr val="accent2">
                    <a:lumMod val="75000"/>
                  </a:schemeClr>
                </a:solidFill>
              </a:rPr>
              <a:t>På länsnivå är det inga signifikanta skillnader mellan flickor och pojkar i någon av årskurserna när det kommer till de redovisade variablerna. </a:t>
            </a:r>
          </a:p>
          <a:p>
            <a:r>
              <a:rPr lang="sv-SE" sz="1600" dirty="0">
                <a:solidFill>
                  <a:schemeClr val="accent2">
                    <a:lumMod val="75000"/>
                  </a:schemeClr>
                </a:solidFill>
              </a:rPr>
              <a:t>I åk 9 är det en signifikant ökning av andel elever, främst flickor, som någon gång använt läkemedel*.</a:t>
            </a:r>
          </a:p>
          <a:p>
            <a:r>
              <a:rPr lang="sv-SE" sz="1600" dirty="0">
                <a:solidFill>
                  <a:schemeClr val="accent2">
                    <a:lumMod val="75000"/>
                  </a:schemeClr>
                </a:solidFill>
              </a:rPr>
              <a:t>Jämfört med 2019 är det en mindre andel elever år 2 på gymnasiet som använt narkotika</a:t>
            </a:r>
            <a:r>
              <a:rPr lang="sv-SE" sz="1600" dirty="0">
                <a:solidFill>
                  <a:schemeClr val="accent2">
                    <a:lumMod val="75000"/>
                  </a:schemeClr>
                </a:solidFill>
                <a:sym typeface="Wingdings" panose="05000000000000000000" pitchFamily="2" charset="2"/>
              </a:rPr>
              <a:t> </a:t>
            </a:r>
            <a:r>
              <a:rPr lang="sv-SE" sz="1600" dirty="0">
                <a:solidFill>
                  <a:schemeClr val="accent2">
                    <a:lumMod val="75000"/>
                  </a:schemeClr>
                </a:solidFill>
              </a:rPr>
              <a:t>de senaste 12 månaderna eller blivit erbjudan att prova eller köpa narkotika</a:t>
            </a:r>
            <a:r>
              <a:rPr lang="sv-SE" sz="1600" dirty="0">
                <a:solidFill>
                  <a:schemeClr val="accent2">
                    <a:lumMod val="75000"/>
                  </a:schemeClr>
                </a:solidFill>
                <a:sym typeface="Wingdings" panose="05000000000000000000" pitchFamily="2" charset="2"/>
              </a:rPr>
              <a:t>, det är dock tillbaka på samma nivåer som innan 2019</a:t>
            </a:r>
            <a:r>
              <a:rPr lang="sv-SE" sz="1600" dirty="0">
                <a:solidFill>
                  <a:schemeClr val="accent2">
                    <a:lumMod val="75000"/>
                  </a:schemeClr>
                </a:solidFill>
              </a:rPr>
              <a:t>. </a:t>
            </a:r>
          </a:p>
          <a:p>
            <a:r>
              <a:rPr lang="sv-SE" sz="1600" dirty="0">
                <a:solidFill>
                  <a:schemeClr val="accent2">
                    <a:lumMod val="75000"/>
                  </a:schemeClr>
                </a:solidFill>
              </a:rPr>
              <a:t>Det är vanligare bland elever i den äldre årskursen att ha blivit erbjuden att prova eller köpa narkotika, i övrigt inga skillnader mellan de två årskurserna. </a:t>
            </a:r>
          </a:p>
          <a:p>
            <a:r>
              <a:rPr lang="sv-SE" sz="1600" dirty="0">
                <a:solidFill>
                  <a:schemeClr val="accent2">
                    <a:lumMod val="75000"/>
                  </a:schemeClr>
                </a:solidFill>
              </a:rPr>
              <a:t>Det är en mindre andel flickor år 2 på gymnasiet i länet jämfört med riket i fråga om andelen som har använt narkotika senaste 12 månaderna och som någon gång använt läkemedel*.</a:t>
            </a:r>
          </a:p>
        </p:txBody>
      </p:sp>
      <p:sp>
        <p:nvSpPr>
          <p:cNvPr id="11" name="textruta 10">
            <a:extLst>
              <a:ext uri="{FF2B5EF4-FFF2-40B4-BE49-F238E27FC236}">
                <a16:creationId xmlns:a16="http://schemas.microsoft.com/office/drawing/2014/main" id="{53DC98CF-2C37-E195-9003-01889B08F2F6}"/>
              </a:ext>
            </a:extLst>
          </p:cNvPr>
          <p:cNvSpPr txBox="1"/>
          <p:nvPr/>
        </p:nvSpPr>
        <p:spPr>
          <a:xfrm>
            <a:off x="634226" y="6569720"/>
            <a:ext cx="8568906" cy="276999"/>
          </a:xfrm>
          <a:prstGeom prst="rect">
            <a:avLst/>
          </a:prstGeom>
          <a:noFill/>
        </p:spPr>
        <p:txBody>
          <a:bodyPr wrap="square" rtlCol="0">
            <a:spAutoFit/>
          </a:bodyPr>
          <a:lstStyle/>
          <a:p>
            <a:r>
              <a:rPr lang="sv-SE" sz="1200" dirty="0">
                <a:solidFill>
                  <a:schemeClr val="accent2">
                    <a:lumMod val="75000"/>
                  </a:schemeClr>
                </a:solidFill>
              </a:rPr>
              <a:t>* Avser receptbelagda sömn- eller lugnande läkemedel utan recept. </a:t>
            </a:r>
          </a:p>
        </p:txBody>
      </p:sp>
      <p:cxnSp>
        <p:nvCxnSpPr>
          <p:cNvPr id="7" name="Rak koppling 6">
            <a:extLst>
              <a:ext uri="{FF2B5EF4-FFF2-40B4-BE49-F238E27FC236}">
                <a16:creationId xmlns:a16="http://schemas.microsoft.com/office/drawing/2014/main" id="{48EC471E-2C34-8DEE-E157-E82AA95A5D99}"/>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graphicFrame>
        <p:nvGraphicFramePr>
          <p:cNvPr id="10" name="Diagram 9">
            <a:extLst>
              <a:ext uri="{FF2B5EF4-FFF2-40B4-BE49-F238E27FC236}">
                <a16:creationId xmlns:a16="http://schemas.microsoft.com/office/drawing/2014/main" id="{752DAF35-69CD-76A3-9CA0-AD39553AA77E}"/>
              </a:ext>
            </a:extLst>
          </p:cNvPr>
          <p:cNvGraphicFramePr>
            <a:graphicFrameLocks/>
          </p:cNvGraphicFramePr>
          <p:nvPr>
            <p:extLst>
              <p:ext uri="{D42A27DB-BD31-4B8C-83A1-F6EECF244321}">
                <p14:modId xmlns:p14="http://schemas.microsoft.com/office/powerpoint/2010/main" val="3909536440"/>
              </p:ext>
            </p:extLst>
          </p:nvPr>
        </p:nvGraphicFramePr>
        <p:xfrm>
          <a:off x="5637123" y="1043213"/>
          <a:ext cx="6511227" cy="488975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59201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Diagram 11">
            <a:extLst>
              <a:ext uri="{FF2B5EF4-FFF2-40B4-BE49-F238E27FC236}">
                <a16:creationId xmlns:a16="http://schemas.microsoft.com/office/drawing/2014/main" id="{BAB1E471-7AC0-D2B9-BA87-5977DEC3A7F3}"/>
              </a:ext>
            </a:extLst>
          </p:cNvPr>
          <p:cNvGraphicFramePr>
            <a:graphicFrameLocks/>
          </p:cNvGraphicFramePr>
          <p:nvPr>
            <p:extLst>
              <p:ext uri="{D42A27DB-BD31-4B8C-83A1-F6EECF244321}">
                <p14:modId xmlns:p14="http://schemas.microsoft.com/office/powerpoint/2010/main" val="99881486"/>
              </p:ext>
            </p:extLst>
          </p:nvPr>
        </p:nvGraphicFramePr>
        <p:xfrm>
          <a:off x="5631781" y="1043213"/>
          <a:ext cx="6351672" cy="4900385"/>
        </p:xfrm>
        <a:graphic>
          <a:graphicData uri="http://schemas.openxmlformats.org/drawingml/2006/chart">
            <c:chart xmlns:c="http://schemas.openxmlformats.org/drawingml/2006/chart" xmlns:r="http://schemas.openxmlformats.org/officeDocument/2006/relationships" r:id="rId3"/>
          </a:graphicData>
        </a:graphic>
      </p:graphicFrame>
      <p:sp>
        <p:nvSpPr>
          <p:cNvPr id="7" name="Rektangel: rundade hörn 6">
            <a:extLst>
              <a:ext uri="{FF2B5EF4-FFF2-40B4-BE49-F238E27FC236}">
                <a16:creationId xmlns:a16="http://schemas.microsoft.com/office/drawing/2014/main" id="{7B72D7CF-2CB2-A206-DA6A-B457E934F01A}"/>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2E96252-4E7E-8CA9-E83D-655CB37B01E2}"/>
              </a:ext>
            </a:extLst>
          </p:cNvPr>
          <p:cNvSpPr>
            <a:spLocks noGrp="1"/>
          </p:cNvSpPr>
          <p:nvPr>
            <p:ph type="title"/>
          </p:nvPr>
        </p:nvSpPr>
        <p:spPr>
          <a:xfrm>
            <a:off x="1174823" y="256427"/>
            <a:ext cx="3908809" cy="786786"/>
          </a:xfrm>
        </p:spPr>
        <p:txBody>
          <a:bodyPr anchor="b">
            <a:normAutofit/>
          </a:bodyPr>
          <a:lstStyle/>
          <a:p>
            <a:pPr algn="ctr"/>
            <a:r>
              <a:rPr lang="sv-SE" sz="3200" dirty="0">
                <a:solidFill>
                  <a:schemeClr val="accent2">
                    <a:lumMod val="75000"/>
                  </a:schemeClr>
                </a:solidFill>
              </a:rPr>
              <a:t>Tobak och nikotin</a:t>
            </a:r>
          </a:p>
        </p:txBody>
      </p:sp>
      <p:sp>
        <p:nvSpPr>
          <p:cNvPr id="3" name="Platshållare för innehåll 2">
            <a:extLst>
              <a:ext uri="{FF2B5EF4-FFF2-40B4-BE49-F238E27FC236}">
                <a16:creationId xmlns:a16="http://schemas.microsoft.com/office/drawing/2014/main" id="{2461A97C-9B34-7BF9-9C6B-260CFDA8C9F6}"/>
              </a:ext>
            </a:extLst>
          </p:cNvPr>
          <p:cNvSpPr>
            <a:spLocks noGrp="1"/>
          </p:cNvSpPr>
          <p:nvPr>
            <p:ph idx="1"/>
          </p:nvPr>
        </p:nvSpPr>
        <p:spPr>
          <a:xfrm>
            <a:off x="1174823" y="1235734"/>
            <a:ext cx="3908809" cy="4386530"/>
          </a:xfrm>
          <a:solidFill>
            <a:schemeClr val="accent2">
              <a:lumMod val="40000"/>
              <a:lumOff val="60000"/>
            </a:schemeClr>
          </a:solidFill>
        </p:spPr>
        <p:txBody>
          <a:bodyPr anchor="t">
            <a:normAutofit/>
          </a:bodyPr>
          <a:lstStyle/>
          <a:p>
            <a:r>
              <a:rPr lang="sv-SE" sz="1600" dirty="0">
                <a:solidFill>
                  <a:schemeClr val="accent2">
                    <a:lumMod val="75000"/>
                  </a:schemeClr>
                </a:solidFill>
              </a:rPr>
              <a:t>I kommunen är det en signifikant större andel elever år 2 på gymnasiet än i åk 9 som är snusare. </a:t>
            </a:r>
          </a:p>
          <a:p>
            <a:r>
              <a:rPr lang="sv-SE" sz="1600" dirty="0">
                <a:solidFill>
                  <a:schemeClr val="accent2">
                    <a:lumMod val="75000"/>
                  </a:schemeClr>
                </a:solidFill>
              </a:rPr>
              <a:t>Andelen elever som är rökare, </a:t>
            </a:r>
            <a:r>
              <a:rPr lang="sv-SE" sz="1600" dirty="0" err="1">
                <a:solidFill>
                  <a:schemeClr val="accent2">
                    <a:lumMod val="75000"/>
                  </a:schemeClr>
                </a:solidFill>
              </a:rPr>
              <a:t>vejpare</a:t>
            </a:r>
            <a:r>
              <a:rPr lang="sv-SE" sz="1600" dirty="0">
                <a:solidFill>
                  <a:schemeClr val="accent2">
                    <a:lumMod val="75000"/>
                  </a:schemeClr>
                </a:solidFill>
              </a:rPr>
              <a:t> eller snusare av vitt snus skiljer sig inte signifikant åt mellan de två årskurserna i kommunen. </a:t>
            </a:r>
          </a:p>
          <a:p>
            <a:r>
              <a:rPr lang="sv-SE" sz="1600" dirty="0">
                <a:solidFill>
                  <a:schemeClr val="accent2">
                    <a:lumMod val="75000"/>
                  </a:schemeClr>
                </a:solidFill>
              </a:rPr>
              <a:t>Sedan 2019 är det en ökning av andelen elever år 2 på gymnasiet i Härjedalen som är snusare.</a:t>
            </a:r>
          </a:p>
          <a:p>
            <a:r>
              <a:rPr lang="sv-SE" sz="1600" dirty="0">
                <a:solidFill>
                  <a:schemeClr val="accent2">
                    <a:lumMod val="75000"/>
                  </a:schemeClr>
                </a:solidFill>
              </a:rPr>
              <a:t>Andelen elever i kommunen som är rökare har varit på samma nivå över tid. </a:t>
            </a:r>
          </a:p>
          <a:p>
            <a:r>
              <a:rPr lang="sv-SE" sz="1600" dirty="0">
                <a:solidFill>
                  <a:schemeClr val="accent2">
                    <a:lumMod val="75000"/>
                  </a:schemeClr>
                </a:solidFill>
              </a:rPr>
              <a:t>Andelen elever i åk 9 och år 2 på gymnasiet som är rökare, snusare </a:t>
            </a:r>
            <a:r>
              <a:rPr lang="sv-SE" sz="1600" dirty="0" err="1">
                <a:solidFill>
                  <a:schemeClr val="accent2">
                    <a:lumMod val="75000"/>
                  </a:schemeClr>
                </a:solidFill>
              </a:rPr>
              <a:t>vejpare</a:t>
            </a:r>
            <a:r>
              <a:rPr lang="sv-SE" sz="1600" dirty="0">
                <a:solidFill>
                  <a:schemeClr val="accent2">
                    <a:lumMod val="75000"/>
                  </a:schemeClr>
                </a:solidFill>
              </a:rPr>
              <a:t> eller vitt-snusare skiljer sig inte signifikant mot andelen i länet eller riket. </a:t>
            </a:r>
          </a:p>
          <a:p>
            <a:endParaRPr lang="sv-SE" sz="1600" dirty="0">
              <a:solidFill>
                <a:schemeClr val="accent2">
                  <a:lumMod val="75000"/>
                </a:schemeClr>
              </a:solidFill>
            </a:endParaRPr>
          </a:p>
        </p:txBody>
      </p:sp>
      <p:sp>
        <p:nvSpPr>
          <p:cNvPr id="6" name="Rubrik 1">
            <a:extLst>
              <a:ext uri="{FF2B5EF4-FFF2-40B4-BE49-F238E27FC236}">
                <a16:creationId xmlns:a16="http://schemas.microsoft.com/office/drawing/2014/main" id="{38D5893F-C3E2-42DB-8F17-C9024764190B}"/>
              </a:ext>
            </a:extLst>
          </p:cNvPr>
          <p:cNvSpPr txBox="1">
            <a:spLocks/>
          </p:cNvSpPr>
          <p:nvPr/>
        </p:nvSpPr>
        <p:spPr>
          <a:xfrm>
            <a:off x="0" y="-120087"/>
            <a:ext cx="843572" cy="7374867"/>
          </a:xfrm>
          <a:prstGeom prst="rect">
            <a:avLst/>
          </a:prstGeom>
        </p:spPr>
        <p:txBody>
          <a:bodyPr vert="wordArtVert"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HÄRJEDALEN</a:t>
            </a:r>
          </a:p>
        </p:txBody>
      </p:sp>
      <p:cxnSp>
        <p:nvCxnSpPr>
          <p:cNvPr id="9" name="Rak koppling 8">
            <a:extLst>
              <a:ext uri="{FF2B5EF4-FFF2-40B4-BE49-F238E27FC236}">
                <a16:creationId xmlns:a16="http://schemas.microsoft.com/office/drawing/2014/main" id="{1E34C54A-A7FE-FDF6-6844-53068C5C9BC6}"/>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4" name="textruta 1">
            <a:extLst>
              <a:ext uri="{FF2B5EF4-FFF2-40B4-BE49-F238E27FC236}">
                <a16:creationId xmlns:a16="http://schemas.microsoft.com/office/drawing/2014/main" id="{00F1B265-673F-5140-B9AD-08B8DCABC49B}"/>
              </a:ext>
            </a:extLst>
          </p:cNvPr>
          <p:cNvSpPr txBox="1"/>
          <p:nvPr/>
        </p:nvSpPr>
        <p:spPr>
          <a:xfrm>
            <a:off x="8155161" y="2112465"/>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0" name="textruta 1">
            <a:extLst>
              <a:ext uri="{FF2B5EF4-FFF2-40B4-BE49-F238E27FC236}">
                <a16:creationId xmlns:a16="http://schemas.microsoft.com/office/drawing/2014/main" id="{8A462119-5C42-F73E-343A-E2B16AD7D5FF}"/>
              </a:ext>
            </a:extLst>
          </p:cNvPr>
          <p:cNvSpPr txBox="1"/>
          <p:nvPr/>
        </p:nvSpPr>
        <p:spPr>
          <a:xfrm>
            <a:off x="7103515" y="6167120"/>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10">
            <a:extLst>
              <a:ext uri="{FF2B5EF4-FFF2-40B4-BE49-F238E27FC236}">
                <a16:creationId xmlns:a16="http://schemas.microsoft.com/office/drawing/2014/main" id="{185655B3-6B8D-9AE9-D2B9-2C71A639E5B0}"/>
              </a:ext>
            </a:extLst>
          </p:cNvPr>
          <p:cNvSpPr txBox="1"/>
          <p:nvPr/>
        </p:nvSpPr>
        <p:spPr>
          <a:xfrm>
            <a:off x="7321890" y="6167120"/>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de två årskurserna.</a:t>
            </a:r>
          </a:p>
        </p:txBody>
      </p:sp>
    </p:spTree>
    <p:extLst>
      <p:ext uri="{BB962C8B-B14F-4D97-AF65-F5344CB8AC3E}">
        <p14:creationId xmlns:p14="http://schemas.microsoft.com/office/powerpoint/2010/main" val="29364726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ktangel: rundade hörn 7">
            <a:extLst>
              <a:ext uri="{FF2B5EF4-FFF2-40B4-BE49-F238E27FC236}">
                <a16:creationId xmlns:a16="http://schemas.microsoft.com/office/drawing/2014/main" id="{B726C6E8-7963-FBE0-1DC1-8497EDCE500F}"/>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2E96252-4E7E-8CA9-E83D-655CB37B01E2}"/>
              </a:ext>
            </a:extLst>
          </p:cNvPr>
          <p:cNvSpPr>
            <a:spLocks noGrp="1"/>
          </p:cNvSpPr>
          <p:nvPr>
            <p:ph type="title"/>
          </p:nvPr>
        </p:nvSpPr>
        <p:spPr>
          <a:xfrm>
            <a:off x="43650" y="427369"/>
            <a:ext cx="961185" cy="6003261"/>
          </a:xfrm>
        </p:spPr>
        <p:txBody>
          <a:bodyPr vert="wordArtVert" anchor="b">
            <a:normAutofit/>
          </a:bodyPr>
          <a:lstStyle/>
          <a:p>
            <a:r>
              <a:rPr lang="sv-SE" sz="3800" b="1" dirty="0">
                <a:solidFill>
                  <a:schemeClr val="accent2">
                    <a:lumMod val="75000"/>
                  </a:schemeClr>
                </a:solidFill>
              </a:rPr>
              <a:t>LÄNSNIVÅ</a:t>
            </a:r>
          </a:p>
        </p:txBody>
      </p:sp>
      <p:sp>
        <p:nvSpPr>
          <p:cNvPr id="3" name="Platshållare för innehåll 2">
            <a:extLst>
              <a:ext uri="{FF2B5EF4-FFF2-40B4-BE49-F238E27FC236}">
                <a16:creationId xmlns:a16="http://schemas.microsoft.com/office/drawing/2014/main" id="{2461A97C-9B34-7BF9-9C6B-260CFDA8C9F6}"/>
              </a:ext>
            </a:extLst>
          </p:cNvPr>
          <p:cNvSpPr>
            <a:spLocks noGrp="1"/>
          </p:cNvSpPr>
          <p:nvPr>
            <p:ph idx="1"/>
          </p:nvPr>
        </p:nvSpPr>
        <p:spPr>
          <a:xfrm>
            <a:off x="1160584" y="1294355"/>
            <a:ext cx="4320789" cy="4913119"/>
          </a:xfrm>
          <a:solidFill>
            <a:schemeClr val="accent2">
              <a:lumMod val="20000"/>
              <a:lumOff val="80000"/>
            </a:schemeClr>
          </a:solidFill>
        </p:spPr>
        <p:txBody>
          <a:bodyPr anchor="t">
            <a:noAutofit/>
          </a:bodyPr>
          <a:lstStyle/>
          <a:p>
            <a:r>
              <a:rPr lang="sv-SE" sz="1600" dirty="0">
                <a:solidFill>
                  <a:schemeClr val="accent2">
                    <a:lumMod val="75000"/>
                  </a:schemeClr>
                </a:solidFill>
              </a:rPr>
              <a:t>På länsnivå är det lika vanligt bland flickor som bland pojkar att vara snusare respektive rökare. </a:t>
            </a:r>
          </a:p>
          <a:p>
            <a:r>
              <a:rPr lang="sv-SE" sz="1600" dirty="0">
                <a:solidFill>
                  <a:schemeClr val="accent2">
                    <a:lumMod val="75000"/>
                  </a:schemeClr>
                </a:solidFill>
              </a:rPr>
              <a:t>Det är vanligare i den äldre årskursen att vara snusare och rökare jämfört med åk 9. </a:t>
            </a:r>
          </a:p>
          <a:p>
            <a:r>
              <a:rPr lang="sv-SE" sz="1600" dirty="0">
                <a:solidFill>
                  <a:schemeClr val="accent2">
                    <a:lumMod val="75000"/>
                  </a:schemeClr>
                </a:solidFill>
              </a:rPr>
              <a:t>I båda årskurserna finns det en ökning av andelen flickor som är snusare vilket gör att det 2023 är lika vanligt bland flickor som pojkar att vara snusare. </a:t>
            </a:r>
          </a:p>
          <a:p>
            <a:r>
              <a:rPr lang="sv-SE" sz="1600" dirty="0">
                <a:solidFill>
                  <a:schemeClr val="accent2">
                    <a:lumMod val="75000"/>
                  </a:schemeClr>
                </a:solidFill>
              </a:rPr>
              <a:t>I jämförelse med 2012 är det i båda årskurserna, en mindre andel elever som är rökare. I åk 9 är det framför allt andelen pojkar som minskat signifikant under tidsperioden och för elever år 2 på gymnasiet det främst flickor som minskat signifikant.  </a:t>
            </a:r>
          </a:p>
          <a:p>
            <a:r>
              <a:rPr lang="sv-SE" sz="1600" dirty="0">
                <a:solidFill>
                  <a:schemeClr val="accent2">
                    <a:lumMod val="75000"/>
                  </a:schemeClr>
                </a:solidFill>
              </a:rPr>
              <a:t>Andelen elever i länet som är snusare eller rökare skiljer sig inte signifikant mot riket i någon av årskurserna. </a:t>
            </a:r>
          </a:p>
        </p:txBody>
      </p:sp>
      <p:graphicFrame>
        <p:nvGraphicFramePr>
          <p:cNvPr id="6" name="Diagram 5">
            <a:extLst>
              <a:ext uri="{FF2B5EF4-FFF2-40B4-BE49-F238E27FC236}">
                <a16:creationId xmlns:a16="http://schemas.microsoft.com/office/drawing/2014/main" id="{5A029A2C-DBB9-CB7D-79C8-F61C9BF8B82A}"/>
              </a:ext>
            </a:extLst>
          </p:cNvPr>
          <p:cNvGraphicFramePr>
            <a:graphicFrameLocks/>
          </p:cNvGraphicFramePr>
          <p:nvPr>
            <p:extLst>
              <p:ext uri="{D42A27DB-BD31-4B8C-83A1-F6EECF244321}">
                <p14:modId xmlns:p14="http://schemas.microsoft.com/office/powerpoint/2010/main" val="3145222841"/>
              </p:ext>
            </p:extLst>
          </p:nvPr>
        </p:nvGraphicFramePr>
        <p:xfrm>
          <a:off x="5637122" y="1040570"/>
          <a:ext cx="6511228" cy="4913120"/>
        </p:xfrm>
        <a:graphic>
          <a:graphicData uri="http://schemas.openxmlformats.org/drawingml/2006/chart">
            <c:chart xmlns:c="http://schemas.openxmlformats.org/drawingml/2006/chart" xmlns:r="http://schemas.openxmlformats.org/officeDocument/2006/relationships" r:id="rId3"/>
          </a:graphicData>
        </a:graphic>
      </p:graphicFrame>
      <p:sp>
        <p:nvSpPr>
          <p:cNvPr id="4" name="Rubrik 1">
            <a:extLst>
              <a:ext uri="{FF2B5EF4-FFF2-40B4-BE49-F238E27FC236}">
                <a16:creationId xmlns:a16="http://schemas.microsoft.com/office/drawing/2014/main" id="{FBDBEBB7-7FD5-3A24-11ED-BE7F5898AA88}"/>
              </a:ext>
            </a:extLst>
          </p:cNvPr>
          <p:cNvSpPr txBox="1">
            <a:spLocks/>
          </p:cNvSpPr>
          <p:nvPr/>
        </p:nvSpPr>
        <p:spPr>
          <a:xfrm>
            <a:off x="1222283" y="253784"/>
            <a:ext cx="3908809" cy="7867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200" dirty="0">
                <a:solidFill>
                  <a:schemeClr val="accent2">
                    <a:lumMod val="75000"/>
                  </a:schemeClr>
                </a:solidFill>
              </a:rPr>
              <a:t>Tobak</a:t>
            </a:r>
          </a:p>
        </p:txBody>
      </p:sp>
      <p:cxnSp>
        <p:nvCxnSpPr>
          <p:cNvPr id="9" name="Rak koppling 8">
            <a:extLst>
              <a:ext uri="{FF2B5EF4-FFF2-40B4-BE49-F238E27FC236}">
                <a16:creationId xmlns:a16="http://schemas.microsoft.com/office/drawing/2014/main" id="{8EAF19FD-3458-A3AB-EA2A-D78406D01742}"/>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 name="textruta 1">
            <a:extLst>
              <a:ext uri="{FF2B5EF4-FFF2-40B4-BE49-F238E27FC236}">
                <a16:creationId xmlns:a16="http://schemas.microsoft.com/office/drawing/2014/main" id="{3744D5BC-36EA-EDD4-5B86-F94D87D4E5F5}"/>
              </a:ext>
            </a:extLst>
          </p:cNvPr>
          <p:cNvSpPr txBox="1"/>
          <p:nvPr/>
        </p:nvSpPr>
        <p:spPr>
          <a:xfrm>
            <a:off x="7103515" y="6359626"/>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7" name="textruta 6">
            <a:extLst>
              <a:ext uri="{FF2B5EF4-FFF2-40B4-BE49-F238E27FC236}">
                <a16:creationId xmlns:a16="http://schemas.microsoft.com/office/drawing/2014/main" id="{1CA31BEF-AF3E-C454-2AE9-183DD92BF6B7}"/>
              </a:ext>
            </a:extLst>
          </p:cNvPr>
          <p:cNvSpPr txBox="1"/>
          <p:nvPr/>
        </p:nvSpPr>
        <p:spPr>
          <a:xfrm>
            <a:off x="7321890" y="6359626"/>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åren.</a:t>
            </a:r>
          </a:p>
        </p:txBody>
      </p:sp>
    </p:spTree>
    <p:extLst>
      <p:ext uri="{BB962C8B-B14F-4D97-AF65-F5344CB8AC3E}">
        <p14:creationId xmlns:p14="http://schemas.microsoft.com/office/powerpoint/2010/main" val="3729849331"/>
      </p:ext>
    </p:extLst>
  </p:cSld>
  <p:clrMapOvr>
    <a:masterClrMapping/>
  </p:clrMapOvr>
</p:sld>
</file>

<file path=ppt/theme/theme1.xml><?xml version="1.0" encoding="utf-8"?>
<a:theme xmlns:a="http://schemas.openxmlformats.org/drawingml/2006/main" name="Tema Office 2013 – 2022">
  <a:themeElements>
    <a:clrScheme name="Tema Office 2013 – 2022">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Tema Office 2013 – 2022">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Office 2013 – 2022">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AE6F2518-B084-4896-AF52-66CC2144AA26}"/>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1C7E1BC12D685E49BB3F8D8D0A3A5A10" ma:contentTypeVersion="16" ma:contentTypeDescription="Skapa ett nytt dokument." ma:contentTypeScope="" ma:versionID="7e9bd5ddcc16feb3a820280cdd9dc9d7">
  <xsd:schema xmlns:xsd="http://www.w3.org/2001/XMLSchema" xmlns:xs="http://www.w3.org/2001/XMLSchema" xmlns:p="http://schemas.microsoft.com/office/2006/metadata/properties" xmlns:ns3="9b125538-e953-4cca-a0a9-3d133e5beb07" xmlns:ns4="04bea24c-a9a5-4b42-9311-a1e0a452b1ff" targetNamespace="http://schemas.microsoft.com/office/2006/metadata/properties" ma:root="true" ma:fieldsID="d07d0b3ad602860bcb53d28893853d71" ns3:_="" ns4:_="">
    <xsd:import namespace="9b125538-e953-4cca-a0a9-3d133e5beb07"/>
    <xsd:import namespace="04bea24c-a9a5-4b42-9311-a1e0a452b1ff"/>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4:SharedWithUsers" minOccurs="0"/>
                <xsd:element ref="ns4:SharedWithDetails" minOccurs="0"/>
                <xsd:element ref="ns4:SharingHintHash" minOccurs="0"/>
                <xsd:element ref="ns3:_activity" minOccurs="0"/>
                <xsd:element ref="ns3:MediaServiceObjectDetectorVersions" minOccurs="0"/>
                <xsd:element ref="ns3:MediaServiceSearchProperties"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125538-e953-4cca-a0a9-3d133e5beb0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_activity" ma:index="20" nillable="true" ma:displayName="_activity" ma:hidden="true" ma:internalName="_activity">
      <xsd:simpleType>
        <xsd:restriction base="dms:Note"/>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SystemTags" ma:index="23"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4bea24c-a9a5-4b42-9311-a1e0a452b1ff" elementFormDefault="qualified">
    <xsd:import namespace="http://schemas.microsoft.com/office/2006/documentManagement/types"/>
    <xsd:import namespace="http://schemas.microsoft.com/office/infopath/2007/PartnerControls"/>
    <xsd:element name="SharedWithUsers" ma:index="17"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Delat med information" ma:internalName="SharedWithDetails" ma:readOnly="true">
      <xsd:simpleType>
        <xsd:restriction base="dms:Note">
          <xsd:maxLength value="255"/>
        </xsd:restriction>
      </xsd:simpleType>
    </xsd:element>
    <xsd:element name="SharingHintHash" ma:index="19" nillable="true" ma:displayName="Delar tips,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9b125538-e953-4cca-a0a9-3d133e5beb07"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9F695D0-94A6-4124-A16C-8840AA5435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b125538-e953-4cca-a0a9-3d133e5beb07"/>
    <ds:schemaRef ds:uri="04bea24c-a9a5-4b42-9311-a1e0a452b1f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E61B20D-1391-4B98-882B-3B687056E298}">
  <ds:schemaRefs>
    <ds:schemaRef ds:uri="9b125538-e953-4cca-a0a9-3d133e5beb07"/>
    <ds:schemaRef ds:uri="http://purl.org/dc/dcmitype/"/>
    <ds:schemaRef ds:uri="http://schemas.microsoft.com/office/2006/documentManagement/types"/>
    <ds:schemaRef ds:uri="http://schemas.microsoft.com/office/infopath/2007/PartnerControls"/>
    <ds:schemaRef ds:uri="http://schemas.microsoft.com/office/2006/metadata/properties"/>
    <ds:schemaRef ds:uri="http://www.w3.org/XML/1998/namespace"/>
    <ds:schemaRef ds:uri="http://purl.org/dc/elements/1.1/"/>
    <ds:schemaRef ds:uri="http://schemas.openxmlformats.org/package/2006/metadata/core-properties"/>
    <ds:schemaRef ds:uri="04bea24c-a9a5-4b42-9311-a1e0a452b1ff"/>
    <ds:schemaRef ds:uri="http://purl.org/dc/terms/"/>
  </ds:schemaRefs>
</ds:datastoreItem>
</file>

<file path=customXml/itemProps3.xml><?xml version="1.0" encoding="utf-8"?>
<ds:datastoreItem xmlns:ds="http://schemas.openxmlformats.org/officeDocument/2006/customXml" ds:itemID="{06184D5D-FA0E-436A-A309-2AC6BC79A5F1}">
  <ds:schemaRefs>
    <ds:schemaRef ds:uri="http://schemas.microsoft.com/sharepoint/v3/contenttype/forms"/>
  </ds:schemaRefs>
</ds:datastoreItem>
</file>

<file path=docMetadata/LabelInfo.xml><?xml version="1.0" encoding="utf-8"?>
<clbl:labelList xmlns:clbl="http://schemas.microsoft.com/office/2020/mipLabelMetadata">
  <clbl:label id="{d3b4cf3a-ca77-4a02-aefa-f4398591468f}" enabled="0" method="" siteId="{d3b4cf3a-ca77-4a02-aefa-f4398591468f}" removed="1"/>
</clbl:labelList>
</file>

<file path=docProps/app.xml><?xml version="1.0" encoding="utf-8"?>
<Properties xmlns="http://schemas.openxmlformats.org/officeDocument/2006/extended-properties" xmlns:vt="http://schemas.openxmlformats.org/officeDocument/2006/docPropsVTypes">
  <Template>Office 2013 - 2022 Theme</Template>
  <TotalTime>0</TotalTime>
  <Words>9172</Words>
  <Application>Microsoft Office PowerPoint</Application>
  <PresentationFormat>Bredbild</PresentationFormat>
  <Paragraphs>667</Paragraphs>
  <Slides>31</Slides>
  <Notes>30</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31</vt:i4>
      </vt:variant>
    </vt:vector>
  </HeadingPairs>
  <TitlesOfParts>
    <vt:vector size="37" baseType="lpstr">
      <vt:lpstr>Aptos</vt:lpstr>
      <vt:lpstr>Arial</vt:lpstr>
      <vt:lpstr>Calibri</vt:lpstr>
      <vt:lpstr>Calibri Light</vt:lpstr>
      <vt:lpstr>Wingdings</vt:lpstr>
      <vt:lpstr>Tema Office 2013 – 2022</vt:lpstr>
      <vt:lpstr>PowerPoint-presentation</vt:lpstr>
      <vt:lpstr>BAKGRUND  &amp;  SVARSFREKVENS</vt:lpstr>
      <vt:lpstr>RESULTAT- REDOVISNING - tolkning och begränsningar</vt:lpstr>
      <vt:lpstr>Alkohol</vt:lpstr>
      <vt:lpstr>PowerPoint-presentation</vt:lpstr>
      <vt:lpstr>Narkotika och läkemedel* </vt:lpstr>
      <vt:lpstr>LÄNSNIVÅ</vt:lpstr>
      <vt:lpstr>Tobak och nikotin</vt:lpstr>
      <vt:lpstr>LÄNSNIVÅ</vt:lpstr>
      <vt:lpstr>LÄNSNIVÅ</vt:lpstr>
      <vt:lpstr>Spel om pengar</vt:lpstr>
      <vt:lpstr>Spel om pengar</vt:lpstr>
      <vt:lpstr>Tidig debutålder</vt:lpstr>
      <vt:lpstr>Tidig debutålder</vt:lpstr>
      <vt:lpstr>Tillgänglighet </vt:lpstr>
      <vt:lpstr>Tillgänglighet</vt:lpstr>
      <vt:lpstr>Riskuppfattning</vt:lpstr>
      <vt:lpstr>Riskuppfattning</vt:lpstr>
      <vt:lpstr>Föräldrars attityder </vt:lpstr>
      <vt:lpstr>PowerPoint-presentation</vt:lpstr>
      <vt:lpstr>Hälsa och skoltrivsel</vt:lpstr>
      <vt:lpstr>Hälsa </vt:lpstr>
      <vt:lpstr>Skoltrivsel</vt:lpstr>
      <vt:lpstr>Fritid</vt:lpstr>
      <vt:lpstr>Fritid</vt:lpstr>
      <vt:lpstr>Signifikanta skillnader över tid och i jämförelse med länet och riket</vt:lpstr>
      <vt:lpstr>Riskfaktorer är vanligare bland elever vars föräldrar inte vet var de är fredag- /lördagskvällar</vt:lpstr>
      <vt:lpstr>Att ha riskfaktorer är vanligare bland elever som använder tobak- och nikotinprodukter  </vt:lpstr>
      <vt:lpstr>Vikten av att inte börja röka… </vt:lpstr>
      <vt:lpstr>Sammanfattningsvis utifrån länets resultat </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Skolelevers drogvanor 2023</dc:title>
  <dc:creator>Hanna Viklund</dc:creator>
  <cp:lastModifiedBy>Hanna Viklund</cp:lastModifiedBy>
  <cp:revision>3</cp:revision>
  <dcterms:created xsi:type="dcterms:W3CDTF">2024-04-10T10:53:49Z</dcterms:created>
  <dcterms:modified xsi:type="dcterms:W3CDTF">2024-09-13T12:36:43Z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0x0101001C7E1BC12D685E49BB3F8D8D0A3A5A10</vt:lpwstr>
  </property>
</Properties>
</file>