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9.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0.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2.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3.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drawings/drawing2.xml" ContentType="application/vnd.openxmlformats-officedocument.drawingml.chartshapes+xml"/>
  <Override PartName="/ppt/notesSlides/notesSlide24.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25.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8.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2" r:id="rId5"/>
    <p:sldId id="257" r:id="rId6"/>
    <p:sldId id="274" r:id="rId7"/>
    <p:sldId id="258" r:id="rId8"/>
    <p:sldId id="275" r:id="rId9"/>
    <p:sldId id="259" r:id="rId10"/>
    <p:sldId id="283" r:id="rId11"/>
    <p:sldId id="260" r:id="rId12"/>
    <p:sldId id="288" r:id="rId13"/>
    <p:sldId id="295" r:id="rId14"/>
    <p:sldId id="262" r:id="rId15"/>
    <p:sldId id="292" r:id="rId16"/>
    <p:sldId id="263" r:id="rId17"/>
    <p:sldId id="270" r:id="rId18"/>
    <p:sldId id="264" r:id="rId19"/>
    <p:sldId id="286" r:id="rId20"/>
    <p:sldId id="289" r:id="rId21"/>
    <p:sldId id="287" r:id="rId22"/>
    <p:sldId id="266" r:id="rId23"/>
    <p:sldId id="1243" r:id="rId24"/>
    <p:sldId id="291" r:id="rId25"/>
    <p:sldId id="1244" r:id="rId26"/>
    <p:sldId id="1245" r:id="rId27"/>
    <p:sldId id="358" r:id="rId28"/>
    <p:sldId id="370" r:id="rId29"/>
    <p:sldId id="371" r:id="rId30"/>
    <p:sldId id="1230" r:id="rId31"/>
    <p:sldId id="1246" r:id="rId32"/>
    <p:sldId id="1237" r:id="rId33"/>
    <p:sldId id="1247"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06EC8-2E38-4B67-9EDC-FA3C49A5271B}" v="29" dt="2024-09-10T09:16:30.4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86455" autoAdjust="0"/>
  </p:normalViewPr>
  <p:slideViewPr>
    <p:cSldViewPr snapToGrid="0">
      <p:cViewPr varScale="1">
        <p:scale>
          <a:sx n="93" d="100"/>
          <a:sy n="93" d="100"/>
        </p:scale>
        <p:origin x="534" y="72"/>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2C706EC8-2E38-4B67-9EDC-FA3C49A5271B}"/>
    <pc:docChg chg="undo custSel addSld delSld modSld">
      <pc:chgData name="Hanna Viklund" userId="4e0e2cf7-cba3-4ce7-ad0b-30acc56ca5a9" providerId="ADAL" clId="{2C706EC8-2E38-4B67-9EDC-FA3C49A5271B}" dt="2024-09-10T09:31:54.183" v="1615" actId="948"/>
      <pc:docMkLst>
        <pc:docMk/>
      </pc:docMkLst>
      <pc:sldChg chg="modSp mod">
        <pc:chgData name="Hanna Viklund" userId="4e0e2cf7-cba3-4ce7-ad0b-30acc56ca5a9" providerId="ADAL" clId="{2C706EC8-2E38-4B67-9EDC-FA3C49A5271B}" dt="2024-09-10T07:37:32.979" v="187" actId="20577"/>
        <pc:sldMkLst>
          <pc:docMk/>
          <pc:sldMk cId="3814150176" sldId="257"/>
        </pc:sldMkLst>
        <pc:spChg chg="mod">
          <ac:chgData name="Hanna Viklund" userId="4e0e2cf7-cba3-4ce7-ad0b-30acc56ca5a9" providerId="ADAL" clId="{2C706EC8-2E38-4B67-9EDC-FA3C49A5271B}" dt="2024-09-10T07:37:32.979" v="187" actId="20577"/>
          <ac:spMkLst>
            <pc:docMk/>
            <pc:sldMk cId="3814150176" sldId="257"/>
            <ac:spMk id="3" creationId="{8D43E3E6-6A09-2C78-4AA2-3373E0A9A269}"/>
          </ac:spMkLst>
        </pc:spChg>
      </pc:sldChg>
      <pc:sldChg chg="modSp mod">
        <pc:chgData name="Hanna Viklund" userId="4e0e2cf7-cba3-4ce7-ad0b-30acc56ca5a9" providerId="ADAL" clId="{2C706EC8-2E38-4B67-9EDC-FA3C49A5271B}" dt="2024-09-10T07:39:58.227" v="193" actId="1076"/>
        <pc:sldMkLst>
          <pc:docMk/>
          <pc:sldMk cId="3565901218" sldId="258"/>
        </pc:sldMkLst>
        <pc:spChg chg="mod">
          <ac:chgData name="Hanna Viklund" userId="4e0e2cf7-cba3-4ce7-ad0b-30acc56ca5a9" providerId="ADAL" clId="{2C706EC8-2E38-4B67-9EDC-FA3C49A5271B}" dt="2024-09-10T07:39:58.227" v="193" actId="1076"/>
          <ac:spMkLst>
            <pc:docMk/>
            <pc:sldMk cId="3565901218" sldId="258"/>
            <ac:spMk id="3" creationId="{8D3B7206-C7CB-860F-2A1F-3C948A3F36AB}"/>
          </ac:spMkLst>
        </pc:spChg>
      </pc:sldChg>
      <pc:sldChg chg="modSp mod modNotesTx">
        <pc:chgData name="Hanna Viklund" userId="4e0e2cf7-cba3-4ce7-ad0b-30acc56ca5a9" providerId="ADAL" clId="{2C706EC8-2E38-4B67-9EDC-FA3C49A5271B}" dt="2024-09-10T07:42:10.904" v="203" actId="20577"/>
        <pc:sldMkLst>
          <pc:docMk/>
          <pc:sldMk cId="93814470" sldId="259"/>
        </pc:sldMkLst>
        <pc:spChg chg="mod">
          <ac:chgData name="Hanna Viklund" userId="4e0e2cf7-cba3-4ce7-ad0b-30acc56ca5a9" providerId="ADAL" clId="{2C706EC8-2E38-4B67-9EDC-FA3C49A5271B}" dt="2024-09-09T10:10:51.226" v="171" actId="1076"/>
          <ac:spMkLst>
            <pc:docMk/>
            <pc:sldMk cId="93814470" sldId="259"/>
            <ac:spMk id="5" creationId="{66375CC8-D3A6-10BD-412B-91097C826CE4}"/>
          </ac:spMkLst>
        </pc:spChg>
        <pc:spChg chg="mod">
          <ac:chgData name="Hanna Viklund" userId="4e0e2cf7-cba3-4ce7-ad0b-30acc56ca5a9" providerId="ADAL" clId="{2C706EC8-2E38-4B67-9EDC-FA3C49A5271B}" dt="2024-09-10T07:40:41.063" v="194" actId="1076"/>
          <ac:spMkLst>
            <pc:docMk/>
            <pc:sldMk cId="93814470" sldId="259"/>
            <ac:spMk id="8" creationId="{4B028E2E-C0AE-C99B-DC68-B3DFE30888A4}"/>
          </ac:spMkLst>
        </pc:spChg>
      </pc:sldChg>
      <pc:sldChg chg="modSp mod modNotesTx">
        <pc:chgData name="Hanna Viklund" userId="4e0e2cf7-cba3-4ce7-ad0b-30acc56ca5a9" providerId="ADAL" clId="{2C706EC8-2E38-4B67-9EDC-FA3C49A5271B}" dt="2024-09-10T07:46:48.586" v="293" actId="313"/>
        <pc:sldMkLst>
          <pc:docMk/>
          <pc:sldMk cId="1369620879" sldId="260"/>
        </pc:sldMkLst>
        <pc:spChg chg="mod">
          <ac:chgData name="Hanna Viklund" userId="4e0e2cf7-cba3-4ce7-ad0b-30acc56ca5a9" providerId="ADAL" clId="{2C706EC8-2E38-4B67-9EDC-FA3C49A5271B}" dt="2024-09-10T07:46:08.572" v="228" actId="20577"/>
          <ac:spMkLst>
            <pc:docMk/>
            <pc:sldMk cId="1369620879" sldId="260"/>
            <ac:spMk id="3" creationId="{2461A97C-9B34-7BF9-9C6B-260CFDA8C9F6}"/>
          </ac:spMkLst>
        </pc:spChg>
      </pc:sldChg>
      <pc:sldChg chg="modSp mod">
        <pc:chgData name="Hanna Viklund" userId="4e0e2cf7-cba3-4ce7-ad0b-30acc56ca5a9" providerId="ADAL" clId="{2C706EC8-2E38-4B67-9EDC-FA3C49A5271B}" dt="2024-09-10T07:46:57.204" v="294" actId="1076"/>
        <pc:sldMkLst>
          <pc:docMk/>
          <pc:sldMk cId="390645500" sldId="262"/>
        </pc:sldMkLst>
        <pc:spChg chg="mod">
          <ac:chgData name="Hanna Viklund" userId="4e0e2cf7-cba3-4ce7-ad0b-30acc56ca5a9" providerId="ADAL" clId="{2C706EC8-2E38-4B67-9EDC-FA3C49A5271B}" dt="2024-09-10T07:46:57.204" v="294" actId="1076"/>
          <ac:spMkLst>
            <pc:docMk/>
            <pc:sldMk cId="390645500" sldId="262"/>
            <ac:spMk id="5" creationId="{440472C9-F537-6593-2D73-83F10BBA7702}"/>
          </ac:spMkLst>
        </pc:spChg>
      </pc:sldChg>
      <pc:sldChg chg="modSp mod modNotesTx">
        <pc:chgData name="Hanna Viklund" userId="4e0e2cf7-cba3-4ce7-ad0b-30acc56ca5a9" providerId="ADAL" clId="{2C706EC8-2E38-4B67-9EDC-FA3C49A5271B}" dt="2024-09-10T07:48:14.546" v="351" actId="6549"/>
        <pc:sldMkLst>
          <pc:docMk/>
          <pc:sldMk cId="2292691478" sldId="263"/>
        </pc:sldMkLst>
        <pc:spChg chg="mod">
          <ac:chgData name="Hanna Viklund" userId="4e0e2cf7-cba3-4ce7-ad0b-30acc56ca5a9" providerId="ADAL" clId="{2C706EC8-2E38-4B67-9EDC-FA3C49A5271B}" dt="2024-09-10T07:48:05.873" v="348" actId="20577"/>
          <ac:spMkLst>
            <pc:docMk/>
            <pc:sldMk cId="2292691478" sldId="263"/>
            <ac:spMk id="8" creationId="{4EEABB05-9EBE-C9AD-79A6-72939DC4718B}"/>
          </ac:spMkLst>
        </pc:spChg>
      </pc:sldChg>
      <pc:sldChg chg="modSp mod">
        <pc:chgData name="Hanna Viklund" userId="4e0e2cf7-cba3-4ce7-ad0b-30acc56ca5a9" providerId="ADAL" clId="{2C706EC8-2E38-4B67-9EDC-FA3C49A5271B}" dt="2024-09-10T07:48:58.503" v="352" actId="1076"/>
        <pc:sldMkLst>
          <pc:docMk/>
          <pc:sldMk cId="4046441300" sldId="264"/>
        </pc:sldMkLst>
        <pc:spChg chg="mod">
          <ac:chgData name="Hanna Viklund" userId="4e0e2cf7-cba3-4ce7-ad0b-30acc56ca5a9" providerId="ADAL" clId="{2C706EC8-2E38-4B67-9EDC-FA3C49A5271B}" dt="2024-09-10T07:48:58.503" v="352" actId="1076"/>
          <ac:spMkLst>
            <pc:docMk/>
            <pc:sldMk cId="4046441300" sldId="264"/>
            <ac:spMk id="6" creationId="{3D60A09F-3186-EEEA-4989-9D8554AD2A06}"/>
          </ac:spMkLst>
        </pc:spChg>
      </pc:sldChg>
      <pc:sldChg chg="modSp mod">
        <pc:chgData name="Hanna Viklund" userId="4e0e2cf7-cba3-4ce7-ad0b-30acc56ca5a9" providerId="ADAL" clId="{2C706EC8-2E38-4B67-9EDC-FA3C49A5271B}" dt="2024-09-10T08:24:44.005" v="1080" actId="20577"/>
        <pc:sldMkLst>
          <pc:docMk/>
          <pc:sldMk cId="2506564451" sldId="266"/>
        </pc:sldMkLst>
        <pc:spChg chg="mod">
          <ac:chgData name="Hanna Viklund" userId="4e0e2cf7-cba3-4ce7-ad0b-30acc56ca5a9" providerId="ADAL" clId="{2C706EC8-2E38-4B67-9EDC-FA3C49A5271B}" dt="2024-09-10T08:24:44.005" v="1080" actId="20577"/>
          <ac:spMkLst>
            <pc:docMk/>
            <pc:sldMk cId="2506564451" sldId="266"/>
            <ac:spMk id="3" creationId="{8DC04D7A-60F8-DEE0-2065-52A31E4D495E}"/>
          </ac:spMkLst>
        </pc:spChg>
      </pc:sldChg>
      <pc:sldChg chg="modSp mod">
        <pc:chgData name="Hanna Viklund" userId="4e0e2cf7-cba3-4ce7-ad0b-30acc56ca5a9" providerId="ADAL" clId="{2C706EC8-2E38-4B67-9EDC-FA3C49A5271B}" dt="2024-09-05T08:28:32.408" v="49" actId="20577"/>
        <pc:sldMkLst>
          <pc:docMk/>
          <pc:sldMk cId="2931241915" sldId="270"/>
        </pc:sldMkLst>
        <pc:spChg chg="mod">
          <ac:chgData name="Hanna Viklund" userId="4e0e2cf7-cba3-4ce7-ad0b-30acc56ca5a9" providerId="ADAL" clId="{2C706EC8-2E38-4B67-9EDC-FA3C49A5271B}" dt="2024-09-05T08:28:32.408" v="49" actId="20577"/>
          <ac:spMkLst>
            <pc:docMk/>
            <pc:sldMk cId="2931241915" sldId="270"/>
            <ac:spMk id="2" creationId="{4351DCCE-BA68-01D7-3FC0-865031162FF9}"/>
          </ac:spMkLst>
        </pc:spChg>
      </pc:sldChg>
      <pc:sldChg chg="delSp modSp add del mod setBg delDesignElem">
        <pc:chgData name="Hanna Viklund" userId="4e0e2cf7-cba3-4ce7-ad0b-30acc56ca5a9" providerId="ADAL" clId="{2C706EC8-2E38-4B67-9EDC-FA3C49A5271B}" dt="2024-09-10T07:38:02.890" v="192" actId="20577"/>
        <pc:sldMkLst>
          <pc:docMk/>
          <pc:sldMk cId="3872632605" sldId="274"/>
        </pc:sldMkLst>
        <pc:spChg chg="mod">
          <ac:chgData name="Hanna Viklund" userId="4e0e2cf7-cba3-4ce7-ad0b-30acc56ca5a9" providerId="ADAL" clId="{2C706EC8-2E38-4B67-9EDC-FA3C49A5271B}" dt="2024-09-10T07:38:02.890" v="192" actId="20577"/>
          <ac:spMkLst>
            <pc:docMk/>
            <pc:sldMk cId="3872632605" sldId="274"/>
            <ac:spMk id="3" creationId="{8D43E3E6-6A09-2C78-4AA2-3373E0A9A269}"/>
          </ac:spMkLst>
        </pc:spChg>
        <pc:spChg chg="del">
          <ac:chgData name="Hanna Viklund" userId="4e0e2cf7-cba3-4ce7-ad0b-30acc56ca5a9" providerId="ADAL" clId="{2C706EC8-2E38-4B67-9EDC-FA3C49A5271B}" dt="2024-08-27T09:52:35.844" v="39"/>
          <ac:spMkLst>
            <pc:docMk/>
            <pc:sldMk cId="3872632605" sldId="274"/>
            <ac:spMk id="13" creationId="{55F7ABCA-A68A-47DD-B732-76FF34C6FB7D}"/>
          </ac:spMkLst>
        </pc:spChg>
      </pc:sldChg>
      <pc:sldChg chg="modSp mod modNotesTx">
        <pc:chgData name="Hanna Viklund" userId="4e0e2cf7-cba3-4ce7-ad0b-30acc56ca5a9" providerId="ADAL" clId="{2C706EC8-2E38-4B67-9EDC-FA3C49A5271B}" dt="2024-09-05T12:01:50.296" v="169" actId="20577"/>
        <pc:sldMkLst>
          <pc:docMk/>
          <pc:sldMk cId="239345688" sldId="275"/>
        </pc:sldMkLst>
        <pc:spChg chg="mod">
          <ac:chgData name="Hanna Viklund" userId="4e0e2cf7-cba3-4ce7-ad0b-30acc56ca5a9" providerId="ADAL" clId="{2C706EC8-2E38-4B67-9EDC-FA3C49A5271B}" dt="2024-09-05T12:01:41.528" v="158" actId="20577"/>
          <ac:spMkLst>
            <pc:docMk/>
            <pc:sldMk cId="239345688" sldId="275"/>
            <ac:spMk id="3" creationId="{8D3B7206-C7CB-860F-2A1F-3C948A3F36AB}"/>
          </ac:spMkLst>
        </pc:spChg>
      </pc:sldChg>
      <pc:sldChg chg="del">
        <pc:chgData name="Hanna Viklund" userId="4e0e2cf7-cba3-4ce7-ad0b-30acc56ca5a9" providerId="ADAL" clId="{2C706EC8-2E38-4B67-9EDC-FA3C49A5271B}" dt="2024-08-26T11:41:43.317" v="4" actId="47"/>
        <pc:sldMkLst>
          <pc:docMk/>
          <pc:sldMk cId="2410643710" sldId="278"/>
        </pc:sldMkLst>
      </pc:sldChg>
      <pc:sldChg chg="del">
        <pc:chgData name="Hanna Viklund" userId="4e0e2cf7-cba3-4ce7-ad0b-30acc56ca5a9" providerId="ADAL" clId="{2C706EC8-2E38-4B67-9EDC-FA3C49A5271B}" dt="2024-08-26T11:41:51.820" v="5" actId="47"/>
        <pc:sldMkLst>
          <pc:docMk/>
          <pc:sldMk cId="546525553" sldId="279"/>
        </pc:sldMkLst>
      </pc:sldChg>
      <pc:sldChg chg="del">
        <pc:chgData name="Hanna Viklund" userId="4e0e2cf7-cba3-4ce7-ad0b-30acc56ca5a9" providerId="ADAL" clId="{2C706EC8-2E38-4B67-9EDC-FA3C49A5271B}" dt="2024-08-26T11:42:52.702" v="12" actId="47"/>
        <pc:sldMkLst>
          <pc:docMk/>
          <pc:sldMk cId="1866685553" sldId="281"/>
        </pc:sldMkLst>
      </pc:sldChg>
      <pc:sldChg chg="modSp mod">
        <pc:chgData name="Hanna Viklund" userId="4e0e2cf7-cba3-4ce7-ad0b-30acc56ca5a9" providerId="ADAL" clId="{2C706EC8-2E38-4B67-9EDC-FA3C49A5271B}" dt="2024-09-09T10:10:57.345" v="172" actId="1076"/>
        <pc:sldMkLst>
          <pc:docMk/>
          <pc:sldMk cId="959201754" sldId="283"/>
        </pc:sldMkLst>
        <pc:spChg chg="mod">
          <ac:chgData name="Hanna Viklund" userId="4e0e2cf7-cba3-4ce7-ad0b-30acc56ca5a9" providerId="ADAL" clId="{2C706EC8-2E38-4B67-9EDC-FA3C49A5271B}" dt="2024-09-09T10:10:57.345" v="172" actId="1076"/>
          <ac:spMkLst>
            <pc:docMk/>
            <pc:sldMk cId="959201754" sldId="283"/>
            <ac:spMk id="11" creationId="{53DC98CF-2C37-E195-9003-01889B08F2F6}"/>
          </ac:spMkLst>
        </pc:spChg>
      </pc:sldChg>
      <pc:sldChg chg="del">
        <pc:chgData name="Hanna Viklund" userId="4e0e2cf7-cba3-4ce7-ad0b-30acc56ca5a9" providerId="ADAL" clId="{2C706EC8-2E38-4B67-9EDC-FA3C49A5271B}" dt="2024-08-26T11:41:59.769" v="6" actId="47"/>
        <pc:sldMkLst>
          <pc:docMk/>
          <pc:sldMk cId="2936472678" sldId="284"/>
        </pc:sldMkLst>
      </pc:sldChg>
      <pc:sldChg chg="modSp mod modNotesTx">
        <pc:chgData name="Hanna Viklund" userId="4e0e2cf7-cba3-4ce7-ad0b-30acc56ca5a9" providerId="ADAL" clId="{2C706EC8-2E38-4B67-9EDC-FA3C49A5271B}" dt="2024-09-05T08:41:37.611" v="77" actId="20577"/>
        <pc:sldMkLst>
          <pc:docMk/>
          <pc:sldMk cId="3729849331" sldId="288"/>
        </pc:sldMkLst>
        <pc:spChg chg="mod">
          <ac:chgData name="Hanna Viklund" userId="4e0e2cf7-cba3-4ce7-ad0b-30acc56ca5a9" providerId="ADAL" clId="{2C706EC8-2E38-4B67-9EDC-FA3C49A5271B}" dt="2024-09-05T08:41:35.596" v="76" actId="20577"/>
          <ac:spMkLst>
            <pc:docMk/>
            <pc:sldMk cId="3729849331" sldId="288"/>
            <ac:spMk id="3" creationId="{2461A97C-9B34-7BF9-9C6B-260CFDA8C9F6}"/>
          </ac:spMkLst>
        </pc:spChg>
      </pc:sldChg>
      <pc:sldChg chg="modSp mod modNotesTx">
        <pc:chgData name="Hanna Viklund" userId="4e0e2cf7-cba3-4ce7-ad0b-30acc56ca5a9" providerId="ADAL" clId="{2C706EC8-2E38-4B67-9EDC-FA3C49A5271B}" dt="2024-09-10T08:03:15.453" v="409" actId="20577"/>
        <pc:sldMkLst>
          <pc:docMk/>
          <pc:sldMk cId="2994502457" sldId="289"/>
        </pc:sldMkLst>
        <pc:spChg chg="mod">
          <ac:chgData name="Hanna Viklund" userId="4e0e2cf7-cba3-4ce7-ad0b-30acc56ca5a9" providerId="ADAL" clId="{2C706EC8-2E38-4B67-9EDC-FA3C49A5271B}" dt="2024-09-10T08:00:57.941" v="379" actId="20577"/>
          <ac:spMkLst>
            <pc:docMk/>
            <pc:sldMk cId="2994502457" sldId="289"/>
            <ac:spMk id="4" creationId="{B9F67D51-4E44-DD93-FE75-631A99C0AFCD}"/>
          </ac:spMkLst>
        </pc:spChg>
        <pc:spChg chg="mod">
          <ac:chgData name="Hanna Viklund" userId="4e0e2cf7-cba3-4ce7-ad0b-30acc56ca5a9" providerId="ADAL" clId="{2C706EC8-2E38-4B67-9EDC-FA3C49A5271B}" dt="2024-09-10T07:58:23.780" v="354" actId="1076"/>
          <ac:spMkLst>
            <pc:docMk/>
            <pc:sldMk cId="2994502457" sldId="289"/>
            <ac:spMk id="8" creationId="{3112DEB7-FE35-01A2-5783-AD6290A90EBC}"/>
          </ac:spMkLst>
        </pc:spChg>
        <pc:graphicFrameChg chg="mod">
          <ac:chgData name="Hanna Viklund" userId="4e0e2cf7-cba3-4ce7-ad0b-30acc56ca5a9" providerId="ADAL" clId="{2C706EC8-2E38-4B67-9EDC-FA3C49A5271B}" dt="2024-09-10T08:03:15.453" v="409" actId="20577"/>
          <ac:graphicFrameMkLst>
            <pc:docMk/>
            <pc:sldMk cId="2994502457" sldId="289"/>
            <ac:graphicFrameMk id="3" creationId="{A3E57368-C7A4-4565-83A6-7BE674268FED}"/>
          </ac:graphicFrameMkLst>
        </pc:graphicFrameChg>
      </pc:sldChg>
      <pc:sldChg chg="del">
        <pc:chgData name="Hanna Viklund" userId="4e0e2cf7-cba3-4ce7-ad0b-30acc56ca5a9" providerId="ADAL" clId="{2C706EC8-2E38-4B67-9EDC-FA3C49A5271B}" dt="2024-08-26T11:42:59.130" v="13" actId="47"/>
        <pc:sldMkLst>
          <pc:docMk/>
          <pc:sldMk cId="2134247696" sldId="290"/>
        </pc:sldMkLst>
      </pc:sldChg>
      <pc:sldChg chg="modSp mod modNotesTx">
        <pc:chgData name="Hanna Viklund" userId="4e0e2cf7-cba3-4ce7-ad0b-30acc56ca5a9" providerId="ADAL" clId="{2C706EC8-2E38-4B67-9EDC-FA3C49A5271B}" dt="2024-09-10T09:15:34.275" v="1268" actId="20577"/>
        <pc:sldMkLst>
          <pc:docMk/>
          <pc:sldMk cId="1101672167" sldId="291"/>
        </pc:sldMkLst>
        <pc:spChg chg="mod">
          <ac:chgData name="Hanna Viklund" userId="4e0e2cf7-cba3-4ce7-ad0b-30acc56ca5a9" providerId="ADAL" clId="{2C706EC8-2E38-4B67-9EDC-FA3C49A5271B}" dt="2024-09-10T09:15:15.880" v="1261" actId="20577"/>
          <ac:spMkLst>
            <pc:docMk/>
            <pc:sldMk cId="1101672167" sldId="291"/>
            <ac:spMk id="9" creationId="{325C15D5-85BA-EEEE-E9CB-BAE67B4BCB0F}"/>
          </ac:spMkLst>
        </pc:spChg>
      </pc:sldChg>
      <pc:sldChg chg="modSp mod modNotesTx">
        <pc:chgData name="Hanna Viklund" userId="4e0e2cf7-cba3-4ce7-ad0b-30acc56ca5a9" providerId="ADAL" clId="{2C706EC8-2E38-4B67-9EDC-FA3C49A5271B}" dt="2024-09-05T08:44:32.704" v="89" actId="20577"/>
        <pc:sldMkLst>
          <pc:docMk/>
          <pc:sldMk cId="2958524542" sldId="292"/>
        </pc:sldMkLst>
        <pc:spChg chg="mod">
          <ac:chgData name="Hanna Viklund" userId="4e0e2cf7-cba3-4ce7-ad0b-30acc56ca5a9" providerId="ADAL" clId="{2C706EC8-2E38-4B67-9EDC-FA3C49A5271B}" dt="2024-09-05T08:44:26.575" v="83" actId="20577"/>
          <ac:spMkLst>
            <pc:docMk/>
            <pc:sldMk cId="2958524542" sldId="292"/>
            <ac:spMk id="3" creationId="{DF68B732-F781-B278-410D-801E76B18EE6}"/>
          </ac:spMkLst>
        </pc:spChg>
        <pc:spChg chg="mod">
          <ac:chgData name="Hanna Viklund" userId="4e0e2cf7-cba3-4ce7-ad0b-30acc56ca5a9" providerId="ADAL" clId="{2C706EC8-2E38-4B67-9EDC-FA3C49A5271B}" dt="2024-08-26T11:42:35.245" v="11" actId="113"/>
          <ac:spMkLst>
            <pc:docMk/>
            <pc:sldMk cId="2958524542" sldId="292"/>
            <ac:spMk id="4" creationId="{3791AF10-8E68-3982-4544-1471D17529EF}"/>
          </ac:spMkLst>
        </pc:spChg>
      </pc:sldChg>
      <pc:sldChg chg="modSp mod modNotesTx">
        <pc:chgData name="Hanna Viklund" userId="4e0e2cf7-cba3-4ce7-ad0b-30acc56ca5a9" providerId="ADAL" clId="{2C706EC8-2E38-4B67-9EDC-FA3C49A5271B}" dt="2024-09-05T11:37:51.797" v="156" actId="20577"/>
        <pc:sldMkLst>
          <pc:docMk/>
          <pc:sldMk cId="1987032294" sldId="294"/>
        </pc:sldMkLst>
        <pc:spChg chg="mod">
          <ac:chgData name="Hanna Viklund" userId="4e0e2cf7-cba3-4ce7-ad0b-30acc56ca5a9" providerId="ADAL" clId="{2C706EC8-2E38-4B67-9EDC-FA3C49A5271B}" dt="2024-09-05T11:37:34.227" v="132" actId="20577"/>
          <ac:spMkLst>
            <pc:docMk/>
            <pc:sldMk cId="1987032294" sldId="294"/>
            <ac:spMk id="15" creationId="{C7482EE1-4624-82F2-9590-8EE578A48720}"/>
          </ac:spMkLst>
        </pc:spChg>
      </pc:sldChg>
      <pc:sldChg chg="del">
        <pc:chgData name="Hanna Viklund" userId="4e0e2cf7-cba3-4ce7-ad0b-30acc56ca5a9" providerId="ADAL" clId="{2C706EC8-2E38-4B67-9EDC-FA3C49A5271B}" dt="2024-08-26T11:41:59.769" v="6" actId="47"/>
        <pc:sldMkLst>
          <pc:docMk/>
          <pc:sldMk cId="9634727" sldId="298"/>
        </pc:sldMkLst>
      </pc:sldChg>
      <pc:sldChg chg="del">
        <pc:chgData name="Hanna Viklund" userId="4e0e2cf7-cba3-4ce7-ad0b-30acc56ca5a9" providerId="ADAL" clId="{2C706EC8-2E38-4B67-9EDC-FA3C49A5271B}" dt="2024-08-26T11:41:59.769" v="6" actId="47"/>
        <pc:sldMkLst>
          <pc:docMk/>
          <pc:sldMk cId="3869437858" sldId="299"/>
        </pc:sldMkLst>
      </pc:sldChg>
      <pc:sldChg chg="del">
        <pc:chgData name="Hanna Viklund" userId="4e0e2cf7-cba3-4ce7-ad0b-30acc56ca5a9" providerId="ADAL" clId="{2C706EC8-2E38-4B67-9EDC-FA3C49A5271B}" dt="2024-08-26T11:41:59.769" v="6" actId="47"/>
        <pc:sldMkLst>
          <pc:docMk/>
          <pc:sldMk cId="3219385153" sldId="300"/>
        </pc:sldMkLst>
      </pc:sldChg>
      <pc:sldChg chg="del">
        <pc:chgData name="Hanna Viklund" userId="4e0e2cf7-cba3-4ce7-ad0b-30acc56ca5a9" providerId="ADAL" clId="{2C706EC8-2E38-4B67-9EDC-FA3C49A5271B}" dt="2024-08-26T11:42:02.890" v="7" actId="47"/>
        <pc:sldMkLst>
          <pc:docMk/>
          <pc:sldMk cId="2312184913" sldId="302"/>
        </pc:sldMkLst>
      </pc:sldChg>
      <pc:sldChg chg="del">
        <pc:chgData name="Hanna Viklund" userId="4e0e2cf7-cba3-4ce7-ad0b-30acc56ca5a9" providerId="ADAL" clId="{2C706EC8-2E38-4B67-9EDC-FA3C49A5271B}" dt="2024-08-26T11:42:02.890" v="7" actId="47"/>
        <pc:sldMkLst>
          <pc:docMk/>
          <pc:sldMk cId="705388460" sldId="303"/>
        </pc:sldMkLst>
      </pc:sldChg>
      <pc:sldChg chg="del">
        <pc:chgData name="Hanna Viklund" userId="4e0e2cf7-cba3-4ce7-ad0b-30acc56ca5a9" providerId="ADAL" clId="{2C706EC8-2E38-4B67-9EDC-FA3C49A5271B}" dt="2024-08-26T11:42:02.890" v="7" actId="47"/>
        <pc:sldMkLst>
          <pc:docMk/>
          <pc:sldMk cId="1564359864" sldId="304"/>
        </pc:sldMkLst>
      </pc:sldChg>
      <pc:sldChg chg="del">
        <pc:chgData name="Hanna Viklund" userId="4e0e2cf7-cba3-4ce7-ad0b-30acc56ca5a9" providerId="ADAL" clId="{2C706EC8-2E38-4B67-9EDC-FA3C49A5271B}" dt="2024-08-26T11:41:51.820" v="5" actId="47"/>
        <pc:sldMkLst>
          <pc:docMk/>
          <pc:sldMk cId="1342633289" sldId="305"/>
        </pc:sldMkLst>
      </pc:sldChg>
      <pc:sldChg chg="del">
        <pc:chgData name="Hanna Viklund" userId="4e0e2cf7-cba3-4ce7-ad0b-30acc56ca5a9" providerId="ADAL" clId="{2C706EC8-2E38-4B67-9EDC-FA3C49A5271B}" dt="2024-08-26T11:41:51.820" v="5" actId="47"/>
        <pc:sldMkLst>
          <pc:docMk/>
          <pc:sldMk cId="940308586" sldId="306"/>
        </pc:sldMkLst>
      </pc:sldChg>
      <pc:sldChg chg="del">
        <pc:chgData name="Hanna Viklund" userId="4e0e2cf7-cba3-4ce7-ad0b-30acc56ca5a9" providerId="ADAL" clId="{2C706EC8-2E38-4B67-9EDC-FA3C49A5271B}" dt="2024-08-26T11:41:43.317" v="4" actId="47"/>
        <pc:sldMkLst>
          <pc:docMk/>
          <pc:sldMk cId="4066108578" sldId="307"/>
        </pc:sldMkLst>
      </pc:sldChg>
      <pc:sldChg chg="del">
        <pc:chgData name="Hanna Viklund" userId="4e0e2cf7-cba3-4ce7-ad0b-30acc56ca5a9" providerId="ADAL" clId="{2C706EC8-2E38-4B67-9EDC-FA3C49A5271B}" dt="2024-08-26T11:41:43.317" v="4" actId="47"/>
        <pc:sldMkLst>
          <pc:docMk/>
          <pc:sldMk cId="2289348023" sldId="308"/>
        </pc:sldMkLst>
      </pc:sldChg>
      <pc:sldChg chg="del">
        <pc:chgData name="Hanna Viklund" userId="4e0e2cf7-cba3-4ce7-ad0b-30acc56ca5a9" providerId="ADAL" clId="{2C706EC8-2E38-4B67-9EDC-FA3C49A5271B}" dt="2024-08-26T11:41:43.317" v="4" actId="47"/>
        <pc:sldMkLst>
          <pc:docMk/>
          <pc:sldMk cId="3323680078" sldId="309"/>
        </pc:sldMkLst>
      </pc:sldChg>
      <pc:sldChg chg="del">
        <pc:chgData name="Hanna Viklund" userId="4e0e2cf7-cba3-4ce7-ad0b-30acc56ca5a9" providerId="ADAL" clId="{2C706EC8-2E38-4B67-9EDC-FA3C49A5271B}" dt="2024-08-26T11:41:43.317" v="4" actId="47"/>
        <pc:sldMkLst>
          <pc:docMk/>
          <pc:sldMk cId="4030386828" sldId="310"/>
        </pc:sldMkLst>
      </pc:sldChg>
      <pc:sldChg chg="del">
        <pc:chgData name="Hanna Viklund" userId="4e0e2cf7-cba3-4ce7-ad0b-30acc56ca5a9" providerId="ADAL" clId="{2C706EC8-2E38-4B67-9EDC-FA3C49A5271B}" dt="2024-08-26T11:41:43.317" v="4" actId="47"/>
        <pc:sldMkLst>
          <pc:docMk/>
          <pc:sldMk cId="1976391333" sldId="311"/>
        </pc:sldMkLst>
      </pc:sldChg>
      <pc:sldChg chg="del">
        <pc:chgData name="Hanna Viklund" userId="4e0e2cf7-cba3-4ce7-ad0b-30acc56ca5a9" providerId="ADAL" clId="{2C706EC8-2E38-4B67-9EDC-FA3C49A5271B}" dt="2024-08-26T11:41:43.317" v="4" actId="47"/>
        <pc:sldMkLst>
          <pc:docMk/>
          <pc:sldMk cId="1306807000" sldId="312"/>
        </pc:sldMkLst>
      </pc:sldChg>
      <pc:sldChg chg="del">
        <pc:chgData name="Hanna Viklund" userId="4e0e2cf7-cba3-4ce7-ad0b-30acc56ca5a9" providerId="ADAL" clId="{2C706EC8-2E38-4B67-9EDC-FA3C49A5271B}" dt="2024-08-26T11:42:52.702" v="12" actId="47"/>
        <pc:sldMkLst>
          <pc:docMk/>
          <pc:sldMk cId="47442359" sldId="313"/>
        </pc:sldMkLst>
      </pc:sldChg>
      <pc:sldChg chg="del">
        <pc:chgData name="Hanna Viklund" userId="4e0e2cf7-cba3-4ce7-ad0b-30acc56ca5a9" providerId="ADAL" clId="{2C706EC8-2E38-4B67-9EDC-FA3C49A5271B}" dt="2024-08-26T11:42:52.702" v="12" actId="47"/>
        <pc:sldMkLst>
          <pc:docMk/>
          <pc:sldMk cId="1884018777" sldId="314"/>
        </pc:sldMkLst>
      </pc:sldChg>
      <pc:sldChg chg="del">
        <pc:chgData name="Hanna Viklund" userId="4e0e2cf7-cba3-4ce7-ad0b-30acc56ca5a9" providerId="ADAL" clId="{2C706EC8-2E38-4B67-9EDC-FA3C49A5271B}" dt="2024-08-26T11:42:52.702" v="12" actId="47"/>
        <pc:sldMkLst>
          <pc:docMk/>
          <pc:sldMk cId="1099156839" sldId="315"/>
        </pc:sldMkLst>
      </pc:sldChg>
      <pc:sldChg chg="del">
        <pc:chgData name="Hanna Viklund" userId="4e0e2cf7-cba3-4ce7-ad0b-30acc56ca5a9" providerId="ADAL" clId="{2C706EC8-2E38-4B67-9EDC-FA3C49A5271B}" dt="2024-08-26T11:42:52.702" v="12" actId="47"/>
        <pc:sldMkLst>
          <pc:docMk/>
          <pc:sldMk cId="2818653641" sldId="316"/>
        </pc:sldMkLst>
      </pc:sldChg>
      <pc:sldChg chg="del">
        <pc:chgData name="Hanna Viklund" userId="4e0e2cf7-cba3-4ce7-ad0b-30acc56ca5a9" providerId="ADAL" clId="{2C706EC8-2E38-4B67-9EDC-FA3C49A5271B}" dt="2024-08-26T11:42:52.702" v="12" actId="47"/>
        <pc:sldMkLst>
          <pc:docMk/>
          <pc:sldMk cId="2750311081" sldId="317"/>
        </pc:sldMkLst>
      </pc:sldChg>
      <pc:sldChg chg="del">
        <pc:chgData name="Hanna Viklund" userId="4e0e2cf7-cba3-4ce7-ad0b-30acc56ca5a9" providerId="ADAL" clId="{2C706EC8-2E38-4B67-9EDC-FA3C49A5271B}" dt="2024-08-26T11:42:52.702" v="12" actId="47"/>
        <pc:sldMkLst>
          <pc:docMk/>
          <pc:sldMk cId="2785459698" sldId="318"/>
        </pc:sldMkLst>
      </pc:sldChg>
      <pc:sldChg chg="del">
        <pc:chgData name="Hanna Viklund" userId="4e0e2cf7-cba3-4ce7-ad0b-30acc56ca5a9" providerId="ADAL" clId="{2C706EC8-2E38-4B67-9EDC-FA3C49A5271B}" dt="2024-08-26T11:42:59.130" v="13" actId="47"/>
        <pc:sldMkLst>
          <pc:docMk/>
          <pc:sldMk cId="3613702158" sldId="319"/>
        </pc:sldMkLst>
      </pc:sldChg>
      <pc:sldChg chg="del">
        <pc:chgData name="Hanna Viklund" userId="4e0e2cf7-cba3-4ce7-ad0b-30acc56ca5a9" providerId="ADAL" clId="{2C706EC8-2E38-4B67-9EDC-FA3C49A5271B}" dt="2024-08-26T11:42:59.130" v="13" actId="47"/>
        <pc:sldMkLst>
          <pc:docMk/>
          <pc:sldMk cId="3985633683" sldId="320"/>
        </pc:sldMkLst>
      </pc:sldChg>
      <pc:sldChg chg="del">
        <pc:chgData name="Hanna Viklund" userId="4e0e2cf7-cba3-4ce7-ad0b-30acc56ca5a9" providerId="ADAL" clId="{2C706EC8-2E38-4B67-9EDC-FA3C49A5271B}" dt="2024-08-26T11:42:59.130" v="13" actId="47"/>
        <pc:sldMkLst>
          <pc:docMk/>
          <pc:sldMk cId="716780326" sldId="321"/>
        </pc:sldMkLst>
      </pc:sldChg>
      <pc:sldChg chg="del">
        <pc:chgData name="Hanna Viklund" userId="4e0e2cf7-cba3-4ce7-ad0b-30acc56ca5a9" providerId="ADAL" clId="{2C706EC8-2E38-4B67-9EDC-FA3C49A5271B}" dt="2024-08-26T11:42:59.130" v="13" actId="47"/>
        <pc:sldMkLst>
          <pc:docMk/>
          <pc:sldMk cId="3075968686" sldId="322"/>
        </pc:sldMkLst>
      </pc:sldChg>
      <pc:sldChg chg="del">
        <pc:chgData name="Hanna Viklund" userId="4e0e2cf7-cba3-4ce7-ad0b-30acc56ca5a9" providerId="ADAL" clId="{2C706EC8-2E38-4B67-9EDC-FA3C49A5271B}" dt="2024-08-26T11:43:12.909" v="14" actId="47"/>
        <pc:sldMkLst>
          <pc:docMk/>
          <pc:sldMk cId="4286646435" sldId="323"/>
        </pc:sldMkLst>
      </pc:sldChg>
      <pc:sldChg chg="del">
        <pc:chgData name="Hanna Viklund" userId="4e0e2cf7-cba3-4ce7-ad0b-30acc56ca5a9" providerId="ADAL" clId="{2C706EC8-2E38-4B67-9EDC-FA3C49A5271B}" dt="2024-08-26T11:43:12.909" v="14" actId="47"/>
        <pc:sldMkLst>
          <pc:docMk/>
          <pc:sldMk cId="2606145085" sldId="325"/>
        </pc:sldMkLst>
      </pc:sldChg>
      <pc:sldChg chg="del">
        <pc:chgData name="Hanna Viklund" userId="4e0e2cf7-cba3-4ce7-ad0b-30acc56ca5a9" providerId="ADAL" clId="{2C706EC8-2E38-4B67-9EDC-FA3C49A5271B}" dt="2024-08-26T11:43:12.909" v="14" actId="47"/>
        <pc:sldMkLst>
          <pc:docMk/>
          <pc:sldMk cId="3680122813" sldId="326"/>
        </pc:sldMkLst>
      </pc:sldChg>
      <pc:sldChg chg="del">
        <pc:chgData name="Hanna Viklund" userId="4e0e2cf7-cba3-4ce7-ad0b-30acc56ca5a9" providerId="ADAL" clId="{2C706EC8-2E38-4B67-9EDC-FA3C49A5271B}" dt="2024-08-26T11:43:12.909" v="14" actId="47"/>
        <pc:sldMkLst>
          <pc:docMk/>
          <pc:sldMk cId="3833646898" sldId="327"/>
        </pc:sldMkLst>
      </pc:sldChg>
      <pc:sldChg chg="del">
        <pc:chgData name="Hanna Viklund" userId="4e0e2cf7-cba3-4ce7-ad0b-30acc56ca5a9" providerId="ADAL" clId="{2C706EC8-2E38-4B67-9EDC-FA3C49A5271B}" dt="2024-08-26T11:43:12.909" v="14" actId="47"/>
        <pc:sldMkLst>
          <pc:docMk/>
          <pc:sldMk cId="4284828124" sldId="328"/>
        </pc:sldMkLst>
      </pc:sldChg>
      <pc:sldChg chg="del">
        <pc:chgData name="Hanna Viklund" userId="4e0e2cf7-cba3-4ce7-ad0b-30acc56ca5a9" providerId="ADAL" clId="{2C706EC8-2E38-4B67-9EDC-FA3C49A5271B}" dt="2024-08-26T11:43:12.909" v="14" actId="47"/>
        <pc:sldMkLst>
          <pc:docMk/>
          <pc:sldMk cId="3031403609" sldId="329"/>
        </pc:sldMkLst>
      </pc:sldChg>
      <pc:sldChg chg="del">
        <pc:chgData name="Hanna Viklund" userId="4e0e2cf7-cba3-4ce7-ad0b-30acc56ca5a9" providerId="ADAL" clId="{2C706EC8-2E38-4B67-9EDC-FA3C49A5271B}" dt="2024-08-26T11:43:12.909" v="14" actId="47"/>
        <pc:sldMkLst>
          <pc:docMk/>
          <pc:sldMk cId="1741403482" sldId="330"/>
        </pc:sldMkLst>
      </pc:sldChg>
      <pc:sldChg chg="del">
        <pc:chgData name="Hanna Viklund" userId="4e0e2cf7-cba3-4ce7-ad0b-30acc56ca5a9" providerId="ADAL" clId="{2C706EC8-2E38-4B67-9EDC-FA3C49A5271B}" dt="2024-08-26T11:43:12.909" v="14" actId="47"/>
        <pc:sldMkLst>
          <pc:docMk/>
          <pc:sldMk cId="3844054356" sldId="331"/>
        </pc:sldMkLst>
      </pc:sldChg>
      <pc:sldChg chg="del">
        <pc:chgData name="Hanna Viklund" userId="4e0e2cf7-cba3-4ce7-ad0b-30acc56ca5a9" providerId="ADAL" clId="{2C706EC8-2E38-4B67-9EDC-FA3C49A5271B}" dt="2024-08-26T11:42:28.025" v="10" actId="47"/>
        <pc:sldMkLst>
          <pc:docMk/>
          <pc:sldMk cId="2632573619" sldId="332"/>
        </pc:sldMkLst>
      </pc:sldChg>
      <pc:sldChg chg="del">
        <pc:chgData name="Hanna Viklund" userId="4e0e2cf7-cba3-4ce7-ad0b-30acc56ca5a9" providerId="ADAL" clId="{2C706EC8-2E38-4B67-9EDC-FA3C49A5271B}" dt="2024-08-26T11:42:28.025" v="10" actId="47"/>
        <pc:sldMkLst>
          <pc:docMk/>
          <pc:sldMk cId="3263993913" sldId="333"/>
        </pc:sldMkLst>
      </pc:sldChg>
      <pc:sldChg chg="del">
        <pc:chgData name="Hanna Viklund" userId="4e0e2cf7-cba3-4ce7-ad0b-30acc56ca5a9" providerId="ADAL" clId="{2C706EC8-2E38-4B67-9EDC-FA3C49A5271B}" dt="2024-08-26T11:42:28.025" v="10" actId="47"/>
        <pc:sldMkLst>
          <pc:docMk/>
          <pc:sldMk cId="1592944417" sldId="334"/>
        </pc:sldMkLst>
      </pc:sldChg>
      <pc:sldChg chg="del">
        <pc:chgData name="Hanna Viklund" userId="4e0e2cf7-cba3-4ce7-ad0b-30acc56ca5a9" providerId="ADAL" clId="{2C706EC8-2E38-4B67-9EDC-FA3C49A5271B}" dt="2024-08-26T11:42:28.025" v="10" actId="47"/>
        <pc:sldMkLst>
          <pc:docMk/>
          <pc:sldMk cId="2188575099" sldId="335"/>
        </pc:sldMkLst>
      </pc:sldChg>
      <pc:sldChg chg="del">
        <pc:chgData name="Hanna Viklund" userId="4e0e2cf7-cba3-4ce7-ad0b-30acc56ca5a9" providerId="ADAL" clId="{2C706EC8-2E38-4B67-9EDC-FA3C49A5271B}" dt="2024-08-26T11:42:28.025" v="10" actId="47"/>
        <pc:sldMkLst>
          <pc:docMk/>
          <pc:sldMk cId="4263291853" sldId="336"/>
        </pc:sldMkLst>
      </pc:sldChg>
      <pc:sldChg chg="del">
        <pc:chgData name="Hanna Viklund" userId="4e0e2cf7-cba3-4ce7-ad0b-30acc56ca5a9" providerId="ADAL" clId="{2C706EC8-2E38-4B67-9EDC-FA3C49A5271B}" dt="2024-08-26T11:42:28.025" v="10" actId="47"/>
        <pc:sldMkLst>
          <pc:docMk/>
          <pc:sldMk cId="1361326843" sldId="337"/>
        </pc:sldMkLst>
      </pc:sldChg>
      <pc:sldChg chg="del">
        <pc:chgData name="Hanna Viklund" userId="4e0e2cf7-cba3-4ce7-ad0b-30acc56ca5a9" providerId="ADAL" clId="{2C706EC8-2E38-4B67-9EDC-FA3C49A5271B}" dt="2024-08-26T11:42:28.025" v="10" actId="47"/>
        <pc:sldMkLst>
          <pc:docMk/>
          <pc:sldMk cId="3222772950" sldId="338"/>
        </pc:sldMkLst>
      </pc:sldChg>
      <pc:sldChg chg="del">
        <pc:chgData name="Hanna Viklund" userId="4e0e2cf7-cba3-4ce7-ad0b-30acc56ca5a9" providerId="ADAL" clId="{2C706EC8-2E38-4B67-9EDC-FA3C49A5271B}" dt="2024-08-26T11:43:23.476" v="15" actId="47"/>
        <pc:sldMkLst>
          <pc:docMk/>
          <pc:sldMk cId="392289190" sldId="339"/>
        </pc:sldMkLst>
      </pc:sldChg>
      <pc:sldChg chg="del">
        <pc:chgData name="Hanna Viklund" userId="4e0e2cf7-cba3-4ce7-ad0b-30acc56ca5a9" providerId="ADAL" clId="{2C706EC8-2E38-4B67-9EDC-FA3C49A5271B}" dt="2024-08-26T11:43:23.476" v="15" actId="47"/>
        <pc:sldMkLst>
          <pc:docMk/>
          <pc:sldMk cId="2178195676" sldId="340"/>
        </pc:sldMkLst>
      </pc:sldChg>
      <pc:sldChg chg="del">
        <pc:chgData name="Hanna Viklund" userId="4e0e2cf7-cba3-4ce7-ad0b-30acc56ca5a9" providerId="ADAL" clId="{2C706EC8-2E38-4B67-9EDC-FA3C49A5271B}" dt="2024-08-26T11:43:23.476" v="15" actId="47"/>
        <pc:sldMkLst>
          <pc:docMk/>
          <pc:sldMk cId="1362763662" sldId="341"/>
        </pc:sldMkLst>
      </pc:sldChg>
      <pc:sldChg chg="del">
        <pc:chgData name="Hanna Viklund" userId="4e0e2cf7-cba3-4ce7-ad0b-30acc56ca5a9" providerId="ADAL" clId="{2C706EC8-2E38-4B67-9EDC-FA3C49A5271B}" dt="2024-08-26T11:43:23.476" v="15" actId="47"/>
        <pc:sldMkLst>
          <pc:docMk/>
          <pc:sldMk cId="1890886863" sldId="343"/>
        </pc:sldMkLst>
      </pc:sldChg>
      <pc:sldChg chg="del">
        <pc:chgData name="Hanna Viklund" userId="4e0e2cf7-cba3-4ce7-ad0b-30acc56ca5a9" providerId="ADAL" clId="{2C706EC8-2E38-4B67-9EDC-FA3C49A5271B}" dt="2024-08-26T11:43:23.476" v="15" actId="47"/>
        <pc:sldMkLst>
          <pc:docMk/>
          <pc:sldMk cId="624736757" sldId="344"/>
        </pc:sldMkLst>
      </pc:sldChg>
      <pc:sldChg chg="del">
        <pc:chgData name="Hanna Viklund" userId="4e0e2cf7-cba3-4ce7-ad0b-30acc56ca5a9" providerId="ADAL" clId="{2C706EC8-2E38-4B67-9EDC-FA3C49A5271B}" dt="2024-08-26T11:43:23.476" v="15" actId="47"/>
        <pc:sldMkLst>
          <pc:docMk/>
          <pc:sldMk cId="1175011923" sldId="345"/>
        </pc:sldMkLst>
      </pc:sldChg>
      <pc:sldChg chg="del">
        <pc:chgData name="Hanna Viklund" userId="4e0e2cf7-cba3-4ce7-ad0b-30acc56ca5a9" providerId="ADAL" clId="{2C706EC8-2E38-4B67-9EDC-FA3C49A5271B}" dt="2024-08-26T11:43:23.476" v="15" actId="47"/>
        <pc:sldMkLst>
          <pc:docMk/>
          <pc:sldMk cId="2366209586" sldId="346"/>
        </pc:sldMkLst>
      </pc:sldChg>
      <pc:sldChg chg="del">
        <pc:chgData name="Hanna Viklund" userId="4e0e2cf7-cba3-4ce7-ad0b-30acc56ca5a9" providerId="ADAL" clId="{2C706EC8-2E38-4B67-9EDC-FA3C49A5271B}" dt="2024-08-26T11:41:51.820" v="5" actId="47"/>
        <pc:sldMkLst>
          <pc:docMk/>
          <pc:sldMk cId="2213670678" sldId="347"/>
        </pc:sldMkLst>
      </pc:sldChg>
      <pc:sldChg chg="del">
        <pc:chgData name="Hanna Viklund" userId="4e0e2cf7-cba3-4ce7-ad0b-30acc56ca5a9" providerId="ADAL" clId="{2C706EC8-2E38-4B67-9EDC-FA3C49A5271B}" dt="2024-08-26T11:41:51.820" v="5" actId="47"/>
        <pc:sldMkLst>
          <pc:docMk/>
          <pc:sldMk cId="2454065114" sldId="348"/>
        </pc:sldMkLst>
      </pc:sldChg>
      <pc:sldChg chg="del">
        <pc:chgData name="Hanna Viklund" userId="4e0e2cf7-cba3-4ce7-ad0b-30acc56ca5a9" providerId="ADAL" clId="{2C706EC8-2E38-4B67-9EDC-FA3C49A5271B}" dt="2024-08-26T11:41:51.820" v="5" actId="47"/>
        <pc:sldMkLst>
          <pc:docMk/>
          <pc:sldMk cId="3547310478" sldId="349"/>
        </pc:sldMkLst>
      </pc:sldChg>
      <pc:sldChg chg="del">
        <pc:chgData name="Hanna Viklund" userId="4e0e2cf7-cba3-4ce7-ad0b-30acc56ca5a9" providerId="ADAL" clId="{2C706EC8-2E38-4B67-9EDC-FA3C49A5271B}" dt="2024-08-26T11:41:51.820" v="5" actId="47"/>
        <pc:sldMkLst>
          <pc:docMk/>
          <pc:sldMk cId="347733063" sldId="350"/>
        </pc:sldMkLst>
      </pc:sldChg>
      <pc:sldChg chg="del">
        <pc:chgData name="Hanna Viklund" userId="4e0e2cf7-cba3-4ce7-ad0b-30acc56ca5a9" providerId="ADAL" clId="{2C706EC8-2E38-4B67-9EDC-FA3C49A5271B}" dt="2024-08-26T11:42:10.774" v="8" actId="47"/>
        <pc:sldMkLst>
          <pc:docMk/>
          <pc:sldMk cId="2169248540" sldId="351"/>
        </pc:sldMkLst>
      </pc:sldChg>
      <pc:sldChg chg="del">
        <pc:chgData name="Hanna Viklund" userId="4e0e2cf7-cba3-4ce7-ad0b-30acc56ca5a9" providerId="ADAL" clId="{2C706EC8-2E38-4B67-9EDC-FA3C49A5271B}" dt="2024-08-26T11:42:10.774" v="8" actId="47"/>
        <pc:sldMkLst>
          <pc:docMk/>
          <pc:sldMk cId="4209002873" sldId="352"/>
        </pc:sldMkLst>
      </pc:sldChg>
      <pc:sldChg chg="del">
        <pc:chgData name="Hanna Viklund" userId="4e0e2cf7-cba3-4ce7-ad0b-30acc56ca5a9" providerId="ADAL" clId="{2C706EC8-2E38-4B67-9EDC-FA3C49A5271B}" dt="2024-08-26T11:42:10.774" v="8" actId="47"/>
        <pc:sldMkLst>
          <pc:docMk/>
          <pc:sldMk cId="3006540648" sldId="353"/>
        </pc:sldMkLst>
      </pc:sldChg>
      <pc:sldChg chg="del">
        <pc:chgData name="Hanna Viklund" userId="4e0e2cf7-cba3-4ce7-ad0b-30acc56ca5a9" providerId="ADAL" clId="{2C706EC8-2E38-4B67-9EDC-FA3C49A5271B}" dt="2024-08-26T11:42:10.774" v="8" actId="47"/>
        <pc:sldMkLst>
          <pc:docMk/>
          <pc:sldMk cId="1266001365" sldId="354"/>
        </pc:sldMkLst>
      </pc:sldChg>
      <pc:sldChg chg="del">
        <pc:chgData name="Hanna Viklund" userId="4e0e2cf7-cba3-4ce7-ad0b-30acc56ca5a9" providerId="ADAL" clId="{2C706EC8-2E38-4B67-9EDC-FA3C49A5271B}" dt="2024-08-26T11:42:10.774" v="8" actId="47"/>
        <pc:sldMkLst>
          <pc:docMk/>
          <pc:sldMk cId="2424546688" sldId="355"/>
        </pc:sldMkLst>
      </pc:sldChg>
      <pc:sldChg chg="del">
        <pc:chgData name="Hanna Viklund" userId="4e0e2cf7-cba3-4ce7-ad0b-30acc56ca5a9" providerId="ADAL" clId="{2C706EC8-2E38-4B67-9EDC-FA3C49A5271B}" dt="2024-08-26T11:42:10.774" v="8" actId="47"/>
        <pc:sldMkLst>
          <pc:docMk/>
          <pc:sldMk cId="3585517493" sldId="356"/>
        </pc:sldMkLst>
      </pc:sldChg>
      <pc:sldChg chg="del">
        <pc:chgData name="Hanna Viklund" userId="4e0e2cf7-cba3-4ce7-ad0b-30acc56ca5a9" providerId="ADAL" clId="{2C706EC8-2E38-4B67-9EDC-FA3C49A5271B}" dt="2024-08-26T11:42:12.374" v="9" actId="47"/>
        <pc:sldMkLst>
          <pc:docMk/>
          <pc:sldMk cId="2673611830" sldId="357"/>
        </pc:sldMkLst>
      </pc:sldChg>
      <pc:sldChg chg="modSp mod modNotesTx">
        <pc:chgData name="Hanna Viklund" userId="4e0e2cf7-cba3-4ce7-ad0b-30acc56ca5a9" providerId="ADAL" clId="{2C706EC8-2E38-4B67-9EDC-FA3C49A5271B}" dt="2024-09-10T09:27:39.416" v="1585" actId="20577"/>
        <pc:sldMkLst>
          <pc:docMk/>
          <pc:sldMk cId="2438226618" sldId="358"/>
        </pc:sldMkLst>
        <pc:spChg chg="mod">
          <ac:chgData name="Hanna Viklund" userId="4e0e2cf7-cba3-4ce7-ad0b-30acc56ca5a9" providerId="ADAL" clId="{2C706EC8-2E38-4B67-9EDC-FA3C49A5271B}" dt="2024-09-10T09:27:25.121" v="1534" actId="20577"/>
          <ac:spMkLst>
            <pc:docMk/>
            <pc:sldMk cId="2438226618" sldId="358"/>
            <ac:spMk id="9" creationId="{325C15D5-85BA-EEEE-E9CB-BAE67B4BCB0F}"/>
          </ac:spMkLst>
        </pc:spChg>
      </pc:sldChg>
      <pc:sldChg chg="del">
        <pc:chgData name="Hanna Viklund" userId="4e0e2cf7-cba3-4ce7-ad0b-30acc56ca5a9" providerId="ADAL" clId="{2C706EC8-2E38-4B67-9EDC-FA3C49A5271B}" dt="2024-08-26T11:43:33.640" v="16" actId="47"/>
        <pc:sldMkLst>
          <pc:docMk/>
          <pc:sldMk cId="3051438408" sldId="359"/>
        </pc:sldMkLst>
      </pc:sldChg>
      <pc:sldChg chg="del">
        <pc:chgData name="Hanna Viklund" userId="4e0e2cf7-cba3-4ce7-ad0b-30acc56ca5a9" providerId="ADAL" clId="{2C706EC8-2E38-4B67-9EDC-FA3C49A5271B}" dt="2024-08-26T11:43:33.640" v="16" actId="47"/>
        <pc:sldMkLst>
          <pc:docMk/>
          <pc:sldMk cId="922189089" sldId="360"/>
        </pc:sldMkLst>
      </pc:sldChg>
      <pc:sldChg chg="del">
        <pc:chgData name="Hanna Viklund" userId="4e0e2cf7-cba3-4ce7-ad0b-30acc56ca5a9" providerId="ADAL" clId="{2C706EC8-2E38-4B67-9EDC-FA3C49A5271B}" dt="2024-08-26T11:43:33.640" v="16" actId="47"/>
        <pc:sldMkLst>
          <pc:docMk/>
          <pc:sldMk cId="3092449682" sldId="361"/>
        </pc:sldMkLst>
      </pc:sldChg>
      <pc:sldChg chg="del">
        <pc:chgData name="Hanna Viklund" userId="4e0e2cf7-cba3-4ce7-ad0b-30acc56ca5a9" providerId="ADAL" clId="{2C706EC8-2E38-4B67-9EDC-FA3C49A5271B}" dt="2024-08-26T11:43:33.640" v="16" actId="47"/>
        <pc:sldMkLst>
          <pc:docMk/>
          <pc:sldMk cId="1035415697" sldId="362"/>
        </pc:sldMkLst>
      </pc:sldChg>
      <pc:sldChg chg="del">
        <pc:chgData name="Hanna Viklund" userId="4e0e2cf7-cba3-4ce7-ad0b-30acc56ca5a9" providerId="ADAL" clId="{2C706EC8-2E38-4B67-9EDC-FA3C49A5271B}" dt="2024-08-26T11:43:33.640" v="16" actId="47"/>
        <pc:sldMkLst>
          <pc:docMk/>
          <pc:sldMk cId="2119624474" sldId="363"/>
        </pc:sldMkLst>
      </pc:sldChg>
      <pc:sldChg chg="del">
        <pc:chgData name="Hanna Viklund" userId="4e0e2cf7-cba3-4ce7-ad0b-30acc56ca5a9" providerId="ADAL" clId="{2C706EC8-2E38-4B67-9EDC-FA3C49A5271B}" dt="2024-08-26T11:43:33.640" v="16" actId="47"/>
        <pc:sldMkLst>
          <pc:docMk/>
          <pc:sldMk cId="1393583397" sldId="364"/>
        </pc:sldMkLst>
      </pc:sldChg>
      <pc:sldChg chg="del">
        <pc:chgData name="Hanna Viklund" userId="4e0e2cf7-cba3-4ce7-ad0b-30acc56ca5a9" providerId="ADAL" clId="{2C706EC8-2E38-4B67-9EDC-FA3C49A5271B}" dt="2024-08-26T11:43:33.640" v="16" actId="47"/>
        <pc:sldMkLst>
          <pc:docMk/>
          <pc:sldMk cId="1298210276" sldId="365"/>
        </pc:sldMkLst>
      </pc:sldChg>
      <pc:sldChg chg="del">
        <pc:chgData name="Hanna Viklund" userId="4e0e2cf7-cba3-4ce7-ad0b-30acc56ca5a9" providerId="ADAL" clId="{2C706EC8-2E38-4B67-9EDC-FA3C49A5271B}" dt="2024-08-26T11:43:12.909" v="14" actId="47"/>
        <pc:sldMkLst>
          <pc:docMk/>
          <pc:sldMk cId="18737321" sldId="369"/>
        </pc:sldMkLst>
      </pc:sldChg>
      <pc:sldChg chg="modSp mod modNotesTx">
        <pc:chgData name="Hanna Viklund" userId="4e0e2cf7-cba3-4ce7-ad0b-30acc56ca5a9" providerId="ADAL" clId="{2C706EC8-2E38-4B67-9EDC-FA3C49A5271B}" dt="2024-09-05T08:37:59.887" v="73" actId="20577"/>
        <pc:sldMkLst>
          <pc:docMk/>
          <pc:sldMk cId="2276248281" sldId="370"/>
        </pc:sldMkLst>
        <pc:spChg chg="mod">
          <ac:chgData name="Hanna Viklund" userId="4e0e2cf7-cba3-4ce7-ad0b-30acc56ca5a9" providerId="ADAL" clId="{2C706EC8-2E38-4B67-9EDC-FA3C49A5271B}" dt="2024-09-05T08:35:53.743" v="67" actId="6549"/>
          <ac:spMkLst>
            <pc:docMk/>
            <pc:sldMk cId="2276248281" sldId="370"/>
            <ac:spMk id="8" creationId="{0127FA38-7108-3D90-61DB-B5085D1423F3}"/>
          </ac:spMkLst>
        </pc:spChg>
      </pc:sldChg>
      <pc:sldChg chg="modSp mod">
        <pc:chgData name="Hanna Viklund" userId="4e0e2cf7-cba3-4ce7-ad0b-30acc56ca5a9" providerId="ADAL" clId="{2C706EC8-2E38-4B67-9EDC-FA3C49A5271B}" dt="2024-09-10T09:31:54.183" v="1615" actId="948"/>
        <pc:sldMkLst>
          <pc:docMk/>
          <pc:sldMk cId="2841560037" sldId="371"/>
        </pc:sldMkLst>
        <pc:spChg chg="mod">
          <ac:chgData name="Hanna Viklund" userId="4e0e2cf7-cba3-4ce7-ad0b-30acc56ca5a9" providerId="ADAL" clId="{2C706EC8-2E38-4B67-9EDC-FA3C49A5271B}" dt="2024-09-10T09:31:54.183" v="1615" actId="948"/>
          <ac:spMkLst>
            <pc:docMk/>
            <pc:sldMk cId="2841560037" sldId="371"/>
            <ac:spMk id="8" creationId="{FAC43AC0-31CC-9E8E-3FFE-A8385824DA8D}"/>
          </ac:spMkLst>
        </pc:spChg>
        <pc:spChg chg="mod">
          <ac:chgData name="Hanna Viklund" userId="4e0e2cf7-cba3-4ce7-ad0b-30acc56ca5a9" providerId="ADAL" clId="{2C706EC8-2E38-4B67-9EDC-FA3C49A5271B}" dt="2024-09-10T09:31:44.024" v="1614" actId="948"/>
          <ac:spMkLst>
            <pc:docMk/>
            <pc:sldMk cId="2841560037" sldId="371"/>
            <ac:spMk id="10" creationId="{E5D59C92-0DE6-9E39-179F-1629C4931540}"/>
          </ac:spMkLst>
        </pc:spChg>
      </pc:sldChg>
      <pc:sldChg chg="del">
        <pc:chgData name="Hanna Viklund" userId="4e0e2cf7-cba3-4ce7-ad0b-30acc56ca5a9" providerId="ADAL" clId="{2C706EC8-2E38-4B67-9EDC-FA3C49A5271B}" dt="2024-08-26T11:43:44.230" v="17" actId="47"/>
        <pc:sldMkLst>
          <pc:docMk/>
          <pc:sldMk cId="3615653558" sldId="372"/>
        </pc:sldMkLst>
      </pc:sldChg>
      <pc:sldChg chg="del">
        <pc:chgData name="Hanna Viklund" userId="4e0e2cf7-cba3-4ce7-ad0b-30acc56ca5a9" providerId="ADAL" clId="{2C706EC8-2E38-4B67-9EDC-FA3C49A5271B}" dt="2024-08-26T11:43:44.230" v="17" actId="47"/>
        <pc:sldMkLst>
          <pc:docMk/>
          <pc:sldMk cId="3917814368" sldId="373"/>
        </pc:sldMkLst>
      </pc:sldChg>
      <pc:sldChg chg="del">
        <pc:chgData name="Hanna Viklund" userId="4e0e2cf7-cba3-4ce7-ad0b-30acc56ca5a9" providerId="ADAL" clId="{2C706EC8-2E38-4B67-9EDC-FA3C49A5271B}" dt="2024-08-26T11:43:44.230" v="17" actId="47"/>
        <pc:sldMkLst>
          <pc:docMk/>
          <pc:sldMk cId="23095491" sldId="374"/>
        </pc:sldMkLst>
      </pc:sldChg>
      <pc:sldChg chg="del">
        <pc:chgData name="Hanna Viklund" userId="4e0e2cf7-cba3-4ce7-ad0b-30acc56ca5a9" providerId="ADAL" clId="{2C706EC8-2E38-4B67-9EDC-FA3C49A5271B}" dt="2024-08-26T11:43:44.230" v="17" actId="47"/>
        <pc:sldMkLst>
          <pc:docMk/>
          <pc:sldMk cId="509672218" sldId="375"/>
        </pc:sldMkLst>
      </pc:sldChg>
      <pc:sldChg chg="del">
        <pc:chgData name="Hanna Viklund" userId="4e0e2cf7-cba3-4ce7-ad0b-30acc56ca5a9" providerId="ADAL" clId="{2C706EC8-2E38-4B67-9EDC-FA3C49A5271B}" dt="2024-08-26T11:43:44.230" v="17" actId="47"/>
        <pc:sldMkLst>
          <pc:docMk/>
          <pc:sldMk cId="173766392" sldId="376"/>
        </pc:sldMkLst>
      </pc:sldChg>
      <pc:sldChg chg="del">
        <pc:chgData name="Hanna Viklund" userId="4e0e2cf7-cba3-4ce7-ad0b-30acc56ca5a9" providerId="ADAL" clId="{2C706EC8-2E38-4B67-9EDC-FA3C49A5271B}" dt="2024-08-26T11:43:44.230" v="17" actId="47"/>
        <pc:sldMkLst>
          <pc:docMk/>
          <pc:sldMk cId="1902640267" sldId="377"/>
        </pc:sldMkLst>
      </pc:sldChg>
      <pc:sldChg chg="del">
        <pc:chgData name="Hanna Viklund" userId="4e0e2cf7-cba3-4ce7-ad0b-30acc56ca5a9" providerId="ADAL" clId="{2C706EC8-2E38-4B67-9EDC-FA3C49A5271B}" dt="2024-08-26T11:43:44.230" v="17" actId="47"/>
        <pc:sldMkLst>
          <pc:docMk/>
          <pc:sldMk cId="2912406809" sldId="378"/>
        </pc:sldMkLst>
      </pc:sldChg>
      <pc:sldChg chg="del">
        <pc:chgData name="Hanna Viklund" userId="4e0e2cf7-cba3-4ce7-ad0b-30acc56ca5a9" providerId="ADAL" clId="{2C706EC8-2E38-4B67-9EDC-FA3C49A5271B}" dt="2024-08-26T11:43:51.164" v="18" actId="47"/>
        <pc:sldMkLst>
          <pc:docMk/>
          <pc:sldMk cId="1170107839" sldId="379"/>
        </pc:sldMkLst>
      </pc:sldChg>
      <pc:sldChg chg="modAnim">
        <pc:chgData name="Hanna Viklund" userId="4e0e2cf7-cba3-4ce7-ad0b-30acc56ca5a9" providerId="ADAL" clId="{2C706EC8-2E38-4B67-9EDC-FA3C49A5271B}" dt="2024-08-27T10:46:51.481" v="40"/>
        <pc:sldMkLst>
          <pc:docMk/>
          <pc:sldMk cId="1778706303" sldId="1230"/>
        </pc:sldMkLst>
      </pc:sldChg>
      <pc:sldChg chg="modSp mod modAnim">
        <pc:chgData name="Hanna Viklund" userId="4e0e2cf7-cba3-4ce7-ad0b-30acc56ca5a9" providerId="ADAL" clId="{2C706EC8-2E38-4B67-9EDC-FA3C49A5271B}" dt="2024-09-02T11:57:59.233" v="46" actId="6549"/>
        <pc:sldMkLst>
          <pc:docMk/>
          <pc:sldMk cId="1780876666" sldId="1231"/>
        </pc:sldMkLst>
        <pc:spChg chg="mod">
          <ac:chgData name="Hanna Viklund" userId="4e0e2cf7-cba3-4ce7-ad0b-30acc56ca5a9" providerId="ADAL" clId="{2C706EC8-2E38-4B67-9EDC-FA3C49A5271B}" dt="2024-09-02T11:57:59.233" v="46" actId="6549"/>
          <ac:spMkLst>
            <pc:docMk/>
            <pc:sldMk cId="1780876666" sldId="1231"/>
            <ac:spMk id="11" creationId="{95627FF0-3356-C137-561F-0C871BDA6F43}"/>
          </ac:spMkLst>
        </pc:spChg>
      </pc:sldChg>
      <pc:sldChg chg="modAnim">
        <pc:chgData name="Hanna Viklund" userId="4e0e2cf7-cba3-4ce7-ad0b-30acc56ca5a9" providerId="ADAL" clId="{2C706EC8-2E38-4B67-9EDC-FA3C49A5271B}" dt="2024-08-27T12:42:48.353" v="45"/>
        <pc:sldMkLst>
          <pc:docMk/>
          <pc:sldMk cId="1340538214" sldId="1232"/>
        </pc:sldMkLst>
      </pc:sldChg>
      <pc:sldChg chg="add del">
        <pc:chgData name="Hanna Viklund" userId="4e0e2cf7-cba3-4ce7-ad0b-30acc56ca5a9" providerId="ADAL" clId="{2C706EC8-2E38-4B67-9EDC-FA3C49A5271B}" dt="2024-08-27T08:29:31.071" v="32"/>
        <pc:sldMkLst>
          <pc:docMk/>
          <pc:sldMk cId="3602361805" sldId="1238"/>
        </pc:sldMkLst>
      </pc:sldChg>
      <pc:sldChg chg="del">
        <pc:chgData name="Hanna Viklund" userId="4e0e2cf7-cba3-4ce7-ad0b-30acc56ca5a9" providerId="ADAL" clId="{2C706EC8-2E38-4B67-9EDC-FA3C49A5271B}" dt="2024-08-26T11:41:31.670" v="3" actId="47"/>
        <pc:sldMkLst>
          <pc:docMk/>
          <pc:sldMk cId="3122469698" sldId="1240"/>
        </pc:sldMkLst>
      </pc:sldChg>
      <pc:sldChg chg="modSp del mod">
        <pc:chgData name="Hanna Viklund" userId="4e0e2cf7-cba3-4ce7-ad0b-30acc56ca5a9" providerId="ADAL" clId="{2C706EC8-2E38-4B67-9EDC-FA3C49A5271B}" dt="2024-08-26T11:41:31.670" v="3" actId="47"/>
        <pc:sldMkLst>
          <pc:docMk/>
          <pc:sldMk cId="2763593988" sldId="1241"/>
        </pc:sldMkLst>
        <pc:spChg chg="mod">
          <ac:chgData name="Hanna Viklund" userId="4e0e2cf7-cba3-4ce7-ad0b-30acc56ca5a9" providerId="ADAL" clId="{2C706EC8-2E38-4B67-9EDC-FA3C49A5271B}" dt="2024-08-26T11:41:24.803" v="2" actId="20577"/>
          <ac:spMkLst>
            <pc:docMk/>
            <pc:sldMk cId="2763593988" sldId="1241"/>
            <ac:spMk id="8" creationId="{AF3439AE-771A-94C9-75F4-664FE5D26B4C}"/>
          </ac:spMkLst>
        </pc:spChg>
      </pc:sldChg>
      <pc:sldChg chg="addSp modSp mod">
        <pc:chgData name="Hanna Viklund" userId="4e0e2cf7-cba3-4ce7-ad0b-30acc56ca5a9" providerId="ADAL" clId="{2C706EC8-2E38-4B67-9EDC-FA3C49A5271B}" dt="2024-08-27T12:38:25.722" v="44" actId="1035"/>
        <pc:sldMkLst>
          <pc:docMk/>
          <pc:sldMk cId="3955949439" sldId="1242"/>
        </pc:sldMkLst>
        <pc:spChg chg="add mod">
          <ac:chgData name="Hanna Viklund" userId="4e0e2cf7-cba3-4ce7-ad0b-30acc56ca5a9" providerId="ADAL" clId="{2C706EC8-2E38-4B67-9EDC-FA3C49A5271B}" dt="2024-08-27T07:46:30.095" v="19"/>
          <ac:spMkLst>
            <pc:docMk/>
            <pc:sldMk cId="3955949439" sldId="1242"/>
            <ac:spMk id="2" creationId="{BA6C8C19-1C33-AE57-9872-D9FB551AD14E}"/>
          </ac:spMkLst>
        </pc:spChg>
        <pc:spChg chg="add mod">
          <ac:chgData name="Hanna Viklund" userId="4e0e2cf7-cba3-4ce7-ad0b-30acc56ca5a9" providerId="ADAL" clId="{2C706EC8-2E38-4B67-9EDC-FA3C49A5271B}" dt="2024-08-27T08:56:11.668" v="33"/>
          <ac:spMkLst>
            <pc:docMk/>
            <pc:sldMk cId="3955949439" sldId="1242"/>
            <ac:spMk id="4" creationId="{001678B6-DB30-E973-F164-B31292A61ECF}"/>
          </ac:spMkLst>
        </pc:spChg>
        <pc:spChg chg="add mod">
          <ac:chgData name="Hanna Viklund" userId="4e0e2cf7-cba3-4ce7-ad0b-30acc56ca5a9" providerId="ADAL" clId="{2C706EC8-2E38-4B67-9EDC-FA3C49A5271B}" dt="2024-08-27T12:38:25.722" v="44" actId="1035"/>
          <ac:spMkLst>
            <pc:docMk/>
            <pc:sldMk cId="3955949439" sldId="1242"/>
            <ac:spMk id="6" creationId="{DD5452D6-7E9C-240B-FB6A-4D4379D29F02}"/>
          </ac:spMkLst>
        </pc:spChg>
        <pc:picChg chg="add mod">
          <ac:chgData name="Hanna Viklund" userId="4e0e2cf7-cba3-4ce7-ad0b-30acc56ca5a9" providerId="ADAL" clId="{2C706EC8-2E38-4B67-9EDC-FA3C49A5271B}" dt="2024-08-27T07:46:30.095" v="19"/>
          <ac:picMkLst>
            <pc:docMk/>
            <pc:sldMk cId="3955949439" sldId="1242"/>
            <ac:picMk id="3" creationId="{FA0312DC-5DAB-7164-3920-7186E5A35761}"/>
          </ac:picMkLst>
        </pc:picChg>
        <pc:picChg chg="mod">
          <ac:chgData name="Hanna Viklund" userId="4e0e2cf7-cba3-4ce7-ad0b-30acc56ca5a9" providerId="ADAL" clId="{2C706EC8-2E38-4B67-9EDC-FA3C49A5271B}" dt="2024-08-27T08:04:39.640" v="30" actId="14100"/>
          <ac:picMkLst>
            <pc:docMk/>
            <pc:sldMk cId="3955949439" sldId="1242"/>
            <ac:picMk id="5" creationId="{E910B66D-B3A7-49F5-48A0-F29728112FD7}"/>
          </ac:picMkLst>
        </pc:picChg>
        <pc:picChg chg="add mod">
          <ac:chgData name="Hanna Viklund" userId="4e0e2cf7-cba3-4ce7-ad0b-30acc56ca5a9" providerId="ADAL" clId="{2C706EC8-2E38-4B67-9EDC-FA3C49A5271B}" dt="2024-08-27T07:50:40.806" v="29" actId="1076"/>
          <ac:picMkLst>
            <pc:docMk/>
            <pc:sldMk cId="3955949439" sldId="1242"/>
            <ac:picMk id="1026" creationId="{FF38F57A-8852-7775-73C2-61CD7305CCD6}"/>
          </ac:picMkLst>
        </pc:picChg>
      </pc:sldChg>
      <pc:sldChg chg="del">
        <pc:chgData name="Hanna Viklund" userId="4e0e2cf7-cba3-4ce7-ad0b-30acc56ca5a9" providerId="ADAL" clId="{2C706EC8-2E38-4B67-9EDC-FA3C49A5271B}" dt="2024-08-26T11:41:31.670" v="3" actId="47"/>
        <pc:sldMkLst>
          <pc:docMk/>
          <pc:sldMk cId="1518648930" sldId="1243"/>
        </pc:sldMkLst>
      </pc:sldChg>
      <pc:sldChg chg="del">
        <pc:chgData name="Hanna Viklund" userId="4e0e2cf7-cba3-4ce7-ad0b-30acc56ca5a9" providerId="ADAL" clId="{2C706EC8-2E38-4B67-9EDC-FA3C49A5271B}" dt="2024-08-26T11:41:31.670" v="3" actId="47"/>
        <pc:sldMkLst>
          <pc:docMk/>
          <pc:sldMk cId="1603567637" sldId="1244"/>
        </pc:sldMkLst>
      </pc:sldChg>
      <pc:sldChg chg="del">
        <pc:chgData name="Hanna Viklund" userId="4e0e2cf7-cba3-4ce7-ad0b-30acc56ca5a9" providerId="ADAL" clId="{2C706EC8-2E38-4B67-9EDC-FA3C49A5271B}" dt="2024-08-26T11:41:31.670" v="3" actId="47"/>
        <pc:sldMkLst>
          <pc:docMk/>
          <pc:sldMk cId="3984521466" sldId="1245"/>
        </pc:sldMkLst>
      </pc:sldChg>
      <pc:sldChg chg="del">
        <pc:chgData name="Hanna Viklund" userId="4e0e2cf7-cba3-4ce7-ad0b-30acc56ca5a9" providerId="ADAL" clId="{2C706EC8-2E38-4B67-9EDC-FA3C49A5271B}" dt="2024-08-26T11:41:31.670" v="3" actId="47"/>
        <pc:sldMkLst>
          <pc:docMk/>
          <pc:sldMk cId="369266236" sldId="1246"/>
        </pc:sldMkLst>
      </pc:sldChg>
      <pc:sldChg chg="del">
        <pc:chgData name="Hanna Viklund" userId="4e0e2cf7-cba3-4ce7-ad0b-30acc56ca5a9" providerId="ADAL" clId="{2C706EC8-2E38-4B67-9EDC-FA3C49A5271B}" dt="2024-08-26T11:41:19.947" v="0" actId="47"/>
        <pc:sldMkLst>
          <pc:docMk/>
          <pc:sldMk cId="4244337925" sldId="1247"/>
        </pc:sldMkLst>
      </pc:sldChg>
    </pc:docChg>
  </pc:docChgLst>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chartUserShapes" Target="../drawings/drawing2.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a:t>
            </a:r>
            <a:r>
              <a:rPr lang="sv-SE" baseline="0" dirty="0"/>
              <a:t> 9 som har …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2023.xlsx]Bräcke'!$I$73</c:f>
              <c:strCache>
                <c:ptCount val="1"/>
                <c:pt idx="0">
                  <c:v>Bräcke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2023.xlsx]Bräcke'!$G$74:$G$75</c:f>
              <c:strCache>
                <c:ptCount val="2"/>
                <c:pt idx="0">
                  <c:v>Druckit alkohol senaste 12 månaderna</c:v>
                </c:pt>
                <c:pt idx="1">
                  <c:v>Intensivkonsumtion någon gång per månad eller oftare</c:v>
                </c:pt>
              </c:strCache>
            </c:strRef>
          </c:cat>
          <c:val>
            <c:numRef>
              <c:f>'[Kommuner CAN 2023.xlsx]Bräcke'!$I$74:$I$75</c:f>
              <c:numCache>
                <c:formatCode>0</c:formatCode>
                <c:ptCount val="2"/>
                <c:pt idx="0">
                  <c:v>52.1</c:v>
                </c:pt>
                <c:pt idx="1">
                  <c:v>6.3</c:v>
                </c:pt>
              </c:numCache>
            </c:numRef>
          </c:val>
          <c:extLst>
            <c:ext xmlns:c16="http://schemas.microsoft.com/office/drawing/2014/chart" uri="{C3380CC4-5D6E-409C-BE32-E72D297353CC}">
              <c16:uniqueId val="{00000000-C7A2-4500-A903-AC522A64881D}"/>
            </c:ext>
          </c:extLst>
        </c:ser>
        <c:dLbls>
          <c:dLblPos val="outEnd"/>
          <c:showLegendKey val="0"/>
          <c:showVal val="1"/>
          <c:showCatName val="0"/>
          <c:showSerName val="0"/>
          <c:showPercent val="0"/>
          <c:showBubbleSize val="0"/>
        </c:dLbls>
        <c:gapWidth val="219"/>
        <c:overlap val="-27"/>
        <c:axId val="856555744"/>
        <c:axId val="856557664"/>
      </c:barChart>
      <c:catAx>
        <c:axId val="8565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56557664"/>
        <c:crosses val="autoZero"/>
        <c:auto val="1"/>
        <c:lblAlgn val="ctr"/>
        <c:lblOffset val="100"/>
        <c:noMultiLvlLbl val="0"/>
      </c:catAx>
      <c:valAx>
        <c:axId val="85655766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56555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 9 </a:t>
            </a:r>
            <a:r>
              <a:rPr lang="sv-SE" baseline="0" dirty="0"/>
              <a:t>som spelat om pengar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2023.xlsx]Bräcke'!$R$201:$S$201</c:f>
              <c:strCache>
                <c:ptCount val="2"/>
                <c:pt idx="0">
                  <c:v>Har spelat om pengar senaste 12 månaderna</c:v>
                </c:pt>
                <c:pt idx="1">
                  <c:v>Har spelat om pengar senaste 30 dagarna</c:v>
                </c:pt>
              </c:strCache>
            </c:strRef>
          </c:cat>
          <c:val>
            <c:numRef>
              <c:f>'[Kommuner CAN 2023.xlsx]Bräcke'!$R$202:$S$202</c:f>
              <c:numCache>
                <c:formatCode>0</c:formatCode>
                <c:ptCount val="2"/>
                <c:pt idx="0">
                  <c:v>12.5</c:v>
                </c:pt>
                <c:pt idx="1">
                  <c:v>4.2</c:v>
                </c:pt>
              </c:numCache>
            </c:numRef>
          </c:val>
          <c:extLst>
            <c:ext xmlns:c16="http://schemas.microsoft.com/office/drawing/2014/chart" uri="{C3380CC4-5D6E-409C-BE32-E72D297353CC}">
              <c16:uniqueId val="{00000000-29A7-4E6E-8778-BAC1A2880B96}"/>
            </c:ext>
          </c:extLst>
        </c:ser>
        <c:dLbls>
          <c:dLblPos val="outEnd"/>
          <c:showLegendKey val="0"/>
          <c:showVal val="1"/>
          <c:showCatName val="0"/>
          <c:showSerName val="0"/>
          <c:showPercent val="0"/>
          <c:showBubbleSize val="0"/>
        </c:dLbls>
        <c:gapWidth val="219"/>
        <c:overlap val="-27"/>
        <c:axId val="1863865951"/>
        <c:axId val="1863867871"/>
      </c:barChart>
      <c:catAx>
        <c:axId val="186386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63867871"/>
        <c:crosses val="autoZero"/>
        <c:auto val="1"/>
        <c:lblAlgn val="ctr"/>
        <c:lblOffset val="100"/>
        <c:noMultiLvlLbl val="0"/>
      </c:catAx>
      <c:valAx>
        <c:axId val="1863867871"/>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63865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dirty="0" err="1"/>
              <a:t>Andel</a:t>
            </a:r>
            <a:r>
              <a:rPr lang="en-US" dirty="0"/>
              <a:t> </a:t>
            </a:r>
            <a:r>
              <a:rPr lang="en-US" dirty="0" err="1"/>
              <a:t>elever</a:t>
            </a:r>
            <a:r>
              <a:rPr lang="en-US" dirty="0"/>
              <a:t> </a:t>
            </a:r>
            <a:r>
              <a:rPr lang="en-US" dirty="0" err="1"/>
              <a:t>i</a:t>
            </a:r>
            <a:r>
              <a:rPr lang="en-US" dirty="0"/>
              <a:t> </a:t>
            </a:r>
            <a:r>
              <a:rPr lang="en-US" dirty="0" err="1"/>
              <a:t>åk</a:t>
            </a:r>
            <a:r>
              <a:rPr lang="en-US" dirty="0"/>
              <a:t> 9</a:t>
            </a:r>
            <a:r>
              <a:rPr lang="en-US" baseline="0" dirty="0"/>
              <a:t> </a:t>
            </a:r>
            <a:r>
              <a:rPr lang="en-US" baseline="0" dirty="0" err="1"/>
              <a:t>som</a:t>
            </a:r>
            <a:r>
              <a:rPr lang="en-US" baseline="0" dirty="0"/>
              <a:t> var 13 </a:t>
            </a:r>
            <a:r>
              <a:rPr lang="en-US" baseline="0" dirty="0" err="1"/>
              <a:t>år</a:t>
            </a:r>
            <a:r>
              <a:rPr lang="en-US" baseline="0" dirty="0"/>
              <a:t> </a:t>
            </a:r>
            <a:r>
              <a:rPr lang="en-US" baseline="0" dirty="0" err="1"/>
              <a:t>eller</a:t>
            </a:r>
            <a:r>
              <a:rPr lang="en-US" baseline="0" dirty="0"/>
              <a:t> </a:t>
            </a:r>
            <a:r>
              <a:rPr lang="en-US" baseline="0" dirty="0" err="1"/>
              <a:t>yngre</a:t>
            </a:r>
            <a:r>
              <a:rPr lang="en-US" baseline="0" dirty="0"/>
              <a:t> </a:t>
            </a:r>
            <a:r>
              <a:rPr lang="en-US" baseline="0" dirty="0" err="1"/>
              <a:t>när</a:t>
            </a:r>
            <a:r>
              <a:rPr lang="en-US" baseline="0" dirty="0"/>
              <a:t> de </a:t>
            </a:r>
            <a:r>
              <a:rPr lang="en-US" baseline="0" dirty="0" err="1"/>
              <a:t>första</a:t>
            </a:r>
            <a:r>
              <a:rPr lang="en-US" baseline="0" dirty="0"/>
              <a:t> </a:t>
            </a:r>
            <a:r>
              <a:rPr lang="en-US" baseline="0" dirty="0" err="1"/>
              <a:t>gången</a:t>
            </a:r>
            <a:r>
              <a:rPr lang="en-US" baseline="0" dirty="0"/>
              <a:t> …</a:t>
            </a:r>
            <a:endParaRPr lang="en-US"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27359852267802293"/>
          <c:y val="0.12424251922702405"/>
          <c:w val="0.69701946382871216"/>
          <c:h val="0.76842066318652436"/>
        </c:manualLayout>
      </c:layout>
      <c:barChart>
        <c:barDir val="bar"/>
        <c:grouping val="clustered"/>
        <c:varyColors val="0"/>
        <c:ser>
          <c:idx val="1"/>
          <c:order val="0"/>
          <c:tx>
            <c:strRef>
              <c:f>Bräcke!$O$232</c:f>
              <c:strCache>
                <c:ptCount val="1"/>
                <c:pt idx="0">
                  <c:v>Bräcke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Bräcke!$M$233:$M$238</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Bräcke!$O$233:$O$238</c:f>
              <c:numCache>
                <c:formatCode>0</c:formatCode>
                <c:ptCount val="6"/>
                <c:pt idx="0">
                  <c:v>2.1</c:v>
                </c:pt>
                <c:pt idx="1">
                  <c:v>2.1</c:v>
                </c:pt>
                <c:pt idx="2">
                  <c:v>14.6</c:v>
                </c:pt>
                <c:pt idx="3">
                  <c:v>27.1</c:v>
                </c:pt>
                <c:pt idx="4">
                  <c:v>18.8</c:v>
                </c:pt>
                <c:pt idx="5">
                  <c:v>16.7</c:v>
                </c:pt>
              </c:numCache>
            </c:numRef>
          </c:val>
          <c:extLst>
            <c:ext xmlns:c16="http://schemas.microsoft.com/office/drawing/2014/chart" uri="{C3380CC4-5D6E-409C-BE32-E72D297353CC}">
              <c16:uniqueId val="{00000001-982B-442D-BD17-84C99E8D1152}"/>
            </c:ext>
          </c:extLst>
        </c:ser>
        <c:dLbls>
          <c:dLblPos val="outEnd"/>
          <c:showLegendKey val="0"/>
          <c:showVal val="1"/>
          <c:showCatName val="0"/>
          <c:showSerName val="0"/>
          <c:showPercent val="0"/>
          <c:showBubbleSize val="0"/>
        </c:dLbls>
        <c:gapWidth val="182"/>
        <c:axId val="754582368"/>
        <c:axId val="754581888"/>
      </c:barChart>
      <c:catAx>
        <c:axId val="754582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754581888"/>
        <c:crosses val="autoZero"/>
        <c:auto val="1"/>
        <c:lblAlgn val="ctr"/>
        <c:lblOffset val="100"/>
        <c:noMultiLvlLbl val="0"/>
      </c:catAx>
      <c:valAx>
        <c:axId val="754581888"/>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754582368"/>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årskurs 9 som inom </a:t>
            </a:r>
            <a:r>
              <a:rPr lang="sv-SE" dirty="0"/>
              <a:t>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2023.xlsx]Bräcke'!$S$293</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2023.xlsx]Bräcke'!$R$294:$R$298</c:f>
              <c:strCache>
                <c:ptCount val="5"/>
                <c:pt idx="0">
                  <c:v>Anabola steroider </c:v>
                </c:pt>
                <c:pt idx="1">
                  <c:v>Hasch/marijuana </c:v>
                </c:pt>
                <c:pt idx="2">
                  <c:v>Cigaretter </c:v>
                </c:pt>
                <c:pt idx="3">
                  <c:v>Alkohol från Systembolaget</c:v>
                </c:pt>
                <c:pt idx="4">
                  <c:v>Folköl</c:v>
                </c:pt>
              </c:strCache>
            </c:strRef>
          </c:cat>
          <c:val>
            <c:numRef>
              <c:f>'[Kommuner CAN 2023.xlsx]Bräcke'!$S$294:$S$298</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4B77-4D69-B604-D43F04C27A9C}"/>
            </c:ext>
          </c:extLst>
        </c:ser>
        <c:ser>
          <c:idx val="1"/>
          <c:order val="1"/>
          <c:tx>
            <c:strRef>
              <c:f>'[Kommuner CAN 2023.xlsx]Bräcke'!$T$293</c:f>
              <c:strCache>
                <c:ptCount val="1"/>
                <c:pt idx="0">
                  <c:v>Bräcke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2023.xlsx]Bräcke'!$R$294:$R$298</c:f>
              <c:strCache>
                <c:ptCount val="5"/>
                <c:pt idx="0">
                  <c:v>Anabola steroider </c:v>
                </c:pt>
                <c:pt idx="1">
                  <c:v>Hasch/marijuana </c:v>
                </c:pt>
                <c:pt idx="2">
                  <c:v>Cigaretter </c:v>
                </c:pt>
                <c:pt idx="3">
                  <c:v>Alkohol från Systembolaget</c:v>
                </c:pt>
                <c:pt idx="4">
                  <c:v>Folköl</c:v>
                </c:pt>
              </c:strCache>
            </c:strRef>
          </c:cat>
          <c:val>
            <c:numRef>
              <c:f>'[Kommuner CAN 2023.xlsx]Bräcke'!$T$294:$T$298</c:f>
              <c:numCache>
                <c:formatCode>0</c:formatCode>
                <c:ptCount val="5"/>
                <c:pt idx="0">
                  <c:v>8.3000000000000007</c:v>
                </c:pt>
                <c:pt idx="1">
                  <c:v>14.6</c:v>
                </c:pt>
                <c:pt idx="2">
                  <c:v>54.2</c:v>
                </c:pt>
                <c:pt idx="3">
                  <c:v>47.9</c:v>
                </c:pt>
                <c:pt idx="4">
                  <c:v>47.9</c:v>
                </c:pt>
              </c:numCache>
            </c:numRef>
          </c:val>
          <c:extLst>
            <c:ext xmlns:c16="http://schemas.microsoft.com/office/drawing/2014/chart" uri="{C3380CC4-5D6E-409C-BE32-E72D297353CC}">
              <c16:uniqueId val="{00000001-4B77-4D69-B604-D43F04C27A9C}"/>
            </c:ext>
          </c:extLst>
        </c:ser>
        <c:dLbls>
          <c:dLblPos val="outEnd"/>
          <c:showLegendKey val="0"/>
          <c:showVal val="1"/>
          <c:showCatName val="0"/>
          <c:showSerName val="0"/>
          <c:showPercent val="0"/>
          <c:showBubbleSize val="0"/>
        </c:dLbls>
        <c:gapWidth val="182"/>
        <c:axId val="1923425840"/>
        <c:axId val="1923410960"/>
      </c:barChart>
      <c:catAx>
        <c:axId val="1923425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23410960"/>
        <c:crosses val="autoZero"/>
        <c:auto val="1"/>
        <c:lblAlgn val="ctr"/>
        <c:lblOffset val="100"/>
        <c:noMultiLvlLbl val="0"/>
      </c:catAx>
      <c:valAx>
        <c:axId val="1923410960"/>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234258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årskurs 9 i som upplever att det är låg</a:t>
            </a:r>
            <a:r>
              <a:rPr lang="sv-SE" baseline="0" dirty="0"/>
              <a:t> risk att människor skadar sig när de…</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0"/>
          <c:tx>
            <c:strRef>
              <c:f>'[Kommuner CAN 2023.xlsx]Bräcke'!$J$395</c:f>
              <c:strCache>
                <c:ptCount val="1"/>
                <c:pt idx="0">
                  <c:v>Bräcke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2023.xlsx]Bräcke'!$H$396:$H$402</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2023.xlsx]Bräcke'!$J$396:$J$402</c:f>
              <c:numCache>
                <c:formatCode>0</c:formatCode>
                <c:ptCount val="7"/>
                <c:pt idx="0">
                  <c:v>29.2</c:v>
                </c:pt>
                <c:pt idx="1">
                  <c:v>16.7</c:v>
                </c:pt>
                <c:pt idx="2">
                  <c:v>22.9</c:v>
                </c:pt>
                <c:pt idx="3">
                  <c:v>35.4</c:v>
                </c:pt>
                <c:pt idx="4">
                  <c:v>29.2</c:v>
                </c:pt>
                <c:pt idx="5">
                  <c:v>39.6</c:v>
                </c:pt>
                <c:pt idx="6">
                  <c:v>33.299999999999997</c:v>
                </c:pt>
              </c:numCache>
            </c:numRef>
          </c:val>
          <c:extLst>
            <c:ext xmlns:c16="http://schemas.microsoft.com/office/drawing/2014/chart" uri="{C3380CC4-5D6E-409C-BE32-E72D297353CC}">
              <c16:uniqueId val="{00000001-9194-4659-BE79-EB6C9184A05F}"/>
            </c:ext>
          </c:extLst>
        </c:ser>
        <c:dLbls>
          <c:dLblPos val="outEnd"/>
          <c:showLegendKey val="0"/>
          <c:showVal val="1"/>
          <c:showCatName val="0"/>
          <c:showSerName val="0"/>
          <c:showPercent val="0"/>
          <c:showBubbleSize val="0"/>
        </c:dLbls>
        <c:gapWidth val="182"/>
        <c:axId val="1285388560"/>
        <c:axId val="1285378000"/>
      </c:barChart>
      <c:catAx>
        <c:axId val="1285388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5378000"/>
        <c:crosses val="autoZero"/>
        <c:auto val="1"/>
        <c:lblAlgn val="ctr"/>
        <c:lblOffset val="100"/>
        <c:noMultiLvlLbl val="0"/>
      </c:catAx>
      <c:valAx>
        <c:axId val="1285378000"/>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53885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2023.xlsx]Bräcke'!$C$109</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2023.xlsx]Bräcke'!$B$110:$B$111</c:f>
              <c:strCache>
                <c:ptCount val="2"/>
                <c:pt idx="0">
                  <c:v>Länet åk 9</c:v>
                </c:pt>
                <c:pt idx="1">
                  <c:v>Bräcke åk 9</c:v>
                </c:pt>
              </c:strCache>
            </c:strRef>
          </c:cat>
          <c:val>
            <c:numRef>
              <c:f>'[Kommuner CAN 2023.xlsx]Bräcke'!$C$110:$C$111</c:f>
              <c:numCache>
                <c:formatCode>0.00</c:formatCode>
                <c:ptCount val="2"/>
                <c:pt idx="0">
                  <c:v>0.39360000000000001</c:v>
                </c:pt>
                <c:pt idx="1">
                  <c:v>0.4153</c:v>
                </c:pt>
              </c:numCache>
            </c:numRef>
          </c:val>
          <c:extLst>
            <c:ext xmlns:c16="http://schemas.microsoft.com/office/drawing/2014/chart" uri="{C3380CC4-5D6E-409C-BE32-E72D297353CC}">
              <c16:uniqueId val="{00000000-FBAF-47EC-92F7-661475A8E061}"/>
            </c:ext>
          </c:extLst>
        </c:ser>
        <c:ser>
          <c:idx val="1"/>
          <c:order val="1"/>
          <c:tx>
            <c:strRef>
              <c:f>'[Kommuner CAN 2023.xlsx]Bräcke'!$D$109</c:f>
              <c:strCache>
                <c:ptCount val="1"/>
                <c:pt idx="0">
                  <c:v>Vin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2023.xlsx]Bräcke'!$B$110:$B$111</c:f>
              <c:strCache>
                <c:ptCount val="2"/>
                <c:pt idx="0">
                  <c:v>Länet åk 9</c:v>
                </c:pt>
                <c:pt idx="1">
                  <c:v>Bräcke åk 9</c:v>
                </c:pt>
              </c:strCache>
            </c:strRef>
          </c:cat>
          <c:val>
            <c:numRef>
              <c:f>'[Kommuner CAN 2023.xlsx]Bräcke'!$D$110:$D$111</c:f>
              <c:numCache>
                <c:formatCode>0.00</c:formatCode>
                <c:ptCount val="2"/>
                <c:pt idx="0">
                  <c:v>7.8700000000000006E-2</c:v>
                </c:pt>
                <c:pt idx="1">
                  <c:v>8.3699999999999997E-2</c:v>
                </c:pt>
              </c:numCache>
            </c:numRef>
          </c:val>
          <c:extLst>
            <c:ext xmlns:c16="http://schemas.microsoft.com/office/drawing/2014/chart" uri="{C3380CC4-5D6E-409C-BE32-E72D297353CC}">
              <c16:uniqueId val="{00000001-FBAF-47EC-92F7-661475A8E061}"/>
            </c:ext>
          </c:extLst>
        </c:ser>
        <c:ser>
          <c:idx val="2"/>
          <c:order val="2"/>
          <c:tx>
            <c:strRef>
              <c:f>'[Kommuner CAN 2023.xlsx]Bräcke'!$E$109</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2023.xlsx]Bräcke'!$B$110:$B$111</c:f>
              <c:strCache>
                <c:ptCount val="2"/>
                <c:pt idx="0">
                  <c:v>Länet åk 9</c:v>
                </c:pt>
                <c:pt idx="1">
                  <c:v>Bräcke åk 9</c:v>
                </c:pt>
              </c:strCache>
            </c:strRef>
          </c:cat>
          <c:val>
            <c:numRef>
              <c:f>'[Kommuner CAN 2023.xlsx]Bräcke'!$E$110:$E$111</c:f>
              <c:numCache>
                <c:formatCode>0.00</c:formatCode>
                <c:ptCount val="2"/>
                <c:pt idx="0">
                  <c:v>0.2271</c:v>
                </c:pt>
                <c:pt idx="1">
                  <c:v>0.1055</c:v>
                </c:pt>
              </c:numCache>
            </c:numRef>
          </c:val>
          <c:extLst>
            <c:ext xmlns:c16="http://schemas.microsoft.com/office/drawing/2014/chart" uri="{C3380CC4-5D6E-409C-BE32-E72D297353CC}">
              <c16:uniqueId val="{00000002-FBAF-47EC-92F7-661475A8E061}"/>
            </c:ext>
          </c:extLst>
        </c:ser>
        <c:ser>
          <c:idx val="3"/>
          <c:order val="3"/>
          <c:tx>
            <c:strRef>
              <c:f>'[Kommuner CAN 2023.xlsx]Bräcke'!$F$109</c:f>
              <c:strCache>
                <c:ptCount val="1"/>
                <c:pt idx="0">
                  <c:v>Folköl</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2023.xlsx]Bräcke'!$B$110:$B$111</c:f>
              <c:strCache>
                <c:ptCount val="2"/>
                <c:pt idx="0">
                  <c:v>Länet åk 9</c:v>
                </c:pt>
                <c:pt idx="1">
                  <c:v>Bräcke åk 9</c:v>
                </c:pt>
              </c:strCache>
            </c:strRef>
          </c:cat>
          <c:val>
            <c:numRef>
              <c:f>'[Kommuner CAN 2023.xlsx]Bräcke'!$F$110:$F$111</c:f>
              <c:numCache>
                <c:formatCode>0.00</c:formatCode>
                <c:ptCount val="2"/>
                <c:pt idx="0">
                  <c:v>7.5499999999999998E-2</c:v>
                </c:pt>
                <c:pt idx="1">
                  <c:v>0.40679999999999999</c:v>
                </c:pt>
              </c:numCache>
            </c:numRef>
          </c:val>
          <c:extLst>
            <c:ext xmlns:c16="http://schemas.microsoft.com/office/drawing/2014/chart" uri="{C3380CC4-5D6E-409C-BE32-E72D297353CC}">
              <c16:uniqueId val="{00000003-FBAF-47EC-92F7-661475A8E061}"/>
            </c:ext>
          </c:extLst>
        </c:ser>
        <c:ser>
          <c:idx val="4"/>
          <c:order val="4"/>
          <c:tx>
            <c:strRef>
              <c:f>'[Kommuner CAN 2023.xlsx]Bräcke'!$G$109</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2023.xlsx]Bräcke'!$B$110:$B$111</c:f>
              <c:strCache>
                <c:ptCount val="2"/>
                <c:pt idx="0">
                  <c:v>Länet åk 9</c:v>
                </c:pt>
                <c:pt idx="1">
                  <c:v>Bräcke åk 9</c:v>
                </c:pt>
              </c:strCache>
            </c:strRef>
          </c:cat>
          <c:val>
            <c:numRef>
              <c:f>'[Kommuner CAN 2023.xlsx]Bräcke'!$G$110:$G$111</c:f>
              <c:numCache>
                <c:formatCode>0.00</c:formatCode>
                <c:ptCount val="2"/>
                <c:pt idx="0">
                  <c:v>0.2853</c:v>
                </c:pt>
                <c:pt idx="1">
                  <c:v>0.17910000000000001</c:v>
                </c:pt>
              </c:numCache>
            </c:numRef>
          </c:val>
          <c:extLst>
            <c:ext xmlns:c16="http://schemas.microsoft.com/office/drawing/2014/chart" uri="{C3380CC4-5D6E-409C-BE32-E72D297353CC}">
              <c16:uniqueId val="{00000004-FBAF-47EC-92F7-661475A8E061}"/>
            </c:ext>
          </c:extLst>
        </c:ser>
        <c:dLbls>
          <c:dLblPos val="ctr"/>
          <c:showLegendKey val="0"/>
          <c:showVal val="1"/>
          <c:showCatName val="0"/>
          <c:showSerName val="0"/>
          <c:showPercent val="0"/>
          <c:showBubbleSize val="0"/>
        </c:dLbls>
        <c:gapWidth val="150"/>
        <c:overlap val="100"/>
        <c:axId val="893502208"/>
        <c:axId val="893505088"/>
      </c:barChart>
      <c:catAx>
        <c:axId val="8935022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3505088"/>
        <c:crosses val="autoZero"/>
        <c:auto val="1"/>
        <c:lblAlgn val="ctr"/>
        <c:lblOffset val="100"/>
        <c:noMultiLvlLbl val="0"/>
      </c:catAx>
      <c:valAx>
        <c:axId val="8935050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Genomsnittlig total årskonsumtion i 100-procentig alkohol, fördelat per liter </a:t>
                </a:r>
                <a:r>
                  <a:rPr lang="sv-SE" dirty="0" err="1"/>
                  <a:t>dryckestyp</a:t>
                </a:r>
                <a:r>
                  <a:rPr lang="sv-SE" dirty="0"/>
                  <a:t>.</a:t>
                </a:r>
                <a:r>
                  <a:rPr lang="sv-SE" baseline="0" dirty="0"/>
                  <a:t> </a:t>
                </a:r>
                <a:endParaRPr lang="sv-SE" dirty="0"/>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35022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 9 </a:t>
            </a:r>
            <a:r>
              <a:rPr lang="sv-SE" baseline="0" dirty="0"/>
              <a:t>som uppger att det inte är ok för mina </a:t>
            </a:r>
            <a:r>
              <a:rPr lang="sv-SE" dirty="0"/>
              <a:t>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0"/>
          <c:tx>
            <c:strRef>
              <c:f>'[Kommuner CAN 2023.xlsx]Bräcke'!$K$457</c:f>
              <c:strCache>
                <c:ptCount val="1"/>
                <c:pt idx="0">
                  <c:v>Bräcke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2023.xlsx]Bräcke'!$I$458:$I$462</c:f>
              <c:strCache>
                <c:ptCount val="5"/>
                <c:pt idx="0">
                  <c:v>Röker hasch eller marjijuana</c:v>
                </c:pt>
                <c:pt idx="1">
                  <c:v>Snusar</c:v>
                </c:pt>
                <c:pt idx="2">
                  <c:v>Röker cigaretter</c:v>
                </c:pt>
                <c:pt idx="3">
                  <c:v>Dricker mig berusad</c:v>
                </c:pt>
                <c:pt idx="4">
                  <c:v>Dricker alkohol</c:v>
                </c:pt>
              </c:strCache>
            </c:strRef>
          </c:cat>
          <c:val>
            <c:numRef>
              <c:f>'[Kommuner CAN 2023.xlsx]Bräcke'!$K$458:$K$462</c:f>
              <c:numCache>
                <c:formatCode>0</c:formatCode>
                <c:ptCount val="5"/>
                <c:pt idx="0">
                  <c:v>97.9</c:v>
                </c:pt>
                <c:pt idx="1">
                  <c:v>87.5</c:v>
                </c:pt>
                <c:pt idx="2">
                  <c:v>93.8</c:v>
                </c:pt>
                <c:pt idx="3">
                  <c:v>97.9</c:v>
                </c:pt>
                <c:pt idx="4">
                  <c:v>81.3</c:v>
                </c:pt>
              </c:numCache>
            </c:numRef>
          </c:val>
          <c:extLst>
            <c:ext xmlns:c16="http://schemas.microsoft.com/office/drawing/2014/chart" uri="{C3380CC4-5D6E-409C-BE32-E72D297353CC}">
              <c16:uniqueId val="{00000001-9477-4909-B186-47555DE53F5B}"/>
            </c:ext>
          </c:extLst>
        </c:ser>
        <c:dLbls>
          <c:dLblPos val="outEnd"/>
          <c:showLegendKey val="0"/>
          <c:showVal val="1"/>
          <c:showCatName val="0"/>
          <c:showSerName val="0"/>
          <c:showPercent val="0"/>
          <c:showBubbleSize val="0"/>
        </c:dLbls>
        <c:gapWidth val="182"/>
        <c:axId val="1457728512"/>
        <c:axId val="1457735232"/>
      </c:barChart>
      <c:catAx>
        <c:axId val="1457728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57735232"/>
        <c:crosses val="autoZero"/>
        <c:auto val="1"/>
        <c:lblAlgn val="ctr"/>
        <c:lblOffset val="100"/>
        <c:noMultiLvlLbl val="0"/>
      </c:catAx>
      <c:valAx>
        <c:axId val="145773523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57728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åk 9 som…</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Bräcke!$N$478:$N$481</c:f>
              <c:strCache>
                <c:ptCount val="4"/>
                <c:pt idx="0">
                  <c:v>Vanligtvis nöjd med sin hälsa</c:v>
                </c:pt>
                <c:pt idx="1">
                  <c:v>Vanligtvis nöjd med sig själv</c:v>
                </c:pt>
                <c:pt idx="2">
                  <c:v>Trivs bra i skolan</c:v>
                </c:pt>
                <c:pt idx="3">
                  <c:v>Skolkar ofta</c:v>
                </c:pt>
              </c:strCache>
            </c:strRef>
          </c:cat>
          <c:val>
            <c:numRef>
              <c:f>Bräcke!$O$478:$O$481</c:f>
              <c:numCache>
                <c:formatCode>0</c:formatCode>
                <c:ptCount val="4"/>
                <c:pt idx="0">
                  <c:v>60.4</c:v>
                </c:pt>
                <c:pt idx="1">
                  <c:v>50</c:v>
                </c:pt>
                <c:pt idx="2">
                  <c:v>68.8</c:v>
                </c:pt>
                <c:pt idx="3">
                  <c:v>16.7</c:v>
                </c:pt>
              </c:numCache>
            </c:numRef>
          </c:val>
          <c:extLst>
            <c:ext xmlns:c16="http://schemas.microsoft.com/office/drawing/2014/chart" uri="{C3380CC4-5D6E-409C-BE32-E72D297353CC}">
              <c16:uniqueId val="{00000000-8421-4663-95F4-225775A3099A}"/>
            </c:ext>
          </c:extLst>
        </c:ser>
        <c:dLbls>
          <c:dLblPos val="outEnd"/>
          <c:showLegendKey val="0"/>
          <c:showVal val="1"/>
          <c:showCatName val="0"/>
          <c:showSerName val="0"/>
          <c:showPercent val="0"/>
          <c:showBubbleSize val="0"/>
        </c:dLbls>
        <c:gapWidth val="219"/>
        <c:overlap val="-27"/>
        <c:axId val="1895383919"/>
        <c:axId val="1895378639"/>
      </c:barChart>
      <c:catAx>
        <c:axId val="1895383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95378639"/>
        <c:crosses val="autoZero"/>
        <c:auto val="1"/>
        <c:lblAlgn val="ctr"/>
        <c:lblOffset val="100"/>
        <c:noMultiLvlLbl val="0"/>
      </c:catAx>
      <c:valAx>
        <c:axId val="189537863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895383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ï åk 9 som är…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9'!$Q$630:$U$630</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9'!$Q$631:$U$631</c:f>
              <c:numCache>
                <c:formatCode>0</c:formatCode>
                <c:ptCount val="5"/>
                <c:pt idx="0">
                  <c:v>22.9</c:v>
                </c:pt>
                <c:pt idx="1">
                  <c:v>33.299999999999997</c:v>
                </c:pt>
                <c:pt idx="2">
                  <c:v>22.9</c:v>
                </c:pt>
                <c:pt idx="3">
                  <c:v>91.7</c:v>
                </c:pt>
                <c:pt idx="4">
                  <c:v>97.9</c:v>
                </c:pt>
              </c:numCache>
            </c:numRef>
          </c:val>
          <c:extLst>
            <c:ext xmlns:c16="http://schemas.microsoft.com/office/drawing/2014/chart" uri="{C3380CC4-5D6E-409C-BE32-E72D297353CC}">
              <c16:uniqueId val="{00000000-34C6-4F18-8E55-E23CCDB16FE3}"/>
            </c:ext>
          </c:extLst>
        </c:ser>
        <c:dLbls>
          <c:dLblPos val="outEnd"/>
          <c:showLegendKey val="0"/>
          <c:showVal val="1"/>
          <c:showCatName val="0"/>
          <c:showSerName val="0"/>
          <c:showPercent val="0"/>
          <c:showBubbleSize val="0"/>
        </c:dLbls>
        <c:gapWidth val="219"/>
        <c:overlap val="-27"/>
        <c:axId val="156294687"/>
        <c:axId val="156301407"/>
      </c:barChart>
      <c:catAx>
        <c:axId val="156294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6301407"/>
        <c:crosses val="autoZero"/>
        <c:auto val="1"/>
        <c:lblAlgn val="ctr"/>
        <c:lblOffset val="100"/>
        <c:noMultiLvlLbl val="0"/>
      </c:catAx>
      <c:valAx>
        <c:axId val="15630140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62946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 9 som…</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2023.xlsx]Bräcke'!$Q$154:$T$154</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 åk 9</c:v>
                </c:pt>
              </c:strCache>
            </c:strRef>
          </c:cat>
          <c:val>
            <c:numRef>
              <c:f>'[Kommuner CAN 2023.xlsx]Bräcke'!$Q$155:$T$155</c:f>
              <c:numCache>
                <c:formatCode>0</c:formatCode>
                <c:ptCount val="4"/>
                <c:pt idx="0">
                  <c:v>12.5</c:v>
                </c:pt>
                <c:pt idx="1">
                  <c:v>12.5</c:v>
                </c:pt>
                <c:pt idx="2">
                  <c:v>4.2</c:v>
                </c:pt>
                <c:pt idx="3">
                  <c:v>6.3</c:v>
                </c:pt>
              </c:numCache>
            </c:numRef>
          </c:val>
          <c:extLst>
            <c:ext xmlns:c16="http://schemas.microsoft.com/office/drawing/2014/chart" uri="{C3380CC4-5D6E-409C-BE32-E72D297353CC}">
              <c16:uniqueId val="{00000000-752B-46AB-9F47-4BBE351E47E0}"/>
            </c:ext>
          </c:extLst>
        </c:ser>
        <c:dLbls>
          <c:dLblPos val="outEnd"/>
          <c:showLegendKey val="0"/>
          <c:showVal val="1"/>
          <c:showCatName val="0"/>
          <c:showSerName val="0"/>
          <c:showPercent val="0"/>
          <c:showBubbleSize val="0"/>
        </c:dLbls>
        <c:gapWidth val="219"/>
        <c:overlap val="-27"/>
        <c:axId val="1166210895"/>
        <c:axId val="1166208015"/>
      </c:barChart>
      <c:catAx>
        <c:axId val="1166210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66208015"/>
        <c:crosses val="autoZero"/>
        <c:auto val="1"/>
        <c:lblAlgn val="ctr"/>
        <c:lblOffset val="100"/>
        <c:noMultiLvlLbl val="0"/>
      </c:catAx>
      <c:valAx>
        <c:axId val="1166208015"/>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662108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dirty="0" err="1"/>
              <a:t>Andel</a:t>
            </a:r>
            <a:r>
              <a:rPr lang="en-US" dirty="0"/>
              <a:t> </a:t>
            </a:r>
            <a:r>
              <a:rPr lang="en-US" dirty="0" err="1"/>
              <a:t>elever</a:t>
            </a:r>
            <a:r>
              <a:rPr lang="en-US" baseline="0" dirty="0"/>
              <a:t> </a:t>
            </a:r>
            <a:r>
              <a:rPr lang="en-US" baseline="0" dirty="0" err="1"/>
              <a:t>i</a:t>
            </a:r>
            <a:r>
              <a:rPr lang="en-US" baseline="0" dirty="0"/>
              <a:t> </a:t>
            </a:r>
            <a:r>
              <a:rPr lang="en-US" baseline="0" dirty="0" err="1"/>
              <a:t>åk</a:t>
            </a:r>
            <a:r>
              <a:rPr lang="en-US" baseline="0" dirty="0"/>
              <a:t> 9 </a:t>
            </a:r>
            <a:r>
              <a:rPr lang="en-US" baseline="0" dirty="0" err="1"/>
              <a:t>som</a:t>
            </a:r>
            <a:r>
              <a:rPr lang="en-US" baseline="0" dirty="0"/>
              <a:t> </a:t>
            </a:r>
            <a:r>
              <a:rPr lang="en-US" baseline="0" dirty="0" err="1"/>
              <a:t>är</a:t>
            </a:r>
            <a:r>
              <a:rPr lang="en-US" baseline="0" dirty="0"/>
              <a:t> …  </a:t>
            </a:r>
            <a:endParaRPr lang="en-US"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2023.xlsx]Bräcke'!$H$18</c:f>
              <c:strCache>
                <c:ptCount val="1"/>
                <c:pt idx="0">
                  <c:v>Bräcke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2023.xlsx]Bräcke'!$G$19:$G$22</c:f>
              <c:strCache>
                <c:ptCount val="4"/>
                <c:pt idx="0">
                  <c:v>Rökare</c:v>
                </c:pt>
                <c:pt idx="1">
                  <c:v>Snusare</c:v>
                </c:pt>
                <c:pt idx="2">
                  <c:v>Vejpare</c:v>
                </c:pt>
                <c:pt idx="3">
                  <c:v>Vitt-snusare</c:v>
                </c:pt>
              </c:strCache>
            </c:strRef>
          </c:cat>
          <c:val>
            <c:numRef>
              <c:f>'[Kommuner CAN 2023.xlsx]Bräcke'!$H$19:$H$22</c:f>
              <c:numCache>
                <c:formatCode>0</c:formatCode>
                <c:ptCount val="4"/>
                <c:pt idx="0">
                  <c:v>16.7</c:v>
                </c:pt>
                <c:pt idx="1">
                  <c:v>18.8</c:v>
                </c:pt>
                <c:pt idx="2">
                  <c:v>25</c:v>
                </c:pt>
                <c:pt idx="3">
                  <c:v>20.8</c:v>
                </c:pt>
              </c:numCache>
            </c:numRef>
          </c:val>
          <c:extLst>
            <c:ext xmlns:c16="http://schemas.microsoft.com/office/drawing/2014/chart" uri="{C3380CC4-5D6E-409C-BE32-E72D297353CC}">
              <c16:uniqueId val="{00000000-7B8B-4260-83F9-2A5D950CF213}"/>
            </c:ext>
          </c:extLst>
        </c:ser>
        <c:dLbls>
          <c:dLblPos val="outEnd"/>
          <c:showLegendKey val="0"/>
          <c:showVal val="1"/>
          <c:showCatName val="0"/>
          <c:showSerName val="0"/>
          <c:showPercent val="0"/>
          <c:showBubbleSize val="0"/>
        </c:dLbls>
        <c:gapWidth val="219"/>
        <c:overlap val="-27"/>
        <c:axId val="1285302640"/>
        <c:axId val="1285280560"/>
      </c:barChart>
      <c:catAx>
        <c:axId val="1285302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5280560"/>
        <c:crosses val="autoZero"/>
        <c:auto val="1"/>
        <c:lblAlgn val="ctr"/>
        <c:lblOffset val="100"/>
        <c:noMultiLvlLbl val="0"/>
      </c:catAx>
      <c:valAx>
        <c:axId val="1285280560"/>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layout>
            <c:manualLayout>
              <c:xMode val="edge"/>
              <c:yMode val="edge"/>
              <c:x val="1.4486091641068868E-2"/>
              <c:y val="0.42236362347566581"/>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5302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538050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13 % av eleverna i åk 9 som spelat om pengar de senaste 12 månaderna, motsvarande andel för att ha spelat om pengar senaste 30 dagarna är 4 %. </a:t>
            </a:r>
          </a:p>
          <a:p>
            <a:pPr marL="171450" indent="-171450">
              <a:buFontTx/>
              <a:buChar char="-"/>
            </a:pPr>
            <a:r>
              <a:rPr lang="sv-SE" sz="1200" dirty="0">
                <a:solidFill>
                  <a:schemeClr val="accent2">
                    <a:lumMod val="75000"/>
                  </a:schemeClr>
                </a:solidFill>
              </a:rPr>
              <a:t>Det är ingen signifikant skillnad över tid gällande andel elever i kommunen som spelat om pengar senaste 12 månaderna eller senaste 30 dagarna.</a:t>
            </a:r>
          </a:p>
          <a:p>
            <a:pPr marL="171450" indent="-171450">
              <a:buFontTx/>
              <a:buChar char="-"/>
            </a:pPr>
            <a:r>
              <a:rPr lang="sv-SE" sz="1200" dirty="0">
                <a:solidFill>
                  <a:schemeClr val="accent2">
                    <a:lumMod val="75000"/>
                  </a:schemeClr>
                </a:solidFill>
              </a:rPr>
              <a:t>Inga signifikanta skillnader mellan kommunen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1724222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ha druckit minst ett glas alkohol är det som störst andel elever i kommunen har gjort innan fyllda 14 år. </a:t>
            </a:r>
          </a:p>
          <a:p>
            <a:pPr marL="171450" indent="-171450">
              <a:buFontTx/>
              <a:buChar char="-"/>
            </a:pPr>
            <a:r>
              <a:rPr lang="sv-SE" sz="1200" dirty="0"/>
              <a:t>Det är en antydan till att andelen elever som hade tidig debutålder gällande att ha druckit ett glas alkohol och att ha rökt cigaretter har minskat sedan 2012 men det är inte statistiskt säkerställt. </a:t>
            </a:r>
          </a:p>
          <a:p>
            <a:pPr marL="171450" indent="-171450">
              <a:buFontTx/>
              <a:buChar char="-"/>
            </a:pPr>
            <a:r>
              <a:rPr lang="sv-SE" sz="1200" dirty="0"/>
              <a:t>Inga signifikanta skillnader mellan Bräcke och länet </a:t>
            </a:r>
            <a:r>
              <a:rPr lang="sv-SE" sz="1200" dirty="0">
                <a:solidFill>
                  <a:schemeClr val="accent2">
                    <a:lumMod val="75000"/>
                  </a:schemeClr>
                </a:solidFill>
              </a:rPr>
              <a:t>eller riket när det kommer till tidig debutålder.  </a:t>
            </a:r>
            <a:endParaRPr lang="sv-SE"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973052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Ungefär hälften av eleverna i åk 9 i kommunen uppger att de inom 24 timmar kan få tag på folköl, alkohol starkare än 3,5 % och cigaretter. </a:t>
            </a:r>
          </a:p>
          <a:p>
            <a:pPr marL="171450" indent="-171450">
              <a:buFontTx/>
              <a:buChar char="-"/>
            </a:pPr>
            <a:r>
              <a:rPr lang="sv-SE" sz="1200" dirty="0">
                <a:solidFill>
                  <a:schemeClr val="accent2">
                    <a:lumMod val="75000"/>
                  </a:schemeClr>
                </a:solidFill>
              </a:rPr>
              <a:t>Andel elever i åk 9 i Bräcke som kan få tag på de olika substanserna har varit på samma nivå sedan 2012.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signifikant större andel elever i åk 9 i kommunen jämfört med riket (37 %) som kan få tag på cigaretter inom 24 timmar. I övrigt inga signifikanta skillnader mellan kommunen och länet eller riket. </a:t>
            </a: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3915178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kern="1200" dirty="0">
                <a:solidFill>
                  <a:schemeClr val="tx1"/>
                </a:solidFill>
                <a:latin typeface="+mn-lt"/>
                <a:ea typeface="+mn-ea"/>
                <a:cs typeface="+mn-cs"/>
              </a:rPr>
              <a:t>I åk 9 i kommunen är det mellan 2015 och 2023 en signifikant ökning gällande andel elever som upplever låg risk att berusa sig på alkohol varje helg, en ökning från 9 % till 29 %. </a:t>
            </a:r>
          </a:p>
          <a:p>
            <a:pPr marL="171450" indent="-171450">
              <a:buFontTx/>
              <a:buChar char="-"/>
            </a:pPr>
            <a:r>
              <a:rPr lang="sv-SE" sz="1200" dirty="0"/>
              <a:t>Även gällande de övriga riskuppfattningar finns en antydan om att det är en ökad andel elever som uppfattar låg risk men det är inte statistiskt säkerställt på kommunnivå. </a:t>
            </a:r>
            <a:r>
              <a:rPr lang="sv-SE" sz="1200" kern="1200" dirty="0">
                <a:solidFill>
                  <a:schemeClr val="tx1"/>
                </a:solidFill>
                <a:latin typeface="+mn-lt"/>
                <a:ea typeface="+mn-ea"/>
                <a:cs typeface="+mn-cs"/>
              </a:rPr>
              <a:t> </a:t>
            </a:r>
          </a:p>
          <a:p>
            <a:pPr marL="171450" indent="-171450">
              <a:buFontTx/>
              <a:buChar char="-"/>
            </a:pPr>
            <a:r>
              <a:rPr lang="sv-SE" sz="1200" kern="1200" dirty="0">
                <a:solidFill>
                  <a:schemeClr val="tx1"/>
                </a:solidFill>
                <a:latin typeface="+mn-lt"/>
                <a:ea typeface="+mn-ea"/>
                <a:cs typeface="+mn-cs"/>
              </a:rPr>
              <a:t>Andelen elever i åk 9 i</a:t>
            </a:r>
            <a:r>
              <a:rPr lang="sv-SE" sz="1200" dirty="0"/>
              <a:t> </a:t>
            </a:r>
            <a:r>
              <a:rPr lang="sv-SE" sz="1200" kern="1200" dirty="0">
                <a:solidFill>
                  <a:schemeClr val="tx1"/>
                </a:solidFill>
                <a:latin typeface="+mn-lt"/>
                <a:ea typeface="+mn-ea"/>
                <a:cs typeface="+mn-cs"/>
              </a:rPr>
              <a:t>Bräcke kommun som uppfattar låg risk skiljer sig inte signifikant mot varken länet eller riket.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kommunnivå är det inte säkerställt några signifikanta skillnader mellan andel elever som har låg riskuppfattning för de respektive redovisade variablerna.  </a:t>
            </a:r>
          </a:p>
          <a:p>
            <a:pPr marL="171450" indent="-171450">
              <a:buFontTx/>
              <a:buChar char="-"/>
            </a:pPr>
            <a:endParaRPr lang="sv-SE" sz="1200" kern="1200" dirty="0">
              <a:solidFill>
                <a:schemeClr val="tx1"/>
              </a:solidFill>
              <a:latin typeface="+mn-lt"/>
              <a:ea typeface="+mn-ea"/>
              <a:cs typeface="+mn-cs"/>
            </a:endParaRPr>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2591577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Att dricka alkohol är det minst andel elever i kommunen som upplever att deras föräldrar är restriktiva till. </a:t>
            </a:r>
          </a:p>
          <a:p>
            <a:pPr marL="171450" indent="-171450">
              <a:buFontTx/>
              <a:buChar char="-"/>
            </a:pPr>
            <a:r>
              <a:rPr lang="sv-SE" sz="1200" dirty="0">
                <a:solidFill>
                  <a:schemeClr val="accent2">
                    <a:lumMod val="75000"/>
                  </a:schemeClr>
                </a:solidFill>
              </a:rPr>
              <a:t>Det är en ökning av andel elever i kommunen som upplever att det inte är ok för deras föräldrar kring alkohol, tobak och narkotika men den enda som är signifikant är att det inte är ok för föräldrarna att jag dricker mig berusad, där har andelen ökat från 83 % 2012 till 98 % 2023. </a:t>
            </a:r>
          </a:p>
          <a:p>
            <a:pPr marL="171450" indent="-171450">
              <a:buFontTx/>
              <a:buChar char="-"/>
            </a:pPr>
            <a:r>
              <a:rPr lang="sv-SE" sz="1200" dirty="0">
                <a:solidFill>
                  <a:schemeClr val="accent2">
                    <a:lumMod val="75000"/>
                  </a:schemeClr>
                </a:solidFill>
              </a:rPr>
              <a:t>Inga signifikanta skillnader mellan Bräcke och länet eller riket gällande andel elever som upplever restriktivitet från sina föräldrar. </a:t>
            </a:r>
            <a:endParaRPr lang="en-US"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201967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åk 9 i Bräcke är det 6 av 10 elever som vanligtvis är nöjd med sin hälsa, motsvarande andel är 5 av 10 elever när det gäller vanligtvis nöjd med sig själv</a:t>
            </a:r>
          </a:p>
          <a:p>
            <a:pPr marL="171450" indent="-171450">
              <a:buFontTx/>
              <a:buChar char="-"/>
            </a:pPr>
            <a:r>
              <a:rPr lang="sv-SE" sz="1200" dirty="0">
                <a:solidFill>
                  <a:schemeClr val="accent2">
                    <a:lumMod val="75000"/>
                  </a:schemeClr>
                </a:solidFill>
              </a:rPr>
              <a:t>7 av 10 som elever i åk 9 i kommunen trivs bra i skolan.</a:t>
            </a:r>
          </a:p>
          <a:p>
            <a:pPr marL="171450" indent="-171450">
              <a:buFontTx/>
              <a:buChar char="-"/>
            </a:pPr>
            <a:r>
              <a:rPr lang="sv-SE" sz="1200" dirty="0">
                <a:solidFill>
                  <a:schemeClr val="accent2">
                    <a:lumMod val="75000"/>
                  </a:schemeClr>
                </a:solidFill>
              </a:rPr>
              <a:t>17 procent av eleverna i åk 9 i Bräcke skolkar minst en gång per månad. </a:t>
            </a:r>
          </a:p>
          <a:p>
            <a:pPr marL="171450" indent="-171450">
              <a:buFontTx/>
              <a:buChar char="-"/>
            </a:pPr>
            <a:r>
              <a:rPr lang="sv-SE" sz="1200" dirty="0">
                <a:solidFill>
                  <a:schemeClr val="accent2">
                    <a:lumMod val="75000"/>
                  </a:schemeClr>
                </a:solidFill>
              </a:rPr>
              <a:t>Över tid har andelen varit på samma nivå gällande de fyra redovisade frågorna.  </a:t>
            </a:r>
          </a:p>
          <a:p>
            <a:pPr marL="171450" indent="-171450">
              <a:buFontTx/>
              <a:buChar char="-"/>
            </a:pPr>
            <a:r>
              <a:rPr lang="sv-SE" sz="1200" dirty="0">
                <a:solidFill>
                  <a:schemeClr val="accent2">
                    <a:lumMod val="75000"/>
                  </a:schemeClr>
                </a:solidFill>
              </a:rPr>
              <a:t>Eleverna i åk 9 i Bräcke kommun skiljer sig inte signifikant på något vis gällande mot länet eller riket gällande hälsa och skola.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255137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Tx/>
              <a:buNone/>
            </a:pPr>
            <a:r>
              <a:rPr lang="sv-SE" sz="1200" dirty="0">
                <a:solidFill>
                  <a:schemeClr val="accent2">
                    <a:lumMod val="75000"/>
                  </a:schemeClr>
                </a:solidFill>
              </a:rPr>
              <a:t>Frågorna är med som fokusfrågor vid undersökningen 2023 och är därför inte jämförbara över tid. </a:t>
            </a:r>
          </a:p>
          <a:p>
            <a:r>
              <a:rPr lang="sv-SE" sz="1200" dirty="0">
                <a:solidFill>
                  <a:schemeClr val="accent2">
                    <a:lumMod val="75000"/>
                  </a:schemeClr>
                </a:solidFill>
              </a:rPr>
              <a:t>23 % av eleverna i åk 9 är fysisk aktiv 7 timmar eller mer per vecka. Det är cirka 10 procentenheter lägre än länet (32 %) och riket (33 %) men skillnaden är inte statistiskt säkerställd.  </a:t>
            </a:r>
          </a:p>
          <a:p>
            <a:pPr marL="171450" indent="-171450">
              <a:buFontTx/>
              <a:buChar char="-"/>
            </a:pPr>
            <a:r>
              <a:rPr lang="sv-SE" sz="1200" dirty="0">
                <a:solidFill>
                  <a:schemeClr val="accent2">
                    <a:lumMod val="75000"/>
                  </a:schemeClr>
                </a:solidFill>
              </a:rPr>
              <a:t>Det är 1 av 3 elever i kommunens åk 9 som är medlem i förening med fokus på fysisk aktivitet vilket är en signifikant lägre andel jämfört med länet (51 %) och riket (59 %). </a:t>
            </a:r>
          </a:p>
          <a:p>
            <a:pPr marL="171450" indent="-171450">
              <a:buFontTx/>
              <a:buChar char="-"/>
            </a:pPr>
            <a:r>
              <a:rPr lang="sv-SE" sz="1200" dirty="0">
                <a:solidFill>
                  <a:schemeClr val="accent2">
                    <a:lumMod val="75000"/>
                  </a:schemeClr>
                </a:solidFill>
              </a:rPr>
              <a:t>I åk 9 i kommunen är det 23 % av eleverna som är medlem i någon annan typ av förening och det skiljer sig inte mot varken länet (18 %) eller riket (20 %). </a:t>
            </a:r>
          </a:p>
          <a:p>
            <a:pPr marL="171450" indent="-171450">
              <a:buFontTx/>
              <a:buChar char="-"/>
            </a:pPr>
            <a:r>
              <a:rPr lang="sv-SE" sz="1200" dirty="0">
                <a:solidFill>
                  <a:schemeClr val="accent2">
                    <a:lumMod val="75000"/>
                  </a:schemeClr>
                </a:solidFill>
              </a:rPr>
              <a:t>Det är en signifikant större andel elever i kommunen som använder skärm 3 timmar eller mer per dag på helgen i jämförelse med länet (89 %) och riket (89 %).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40039117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ELEVER ÅK 9 I BRÄCKE SKILJER SIG INTE SÅ MYCKET ÅT JÄMFÖRT MED LÄGET I LÄNETS KOMMUNER  </a:t>
            </a:r>
          </a:p>
          <a:p>
            <a:endParaRPr lang="sv-SE" dirty="0"/>
          </a:p>
          <a:p>
            <a:r>
              <a:rPr lang="sv-SE" sz="1600" dirty="0">
                <a:solidFill>
                  <a:schemeClr val="accent2">
                    <a:lumMod val="75000"/>
                  </a:schemeClr>
                </a:solidFill>
              </a:rPr>
              <a:t>Negativt</a:t>
            </a:r>
          </a:p>
          <a:p>
            <a:pPr marL="742950" lvl="1" indent="-285750">
              <a:buFont typeface="Arial" panose="020B0604020202020204" pitchFamily="34" charset="0"/>
              <a:buChar char="•"/>
            </a:pPr>
            <a:r>
              <a:rPr lang="sv-SE" sz="1600" dirty="0">
                <a:solidFill>
                  <a:schemeClr val="accent2">
                    <a:lumMod val="75000"/>
                  </a:schemeClr>
                </a:solidFill>
              </a:rPr>
              <a:t>Större andel elever i kommunen än i riket som kan få tag på cigaretter inom 24 timmar. </a:t>
            </a:r>
          </a:p>
          <a:p>
            <a:pPr marL="742950" lvl="1" indent="-285750">
              <a:buFont typeface="Arial" panose="020B0604020202020204" pitchFamily="34" charset="0"/>
              <a:buChar char="•"/>
            </a:pPr>
            <a:r>
              <a:rPr lang="sv-SE" sz="1600" dirty="0">
                <a:solidFill>
                  <a:schemeClr val="accent2">
                    <a:lumMod val="75000"/>
                  </a:schemeClr>
                </a:solidFill>
              </a:rPr>
              <a:t>Ökad andel elever i kommunen som uppfattar låg risk att berusa sig på alkohol varje helg</a:t>
            </a:r>
            <a:r>
              <a:rPr lang="sv-SE" sz="1600" dirty="0">
                <a:solidFill>
                  <a:schemeClr val="accent2">
                    <a:lumMod val="75000"/>
                  </a:schemeClr>
                </a:solidFill>
                <a:sym typeface="Wingdings" panose="05000000000000000000" pitchFamily="2" charset="2"/>
              </a:rPr>
              <a:t>.</a:t>
            </a:r>
          </a:p>
          <a:p>
            <a:pPr marL="742950" lvl="1" indent="-285750">
              <a:buFont typeface="Arial" panose="020B0604020202020204" pitchFamily="34" charset="0"/>
              <a:buChar char="•"/>
            </a:pPr>
            <a:r>
              <a:rPr lang="sv-SE" sz="1600" dirty="0">
                <a:solidFill>
                  <a:schemeClr val="accent2">
                    <a:lumMod val="75000"/>
                  </a:schemeClr>
                </a:solidFill>
                <a:sym typeface="Wingdings" panose="05000000000000000000" pitchFamily="2" charset="2"/>
              </a:rPr>
              <a:t>Större andel elever i kommunen än i riket som kan få tag på cigaretter inom 24 timmar. </a:t>
            </a:r>
          </a:p>
          <a:p>
            <a:pPr marL="742950" lvl="1" indent="-285750">
              <a:buFont typeface="Arial" panose="020B0604020202020204" pitchFamily="34" charset="0"/>
              <a:buChar char="•"/>
            </a:pPr>
            <a:r>
              <a:rPr lang="sv-SE" sz="1600" dirty="0">
                <a:solidFill>
                  <a:schemeClr val="accent2">
                    <a:lumMod val="75000"/>
                  </a:schemeClr>
                </a:solidFill>
                <a:sym typeface="Wingdings" panose="05000000000000000000" pitchFamily="2" charset="2"/>
              </a:rPr>
              <a:t>Mindre andel elever i kommunen än i länet och riket som är medlem i förening med fokus fysisk aktivitet. </a:t>
            </a:r>
          </a:p>
          <a:p>
            <a:pPr marL="742950" lvl="1" indent="-285750">
              <a:buFont typeface="Arial" panose="020B0604020202020204" pitchFamily="34" charset="0"/>
              <a:buChar char="•"/>
            </a:pPr>
            <a:r>
              <a:rPr lang="sv-SE" sz="1600" dirty="0">
                <a:solidFill>
                  <a:schemeClr val="accent2">
                    <a:lumMod val="75000"/>
                  </a:schemeClr>
                </a:solidFill>
                <a:sym typeface="Wingdings" panose="05000000000000000000" pitchFamily="2" charset="2"/>
              </a:rPr>
              <a:t>Större andel elever i kommunen än i länet och riket som använder skärm 3 timmar eller mer per dag på helgen. </a:t>
            </a:r>
          </a:p>
          <a:p>
            <a:r>
              <a:rPr lang="sv-SE" sz="1600" dirty="0">
                <a:solidFill>
                  <a:schemeClr val="accent2">
                    <a:lumMod val="75000"/>
                  </a:schemeClr>
                </a:solidFill>
              </a:rPr>
              <a:t> Positivt  </a:t>
            </a:r>
          </a:p>
          <a:p>
            <a:pPr marL="742950" lvl="1" indent="-285750">
              <a:buFont typeface="Arial" panose="020B0604020202020204" pitchFamily="34" charset="0"/>
              <a:buChar char="•"/>
            </a:pPr>
            <a:r>
              <a:rPr lang="sv-SE" sz="1600" dirty="0">
                <a:solidFill>
                  <a:schemeClr val="accent2">
                    <a:lumMod val="75000"/>
                  </a:schemeClr>
                </a:solidFill>
              </a:rPr>
              <a:t>Minskad andel elever i kommunen som blivit erbjuden att prova eller köpa narkotika senaste 12 månaderna (tillbaka på samma nivå som 2015).  </a:t>
            </a:r>
          </a:p>
          <a:p>
            <a:pPr marL="742950" lvl="1" indent="-285750">
              <a:buFont typeface="Arial" panose="020B0604020202020204" pitchFamily="34" charset="0"/>
              <a:buChar char="•"/>
            </a:pPr>
            <a:r>
              <a:rPr lang="sv-SE" sz="1600" dirty="0">
                <a:solidFill>
                  <a:schemeClr val="accent2">
                    <a:lumMod val="75000"/>
                  </a:schemeClr>
                </a:solidFill>
              </a:rPr>
              <a:t>Ökad andel elever i kommunen som upplever restriktivitet från föräldrar gällande att dricka sig berusad.</a:t>
            </a:r>
            <a:r>
              <a:rPr lang="sv-SE" sz="1600" dirty="0">
                <a:solidFill>
                  <a:schemeClr val="accent2">
                    <a:lumMod val="75000"/>
                  </a:schemeClr>
                </a:solidFill>
                <a:sym typeface="Wingdings" panose="05000000000000000000" pitchFamily="2" charset="2"/>
              </a:rPr>
              <a: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246519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Det förekommer inga geografiska skillnader mellan länets kommuner, länet och riket gällande andel elever som är alkoholkonsument* eller som ofta har </a:t>
            </a:r>
            <a:r>
              <a:rPr lang="sv-SE" sz="1200" dirty="0" err="1"/>
              <a:t>intensivkonsumerat</a:t>
            </a:r>
            <a:r>
              <a:rPr lang="sv-SE" sz="1200" dirty="0"/>
              <a:t> alkohol**. </a:t>
            </a:r>
          </a:p>
          <a:p>
            <a:endParaRPr lang="sv-SE" dirty="0"/>
          </a:p>
          <a:p>
            <a:pPr marL="171450" indent="-171450">
              <a:buFontTx/>
              <a:buChar char="-"/>
            </a:pPr>
            <a:r>
              <a:rPr lang="sv-SE" sz="1200" dirty="0"/>
              <a:t>Drygt hälften av kommunens elever i åk 9 har druckit alkohol senaste 12 månaderna. Det är drygt 10 procentenheter högre än länet (40 %) och riket (39 %) men skillnaden är inte statistiskt säkerställd. </a:t>
            </a:r>
          </a:p>
          <a:p>
            <a:pPr marL="171450" indent="-171450">
              <a:buFontTx/>
              <a:buChar char="-"/>
            </a:pPr>
            <a:r>
              <a:rPr lang="sv-SE" sz="1200" dirty="0"/>
              <a:t>Andelen elever som haft intensivkonsumtion av alkohol är på samma nivå som länet (7 %) och riket (6 %). </a:t>
            </a:r>
          </a:p>
          <a:p>
            <a:pPr marL="171450" indent="-171450">
              <a:buFontTx/>
              <a:buChar char="-"/>
            </a:pPr>
            <a:r>
              <a:rPr lang="sv-SE" sz="1200" dirty="0"/>
              <a:t>Andelen elever i åk 9 i kommunen som har druckit alkohol senaste 12 månaderna och har haft intensivkonsumtion har varit på samma nivå sedan 2012.  </a:t>
            </a:r>
          </a:p>
          <a:p>
            <a:pPr marL="171450" indent="-171450">
              <a:buFontTx/>
              <a:buChar char="-"/>
            </a:pPr>
            <a:r>
              <a:rPr lang="sv-SE" sz="1200" dirty="0">
                <a:solidFill>
                  <a:schemeClr val="accent2">
                    <a:lumMod val="75000"/>
                  </a:schemeClr>
                </a:solidFill>
              </a:rPr>
              <a:t>Den genomsnittliga årskonsumtionen i antal liter är något </a:t>
            </a:r>
            <a:r>
              <a:rPr lang="sv-SE" sz="1200" dirty="0"/>
              <a:t>högre i kommunen (1,19 liter) jämfört med länet (1,06). I jämförelse med länet är det i kommunen något vanligare att dricka mer av folköl och mindre av starköl och blanddryck.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854461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Andelen elever i åk 9 í kommunen som blivit erbjuden att prova eller köpa narkotika senaste 12 månaderna och som haft lust att prova narkotika är </a:t>
            </a:r>
            <a:r>
              <a:rPr lang="sv-SE" sz="1200" dirty="0">
                <a:solidFill>
                  <a:schemeClr val="accent2">
                    <a:lumMod val="75000"/>
                  </a:schemeClr>
                </a:solidFill>
              </a:rPr>
              <a:t> på samma nivå. </a:t>
            </a:r>
            <a:endParaRPr lang="sv-SE" sz="1200" dirty="0"/>
          </a:p>
          <a:p>
            <a:pPr marL="171450" indent="-171450">
              <a:buFontTx/>
              <a:buChar char="-"/>
            </a:pPr>
            <a:r>
              <a:rPr lang="sv-SE" sz="1200" dirty="0"/>
              <a:t>Det är inga signifikanta skillnader mellan elever i åk 9 i kommunen och länet eller riket gällande narkotika och läkemedel. </a:t>
            </a:r>
          </a:p>
          <a:p>
            <a:pPr marL="171450" indent="-171450">
              <a:buFontTx/>
              <a:buChar char="-"/>
            </a:pPr>
            <a:r>
              <a:rPr lang="sv-SE" sz="1200" dirty="0"/>
              <a:t>Det är en signifikant mindre andel elever i kommunen 2023 jämfört med 2019 (36 %) som blivit erbjuden att prova eller köpa narkotika senaste 12 månaderna och är därmed tillbaka på likande nivåer som 2015 (17 %).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679409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Andelen elever i åk 9 i Bräcke kommun som är rökare, snusare, </a:t>
            </a:r>
            <a:r>
              <a:rPr lang="sv-SE" sz="1200" dirty="0" err="1"/>
              <a:t>vejpare</a:t>
            </a:r>
            <a:r>
              <a:rPr lang="sv-SE" sz="1200" dirty="0"/>
              <a:t> eller vitt-snusare skiljer sig inte signifikant mot andelen i länet </a:t>
            </a:r>
            <a:r>
              <a:rPr lang="sv-SE" sz="1200" dirty="0">
                <a:solidFill>
                  <a:schemeClr val="accent2">
                    <a:lumMod val="75000"/>
                  </a:schemeClr>
                </a:solidFill>
              </a:rPr>
              <a:t>eller riket</a:t>
            </a:r>
            <a:r>
              <a:rPr lang="sv-SE" sz="1200" dirty="0"/>
              <a:t>. </a:t>
            </a:r>
          </a:p>
          <a:p>
            <a:pPr marL="171450" indent="-171450">
              <a:buFontTx/>
              <a:buChar char="-"/>
            </a:pPr>
            <a:r>
              <a:rPr lang="sv-SE" sz="1200" dirty="0"/>
              <a:t>Det är lika vanligt bland eleverna i åk 9 i kommunen att vara rökare, snusare, </a:t>
            </a:r>
            <a:r>
              <a:rPr lang="sv-SE" sz="1200" dirty="0" err="1"/>
              <a:t>vejpare</a:t>
            </a:r>
            <a:r>
              <a:rPr lang="sv-SE" sz="1200" dirty="0"/>
              <a:t> och snusare av vitt snus, skillnaderna är inte statistiskt säkerställda. </a:t>
            </a:r>
          </a:p>
          <a:p>
            <a:pPr marL="171450" indent="-171450">
              <a:buFontTx/>
              <a:buChar char="-"/>
            </a:pPr>
            <a:r>
              <a:rPr lang="sv-SE" sz="1200" dirty="0"/>
              <a:t>Det finns en antydan om att andelen elever i åk 9 i kommunen som är rökare respektive snusare har minskat sedan 2012 men det är inget som är statistiskt säkerställt.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860414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2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asa.bjoorn@bracke.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Bräcke kommun</a:t>
            </a:r>
          </a:p>
        </p:txBody>
      </p:sp>
      <p:sp>
        <p:nvSpPr>
          <p:cNvPr id="2" name="Rektangel 1">
            <a:extLst>
              <a:ext uri="{FF2B5EF4-FFF2-40B4-BE49-F238E27FC236}">
                <a16:creationId xmlns:a16="http://schemas.microsoft.com/office/drawing/2014/main" id="{BA6C8C19-1C33-AE57-9872-D9FB551AD14E}"/>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FA0312DC-5DAB-7164-3920-7186E5A357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1026" name="Picture 2">
            <a:extLst>
              <a:ext uri="{FF2B5EF4-FFF2-40B4-BE49-F238E27FC236}">
                <a16:creationId xmlns:a16="http://schemas.microsoft.com/office/drawing/2014/main" id="{FF38F57A-8852-7775-73C2-61CD7305CC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9536" y="5993478"/>
            <a:ext cx="1891504" cy="669415"/>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001678B6-DB30-E973-F164-B31292A61ECF}"/>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6" name="Rubrik 1">
            <a:extLst>
              <a:ext uri="{FF2B5EF4-FFF2-40B4-BE49-F238E27FC236}">
                <a16:creationId xmlns:a16="http://schemas.microsoft.com/office/drawing/2014/main" id="{DD5452D6-7E9C-240B-FB6A-4D4379D29F02}"/>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3955949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312155"/>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2119893659"/>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2561793319"/>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54C2F28-5CCB-B192-AF57-C50A63FCD8B6}"/>
              </a:ext>
            </a:extLst>
          </p:cNvPr>
          <p:cNvSpPr/>
          <p:nvPr/>
        </p:nvSpPr>
        <p:spPr>
          <a:xfrm>
            <a:off x="-1010828"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87459" y="179246"/>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27164" y="1322106"/>
            <a:ext cx="3850281" cy="341071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13 % av eleverna i åk 9 som spelat om pengar de senaste 12 månaderna, motsvarande andel för att ha spelat om pengar senaste 30 dagarna är 4 %. </a:t>
            </a:r>
          </a:p>
          <a:p>
            <a:r>
              <a:rPr lang="sv-SE" sz="1600" dirty="0">
                <a:solidFill>
                  <a:schemeClr val="accent2">
                    <a:lumMod val="75000"/>
                  </a:schemeClr>
                </a:solidFill>
              </a:rPr>
              <a:t>Det är ingen signifikant skillnad över tid gällande andel elever i kommunen som spelat om pengar senaste 12 månaderna eller senaste 30 dagarna. </a:t>
            </a:r>
          </a:p>
          <a:p>
            <a:r>
              <a:rPr lang="sv-SE" sz="1600" dirty="0">
                <a:solidFill>
                  <a:schemeClr val="accent2">
                    <a:lumMod val="75000"/>
                  </a:schemeClr>
                </a:solidFill>
              </a:rPr>
              <a:t>Inga signifikanta skillnader mellan kommunen och länet eller riket.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graphicFrame>
        <p:nvGraphicFramePr>
          <p:cNvPr id="3" name="Diagram 2">
            <a:extLst>
              <a:ext uri="{FF2B5EF4-FFF2-40B4-BE49-F238E27FC236}">
                <a16:creationId xmlns:a16="http://schemas.microsoft.com/office/drawing/2014/main" id="{C8354B5F-6FD1-80D1-FC1C-33B64FF36353}"/>
              </a:ext>
            </a:extLst>
          </p:cNvPr>
          <p:cNvGraphicFramePr>
            <a:graphicFrameLocks/>
          </p:cNvGraphicFramePr>
          <p:nvPr>
            <p:extLst>
              <p:ext uri="{D42A27DB-BD31-4B8C-83A1-F6EECF244321}">
                <p14:modId xmlns:p14="http://schemas.microsoft.com/office/powerpoint/2010/main" val="3668917370"/>
              </p:ext>
            </p:extLst>
          </p:nvPr>
        </p:nvGraphicFramePr>
        <p:xfrm>
          <a:off x="5673217" y="1042531"/>
          <a:ext cx="6142064" cy="4331369"/>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835E2FED-F3EA-2C63-54A1-B487EBC7691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90645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79" y="128173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CC13FAFA-061D-CE44-2C16-D05947BBC59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37657"/>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325333"/>
            <a:ext cx="3850281" cy="3410712"/>
          </a:xfrm>
          <a:solidFill>
            <a:schemeClr val="accent2">
              <a:lumMod val="40000"/>
              <a:lumOff val="60000"/>
            </a:schemeClr>
          </a:solidFill>
        </p:spPr>
        <p:txBody>
          <a:bodyPr anchor="t">
            <a:normAutofit/>
          </a:bodyPr>
          <a:lstStyle/>
          <a:p>
            <a:r>
              <a:rPr lang="sv-SE" sz="1600" dirty="0">
                <a:solidFill>
                  <a:schemeClr val="accent2">
                    <a:lumMod val="75000"/>
                  </a:schemeClr>
                </a:solidFill>
              </a:rPr>
              <a:t>Att ha druckit minst ett glas alkohol är det som störst andel elever i kommunen har gjort innan fyllda 14 år. </a:t>
            </a:r>
          </a:p>
          <a:p>
            <a:r>
              <a:rPr lang="sv-SE" sz="1600" dirty="0">
                <a:solidFill>
                  <a:schemeClr val="accent2">
                    <a:lumMod val="75000"/>
                  </a:schemeClr>
                </a:solidFill>
              </a:rPr>
              <a:t>Det är en antydan till att andelen elever som hade tidig debutålder gällande att ha druckit ett glas alkohol och att ha rökt cigaretter har minskat sedan 2012 men det är inte statistiskt säkerställt. </a:t>
            </a:r>
          </a:p>
          <a:p>
            <a:r>
              <a:rPr lang="sv-SE" sz="1600" dirty="0">
                <a:solidFill>
                  <a:schemeClr val="accent2">
                    <a:lumMod val="75000"/>
                  </a:schemeClr>
                </a:solidFill>
              </a:rPr>
              <a:t>Inga signifikanta skillnader mellan Bräcke och länet eller riket när det kommer till tidig debutålder. </a:t>
            </a:r>
          </a:p>
          <a:p>
            <a:endParaRPr lang="sv-SE" sz="2200" dirty="0">
              <a:solidFill>
                <a:schemeClr val="accent2">
                  <a:lumMod val="75000"/>
                </a:schemeClr>
              </a:solidFill>
            </a:endParaRPr>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graphicFrame>
        <p:nvGraphicFramePr>
          <p:cNvPr id="7" name="Diagram 6">
            <a:extLst>
              <a:ext uri="{FF2B5EF4-FFF2-40B4-BE49-F238E27FC236}">
                <a16:creationId xmlns:a16="http://schemas.microsoft.com/office/drawing/2014/main" id="{C2EE6B74-7388-B79F-BFC0-02110491061A}"/>
              </a:ext>
            </a:extLst>
          </p:cNvPr>
          <p:cNvGraphicFramePr>
            <a:graphicFrameLocks/>
          </p:cNvGraphicFramePr>
          <p:nvPr>
            <p:extLst>
              <p:ext uri="{D42A27DB-BD31-4B8C-83A1-F6EECF244321}">
                <p14:modId xmlns:p14="http://schemas.microsoft.com/office/powerpoint/2010/main" val="1641763430"/>
              </p:ext>
            </p:extLst>
          </p:nvPr>
        </p:nvGraphicFramePr>
        <p:xfrm>
          <a:off x="5637123" y="1043213"/>
          <a:ext cx="6554877" cy="538165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7B49E0D-0A4A-F34D-57BE-4A6B8BF7486E}"/>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292691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342653"/>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45335"/>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D696F4FA-948A-169E-3435-F03579495A4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6985" y="69051"/>
            <a:ext cx="3429000" cy="974162"/>
          </a:xfrm>
        </p:spPr>
        <p:txBody>
          <a:bodyPr anchor="b">
            <a:normAutofit/>
          </a:bodyPr>
          <a:lstStyle/>
          <a:p>
            <a:pPr algn="ctr"/>
            <a:r>
              <a:rPr lang="sv-SE" sz="3200" dirty="0">
                <a:solidFill>
                  <a:schemeClr val="accent2">
                    <a:lumMod val="75000"/>
                  </a:schemeClr>
                </a:solidFill>
              </a:rPr>
              <a:t>Tillgänglighet</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156533" y="1283436"/>
            <a:ext cx="4003915" cy="4077370"/>
          </a:xfrm>
          <a:solidFill>
            <a:schemeClr val="accent2">
              <a:lumMod val="40000"/>
              <a:lumOff val="60000"/>
            </a:schemeClr>
          </a:solidFill>
        </p:spPr>
        <p:txBody>
          <a:bodyPr anchor="t">
            <a:normAutofit/>
          </a:bodyPr>
          <a:lstStyle/>
          <a:p>
            <a:r>
              <a:rPr lang="sv-SE" sz="1600" dirty="0">
                <a:solidFill>
                  <a:schemeClr val="accent2">
                    <a:lumMod val="75000"/>
                  </a:schemeClr>
                </a:solidFill>
              </a:rPr>
              <a:t>Ungefär hälften av eleverna i åk 9 i kommunen uppger att de inom 24 timmar kan få tag på folköl, alkohol starkare än   3,5 % och cigaretter. </a:t>
            </a:r>
          </a:p>
          <a:p>
            <a:r>
              <a:rPr lang="sv-SE" sz="1600" dirty="0">
                <a:solidFill>
                  <a:schemeClr val="accent2">
                    <a:lumMod val="75000"/>
                  </a:schemeClr>
                </a:solidFill>
              </a:rPr>
              <a:t>Andel elever i åk 9 i Bräcke som kan få tag på de olika substanserna har varit på samma nivå sedan 2012. </a:t>
            </a:r>
          </a:p>
          <a:p>
            <a:r>
              <a:rPr lang="sv-SE" sz="1600" dirty="0">
                <a:solidFill>
                  <a:schemeClr val="accent2">
                    <a:lumMod val="75000"/>
                  </a:schemeClr>
                </a:solidFill>
              </a:rPr>
              <a:t>Det är en signifikant större andel elever i åk 9 i kommunen jämfört med riket som kan få tag på cigaretter inom 24 timmar. I övrigt inga signifikanta skillnader mellan kommunen och länet eller riket. </a:t>
            </a:r>
          </a:p>
          <a:p>
            <a:endParaRPr lang="sv-SE" sz="2200" dirty="0">
              <a:solidFill>
                <a:schemeClr val="accent2">
                  <a:lumMod val="75000"/>
                </a:schemeClr>
              </a:solidFill>
            </a:endParaRPr>
          </a:p>
        </p:txBody>
      </p:sp>
      <p:graphicFrame>
        <p:nvGraphicFramePr>
          <p:cNvPr id="4" name="Diagram 3">
            <a:extLst>
              <a:ext uri="{FF2B5EF4-FFF2-40B4-BE49-F238E27FC236}">
                <a16:creationId xmlns:a16="http://schemas.microsoft.com/office/drawing/2014/main" id="{C63AD173-99CF-B4C1-91ED-5ABC74F7CBD2}"/>
              </a:ext>
            </a:extLst>
          </p:cNvPr>
          <p:cNvGraphicFramePr>
            <a:graphicFrameLocks/>
          </p:cNvGraphicFramePr>
          <p:nvPr>
            <p:extLst>
              <p:ext uri="{D42A27DB-BD31-4B8C-83A1-F6EECF244321}">
                <p14:modId xmlns:p14="http://schemas.microsoft.com/office/powerpoint/2010/main" val="1205720597"/>
              </p:ext>
            </p:extLst>
          </p:nvPr>
        </p:nvGraphicFramePr>
        <p:xfrm>
          <a:off x="5637123" y="558800"/>
          <a:ext cx="6452718" cy="6098533"/>
        </p:xfrm>
        <a:graphic>
          <a:graphicData uri="http://schemas.openxmlformats.org/drawingml/2006/chart">
            <c:chart xmlns:c="http://schemas.openxmlformats.org/drawingml/2006/chart" xmlns:r="http://schemas.openxmlformats.org/officeDocument/2006/relationships" r:id="rId3"/>
          </a:graphicData>
        </a:graphic>
      </p:graphicFrame>
      <p:sp>
        <p:nvSpPr>
          <p:cNvPr id="7" name="Rubrik 1">
            <a:extLst>
              <a:ext uri="{FF2B5EF4-FFF2-40B4-BE49-F238E27FC236}">
                <a16:creationId xmlns:a16="http://schemas.microsoft.com/office/drawing/2014/main" id="{5587B44F-D73C-3836-F3D2-FF8EFC73DD7C}"/>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cxnSp>
        <p:nvCxnSpPr>
          <p:cNvPr id="9" name="Rak koppling 8">
            <a:extLst>
              <a:ext uri="{FF2B5EF4-FFF2-40B4-BE49-F238E27FC236}">
                <a16:creationId xmlns:a16="http://schemas.microsoft.com/office/drawing/2014/main" id="{C9C427BD-F72C-A526-25EF-119B65525F0A}"/>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1C7EF9FE-FFCA-4A90-122A-3D3413633B68}"/>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1D49656F-6B89-98E4-2EA9-F50F9D5D05DF}"/>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spTree>
    <p:extLst>
      <p:ext uri="{BB962C8B-B14F-4D97-AF65-F5344CB8AC3E}">
        <p14:creationId xmlns:p14="http://schemas.microsoft.com/office/powerpoint/2010/main" val="4046441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a:t>
            </a:r>
            <a:r>
              <a:rPr lang="sv-SE" sz="1600" dirty="0">
                <a:solidFill>
                  <a:schemeClr val="accent2">
                    <a:lumMod val="75000"/>
                  </a:schemeClr>
                </a:solidFill>
              </a:rPr>
              <a:t> 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3112DEB7-FE35-01A2-5783-AD6290A90EB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777273" y="238729"/>
            <a:ext cx="4762436" cy="799081"/>
          </a:xfrm>
        </p:spPr>
        <p:txBody>
          <a:bodyPr vert="horz" lIns="91440" tIns="45720" rIns="91440" bIns="45720" rtlCol="0" anchor="b">
            <a:noAutofit/>
          </a:bodyPr>
          <a:lstStyle/>
          <a:p>
            <a:pPr algn="ctr"/>
            <a:r>
              <a:rPr lang="en-US" sz="3200" kern="1200" dirty="0">
                <a:solidFill>
                  <a:schemeClr val="accent2">
                    <a:lumMod val="75000"/>
                  </a:schemeClr>
                </a:solidFill>
                <a:latin typeface="+mj-lt"/>
                <a:ea typeface="+mj-ea"/>
                <a:cs typeface="+mj-cs"/>
              </a:rPr>
              <a:t>Riskuppfattning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33351" y="1276540"/>
            <a:ext cx="3757792" cy="4970453"/>
          </a:xfrm>
          <a:solidFill>
            <a:schemeClr val="accent2">
              <a:lumMod val="40000"/>
              <a:lumOff val="60000"/>
            </a:schemeClr>
          </a:solidFill>
        </p:spPr>
        <p:txBody>
          <a:bodyPr vert="horz" lIns="91440" tIns="45720" rIns="91440" bIns="45720" rtlCol="0">
            <a:normAutofit/>
          </a:bodyPr>
          <a:lstStyle/>
          <a:p>
            <a:r>
              <a:rPr lang="sv-SE" sz="1600" kern="1200" dirty="0">
                <a:solidFill>
                  <a:schemeClr val="accent2">
                    <a:lumMod val="75000"/>
                  </a:schemeClr>
                </a:solidFill>
                <a:latin typeface="+mn-lt"/>
                <a:ea typeface="+mn-ea"/>
                <a:cs typeface="+mn-cs"/>
              </a:rPr>
              <a:t>I åk 9 i kommunen är det mellan 2015 och 2023 en signifikant ökning gällande andel elever som upplever låg risk att berusa sig på alkohol varje helg. </a:t>
            </a:r>
          </a:p>
          <a:p>
            <a:r>
              <a:rPr lang="sv-SE" sz="1600" dirty="0">
                <a:solidFill>
                  <a:schemeClr val="accent2">
                    <a:lumMod val="75000"/>
                  </a:schemeClr>
                </a:solidFill>
              </a:rPr>
              <a:t>Även gällande de övriga riskuppfattningar finns en antydan om att det är en ökad andel elever som uppfattar låg risk men det är inte statistiskt säkerställt på kommunnivå. </a:t>
            </a:r>
            <a:r>
              <a:rPr lang="sv-SE" sz="1600" kern="1200" dirty="0">
                <a:solidFill>
                  <a:schemeClr val="accent2">
                    <a:lumMod val="75000"/>
                  </a:schemeClr>
                </a:solidFill>
                <a:latin typeface="+mn-lt"/>
                <a:ea typeface="+mn-ea"/>
                <a:cs typeface="+mn-cs"/>
              </a:rPr>
              <a:t> </a:t>
            </a:r>
          </a:p>
          <a:p>
            <a:r>
              <a:rPr lang="sv-SE" sz="1600" kern="1200" dirty="0">
                <a:solidFill>
                  <a:schemeClr val="accent2">
                    <a:lumMod val="75000"/>
                  </a:schemeClr>
                </a:solidFill>
                <a:latin typeface="+mn-lt"/>
                <a:ea typeface="+mn-ea"/>
                <a:cs typeface="+mn-cs"/>
              </a:rPr>
              <a:t>Andelen elever i åk 9 i</a:t>
            </a:r>
            <a:r>
              <a:rPr lang="sv-SE" sz="1600" dirty="0">
                <a:solidFill>
                  <a:schemeClr val="accent2">
                    <a:lumMod val="75000"/>
                  </a:schemeClr>
                </a:solidFill>
              </a:rPr>
              <a:t> </a:t>
            </a:r>
            <a:r>
              <a:rPr lang="sv-SE" sz="1600" kern="1200" dirty="0">
                <a:solidFill>
                  <a:schemeClr val="accent2">
                    <a:lumMod val="75000"/>
                  </a:schemeClr>
                </a:solidFill>
                <a:latin typeface="+mn-lt"/>
                <a:ea typeface="+mn-ea"/>
                <a:cs typeface="+mn-cs"/>
              </a:rPr>
              <a:t>Bräcke kommun som uppfattar låg risk skiljer sig inte signifikant mot varken länet eller riket. </a:t>
            </a:r>
          </a:p>
          <a:p>
            <a:r>
              <a:rPr lang="sv-SE" sz="1600" dirty="0">
                <a:solidFill>
                  <a:schemeClr val="accent2">
                    <a:lumMod val="75000"/>
                  </a:schemeClr>
                </a:solidFill>
              </a:rPr>
              <a:t>På kommunnivå är det inte säkerställt några signifikanta skillnader mellan andel elever som har låg riskuppfattning för de respektive redovisade variablerna.  </a:t>
            </a:r>
          </a:p>
          <a:p>
            <a:endParaRPr lang="sv-SE" sz="1600" dirty="0"/>
          </a:p>
        </p:txBody>
      </p:sp>
      <p:graphicFrame>
        <p:nvGraphicFramePr>
          <p:cNvPr id="3" name="Diagram 2">
            <a:extLst>
              <a:ext uri="{FF2B5EF4-FFF2-40B4-BE49-F238E27FC236}">
                <a16:creationId xmlns:a16="http://schemas.microsoft.com/office/drawing/2014/main" id="{A3E57368-C7A4-4565-83A6-7BE674268FED}"/>
              </a:ext>
            </a:extLst>
          </p:cNvPr>
          <p:cNvGraphicFramePr>
            <a:graphicFrameLocks/>
          </p:cNvGraphicFramePr>
          <p:nvPr>
            <p:extLst>
              <p:ext uri="{D42A27DB-BD31-4B8C-83A1-F6EECF244321}">
                <p14:modId xmlns:p14="http://schemas.microsoft.com/office/powerpoint/2010/main" val="1377560965"/>
              </p:ext>
            </p:extLst>
          </p:nvPr>
        </p:nvGraphicFramePr>
        <p:xfrm>
          <a:off x="5637122" y="698595"/>
          <a:ext cx="6554877" cy="5906742"/>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AF489D4F-35FB-5833-6D37-78A9DA7D9CF3}"/>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cxnSp>
        <p:nvCxnSpPr>
          <p:cNvPr id="9" name="Rak koppling 8">
            <a:extLst>
              <a:ext uri="{FF2B5EF4-FFF2-40B4-BE49-F238E27FC236}">
                <a16:creationId xmlns:a16="http://schemas.microsoft.com/office/drawing/2014/main" id="{5C0916CC-B3DA-E7B5-E017-36C8B920EA6C}"/>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94502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5D2E516B-7E9C-213F-B118-DB84F83D57DD}"/>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2D7824C4-0044-F67C-E87F-4113A3AE0C09}"/>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88E26907-990A-699A-0806-4A5CD461291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269610"/>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 attityder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33350" y="1280160"/>
            <a:ext cx="3850281" cy="4543618"/>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Att dricka alkohol är det minst andel elever i kommunen som upplever att deras föräldrar är restriktiva till. </a:t>
            </a:r>
          </a:p>
          <a:p>
            <a:r>
              <a:rPr lang="sv-SE" sz="1600" dirty="0">
                <a:solidFill>
                  <a:schemeClr val="accent2">
                    <a:lumMod val="75000"/>
                  </a:schemeClr>
                </a:solidFill>
              </a:rPr>
              <a:t>Över tid är det en antydan till ökning av andel elever i kommunen som uppger att deras föräldrar inte tycker det är ok att de använder alkohol, tobak och narkotika, dock är endast att dricka sig berusad som andelen elever har ökat signifikant. </a:t>
            </a:r>
            <a:endParaRPr lang="en-US" sz="1600" dirty="0">
              <a:solidFill>
                <a:schemeClr val="accent2">
                  <a:lumMod val="75000"/>
                </a:schemeClr>
              </a:solidFill>
            </a:endParaRPr>
          </a:p>
          <a:p>
            <a:r>
              <a:rPr lang="sv-SE" sz="1600" dirty="0">
                <a:solidFill>
                  <a:schemeClr val="accent2">
                    <a:lumMod val="75000"/>
                  </a:schemeClr>
                </a:solidFill>
              </a:rPr>
              <a:t>Inga signifikanta skillnader mellan Bräcke och länet eller riket gällande andel elever som upplever restriktivitet från sina föräldrar. </a:t>
            </a:r>
            <a:endParaRPr lang="en-US" sz="1600" dirty="0">
              <a:solidFill>
                <a:schemeClr val="accent2">
                  <a:lumMod val="75000"/>
                </a:schemeClr>
              </a:solidFill>
            </a:endParaRPr>
          </a:p>
          <a:p>
            <a:pPr marL="0" indent="0">
              <a:buNone/>
            </a:pPr>
            <a:endParaRPr lang="en-US" sz="2200" dirty="0"/>
          </a:p>
          <a:p>
            <a:endParaRPr lang="en-US" sz="2200" dirty="0"/>
          </a:p>
        </p:txBody>
      </p:sp>
      <p:graphicFrame>
        <p:nvGraphicFramePr>
          <p:cNvPr id="4" name="Diagram 3">
            <a:extLst>
              <a:ext uri="{FF2B5EF4-FFF2-40B4-BE49-F238E27FC236}">
                <a16:creationId xmlns:a16="http://schemas.microsoft.com/office/drawing/2014/main" id="{900AB22D-B4D3-C6EA-13C4-B94AEE293B6F}"/>
              </a:ext>
            </a:extLst>
          </p:cNvPr>
          <p:cNvGraphicFramePr>
            <a:graphicFrameLocks/>
          </p:cNvGraphicFramePr>
          <p:nvPr>
            <p:extLst>
              <p:ext uri="{D42A27DB-BD31-4B8C-83A1-F6EECF244321}">
                <p14:modId xmlns:p14="http://schemas.microsoft.com/office/powerpoint/2010/main" val="54920991"/>
              </p:ext>
            </p:extLst>
          </p:nvPr>
        </p:nvGraphicFramePr>
        <p:xfrm>
          <a:off x="5637123" y="640080"/>
          <a:ext cx="6554877" cy="5808846"/>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5520CC32-54AB-B1C7-FBE1-CBA268FE6C5D}"/>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cxnSp>
        <p:nvCxnSpPr>
          <p:cNvPr id="9" name="Rak koppling 8">
            <a:extLst>
              <a:ext uri="{FF2B5EF4-FFF2-40B4-BE49-F238E27FC236}">
                <a16:creationId xmlns:a16="http://schemas.microsoft.com/office/drawing/2014/main" id="{E853683F-63F0-47D2-3A52-1FEBBCF04A6A}"/>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0656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702629" y="643467"/>
            <a:ext cx="7184571"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Bräcke svarade 48 elever från årskurs 9 och 28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809718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B75A02E5-CD29-0F1E-ABEF-87E693961E8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1039719" y="397790"/>
            <a:ext cx="4320789"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199073" y="1346369"/>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åk 9 i Bräcke är det 6 av 10 elever som vanligtvis är nöjd med sin hälsa, motsvarande andel är 5 av 10 elever när det gäller vanligtvis nöjd med sig själv.</a:t>
            </a:r>
          </a:p>
          <a:p>
            <a:r>
              <a:rPr lang="sv-SE" sz="1600" dirty="0">
                <a:solidFill>
                  <a:schemeClr val="accent2">
                    <a:lumMod val="75000"/>
                  </a:schemeClr>
                </a:solidFill>
              </a:rPr>
              <a:t>7 av 10 elever i åk 9 i kommunen trivs bra i skolan.</a:t>
            </a:r>
          </a:p>
          <a:p>
            <a:r>
              <a:rPr lang="sv-SE" sz="1600" dirty="0">
                <a:solidFill>
                  <a:schemeClr val="accent2">
                    <a:lumMod val="75000"/>
                  </a:schemeClr>
                </a:solidFill>
              </a:rPr>
              <a:t>17 procent av eleverna i åk 9 i Bräcke skolkar minst en gång per månad. </a:t>
            </a:r>
          </a:p>
          <a:p>
            <a:r>
              <a:rPr lang="sv-SE" sz="1600" dirty="0">
                <a:solidFill>
                  <a:schemeClr val="accent2">
                    <a:lumMod val="75000"/>
                  </a:schemeClr>
                </a:solidFill>
              </a:rPr>
              <a:t>Över tid har andelen elever varit på samma nivå gällande hälsa och skola. </a:t>
            </a:r>
          </a:p>
          <a:p>
            <a:r>
              <a:rPr lang="sv-SE" sz="1600" dirty="0">
                <a:solidFill>
                  <a:schemeClr val="accent2">
                    <a:lumMod val="75000"/>
                  </a:schemeClr>
                </a:solidFill>
              </a:rPr>
              <a:t>Eleverna i åk 9 i Bräcke kommun skiljer sig inte signifikant på något vis gällande mot länet eller riket gällande hälsa och skola. </a:t>
            </a:r>
          </a:p>
          <a:p>
            <a:pPr marL="285750" indent="-285750">
              <a:buFontTx/>
              <a:buChar char="-"/>
            </a:pPr>
            <a:endParaRPr lang="sv-SE" sz="1600" dirty="0">
              <a:solidFill>
                <a:schemeClr val="bg1"/>
              </a:solidFill>
            </a:endParaRPr>
          </a:p>
        </p:txBody>
      </p:sp>
      <p:graphicFrame>
        <p:nvGraphicFramePr>
          <p:cNvPr id="14" name="Diagram 13">
            <a:extLst>
              <a:ext uri="{FF2B5EF4-FFF2-40B4-BE49-F238E27FC236}">
                <a16:creationId xmlns:a16="http://schemas.microsoft.com/office/drawing/2014/main" id="{07C1E10F-2D22-6E30-7634-65F8611D6486}"/>
              </a:ext>
            </a:extLst>
          </p:cNvPr>
          <p:cNvGraphicFramePr>
            <a:graphicFrameLocks/>
          </p:cNvGraphicFramePr>
          <p:nvPr>
            <p:extLst>
              <p:ext uri="{D42A27DB-BD31-4B8C-83A1-F6EECF244321}">
                <p14:modId xmlns:p14="http://schemas.microsoft.com/office/powerpoint/2010/main" val="2339819376"/>
              </p:ext>
            </p:extLst>
          </p:nvPr>
        </p:nvGraphicFramePr>
        <p:xfrm>
          <a:off x="5643004" y="1214357"/>
          <a:ext cx="6141453" cy="4619805"/>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Rak koppling 4">
            <a:extLst>
              <a:ext uri="{FF2B5EF4-FFF2-40B4-BE49-F238E27FC236}">
                <a16:creationId xmlns:a16="http://schemas.microsoft.com/office/drawing/2014/main" id="{9679E7E9-B09F-CD59-4072-A298E07783B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101672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310808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00494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6E48FADD-1DA7-7C03-94FD-9C5DCE01CA1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1049308" y="368188"/>
            <a:ext cx="4232555"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199073" y="1355460"/>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23 % av eleverna i åk 9 är fysisk aktiv 7 timmar eller mer per vecka. Det är cirka 10 procentenheter lägre än länet och riket men skillnaden är inte statistiskt säkerställd.  </a:t>
            </a:r>
          </a:p>
          <a:p>
            <a:r>
              <a:rPr lang="sv-SE" sz="1600" dirty="0">
                <a:solidFill>
                  <a:schemeClr val="accent2">
                    <a:lumMod val="75000"/>
                  </a:schemeClr>
                </a:solidFill>
              </a:rPr>
              <a:t>Det är 1 av 3 elever i kommunens åk 9 som är medlem i förening med fokus på fysisk aktivitet vilket är en signifikant lägre andel jämfört med länet och riket. </a:t>
            </a:r>
          </a:p>
          <a:p>
            <a:r>
              <a:rPr lang="sv-SE" sz="1600" dirty="0">
                <a:solidFill>
                  <a:schemeClr val="accent2">
                    <a:lumMod val="75000"/>
                  </a:schemeClr>
                </a:solidFill>
              </a:rPr>
              <a:t>I åk 9 i kommunen är det 23 % av eleverna som är medlem i någon annan typ av förening och det skiljer sig inte mot varken länet eller riket. </a:t>
            </a:r>
          </a:p>
          <a:p>
            <a:r>
              <a:rPr lang="sv-SE" sz="1600" dirty="0">
                <a:solidFill>
                  <a:schemeClr val="accent2">
                    <a:lumMod val="75000"/>
                  </a:schemeClr>
                </a:solidFill>
              </a:rPr>
              <a:t>Det är en signifikant större andel elever i kommunen som använder skärm 3 timmar eller mer per dag på helgen i jämförelse med länet och riket. </a:t>
            </a:r>
          </a:p>
        </p:txBody>
      </p:sp>
      <p:graphicFrame>
        <p:nvGraphicFramePr>
          <p:cNvPr id="3" name="Diagram 2">
            <a:extLst>
              <a:ext uri="{FF2B5EF4-FFF2-40B4-BE49-F238E27FC236}">
                <a16:creationId xmlns:a16="http://schemas.microsoft.com/office/drawing/2014/main" id="{BABD8535-8EC8-D82F-AA8E-14015E185CCD}"/>
              </a:ext>
            </a:extLst>
          </p:cNvPr>
          <p:cNvGraphicFramePr>
            <a:graphicFrameLocks/>
          </p:cNvGraphicFramePr>
          <p:nvPr>
            <p:extLst>
              <p:ext uri="{D42A27DB-BD31-4B8C-83A1-F6EECF244321}">
                <p14:modId xmlns:p14="http://schemas.microsoft.com/office/powerpoint/2010/main" val="163951429"/>
              </p:ext>
            </p:extLst>
          </p:nvPr>
        </p:nvGraphicFramePr>
        <p:xfrm>
          <a:off x="5637123" y="1043213"/>
          <a:ext cx="6554877" cy="4668661"/>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98690685-85CE-ABD0-16D6-B3854491F406}"/>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438226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051B7EFE-14C2-21C6-6120-50619EE5C9DF}"/>
              </a:ext>
            </a:extLst>
          </p:cNvPr>
          <p:cNvSpPr/>
          <p:nvPr/>
        </p:nvSpPr>
        <p:spPr>
          <a:xfrm>
            <a:off x="961185" y="4603"/>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233351" y="1484444"/>
            <a:ext cx="4954772" cy="4310298"/>
          </a:xfrm>
          <a:prstGeom prst="rect">
            <a:avLst/>
          </a:prstGeom>
          <a:no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buNone/>
            </a:pPr>
            <a:r>
              <a:rPr lang="sv-SE" sz="1600" b="1" dirty="0">
                <a:solidFill>
                  <a:srgbClr val="C00000"/>
                </a:solidFill>
              </a:rPr>
              <a:t>Tillgänglighet</a:t>
            </a:r>
            <a:r>
              <a:rPr lang="sv-SE" sz="1600" dirty="0">
                <a:solidFill>
                  <a:srgbClr val="C00000"/>
                </a:solidFill>
              </a:rPr>
              <a:t> </a:t>
            </a:r>
          </a:p>
          <a:p>
            <a:pPr>
              <a:spcBef>
                <a:spcPts val="500"/>
              </a:spcBef>
            </a:pPr>
            <a:r>
              <a:rPr lang="sv-SE" sz="1600" dirty="0">
                <a:solidFill>
                  <a:srgbClr val="C00000"/>
                </a:solidFill>
              </a:rPr>
              <a:t>Vanligare att få tag på cigaretter bland elever i kommunen jmf med riket. </a:t>
            </a:r>
          </a:p>
          <a:p>
            <a:pPr marL="0" indent="0">
              <a:spcBef>
                <a:spcPts val="500"/>
              </a:spcBef>
              <a:buNone/>
            </a:pPr>
            <a:r>
              <a:rPr lang="sv-SE" sz="1600" b="1" dirty="0">
                <a:solidFill>
                  <a:srgbClr val="C00000"/>
                </a:solidFill>
              </a:rPr>
              <a:t>Låg riskuppfattning</a:t>
            </a:r>
          </a:p>
          <a:p>
            <a:pPr>
              <a:spcBef>
                <a:spcPts val="500"/>
              </a:spcBef>
            </a:pPr>
            <a:r>
              <a:rPr lang="sv-SE" sz="1600" dirty="0">
                <a:solidFill>
                  <a:srgbClr val="C00000"/>
                </a:solidFill>
              </a:rPr>
              <a:t>Ökning i fråga om andel elever som uppfattar låg risk med att berusa sig på alkohol varje helg. </a:t>
            </a:r>
          </a:p>
          <a:p>
            <a:pPr marL="0" indent="0">
              <a:spcBef>
                <a:spcPts val="500"/>
              </a:spcBef>
              <a:buNone/>
            </a:pPr>
            <a:r>
              <a:rPr lang="sv-SE" sz="1600" b="1" dirty="0">
                <a:solidFill>
                  <a:srgbClr val="C00000"/>
                </a:solidFill>
              </a:rPr>
              <a:t>Fritid</a:t>
            </a:r>
          </a:p>
          <a:p>
            <a:pPr>
              <a:spcBef>
                <a:spcPts val="500"/>
              </a:spcBef>
            </a:pPr>
            <a:r>
              <a:rPr lang="sv-SE" sz="1600" dirty="0">
                <a:solidFill>
                  <a:srgbClr val="C00000"/>
                </a:solidFill>
              </a:rPr>
              <a:t>Mindre vanligt att vara medlem i förening med fokus fysisk aktivitet jmf med länet och riket. </a:t>
            </a:r>
          </a:p>
          <a:p>
            <a:pPr>
              <a:spcBef>
                <a:spcPts val="500"/>
              </a:spcBef>
            </a:pPr>
            <a:r>
              <a:rPr lang="sv-SE" sz="1600" dirty="0">
                <a:solidFill>
                  <a:srgbClr val="C00000"/>
                </a:solidFill>
              </a:rPr>
              <a:t>Mer vanligt att använda skärm 3 timmar eller mer per dag på helger jmf med länet och riket. </a:t>
            </a:r>
            <a:endParaRPr lang="sv-SE" sz="1200" dirty="0">
              <a:solidFill>
                <a:srgbClr val="C00000"/>
              </a:solidFill>
            </a:endParaRPr>
          </a:p>
          <a:p>
            <a:endParaRPr lang="sv-SE" sz="1600" dirty="0">
              <a:solidFill>
                <a:srgbClr val="C00000"/>
              </a:solidFill>
            </a:endParaRPr>
          </a:p>
        </p:txBody>
      </p:sp>
      <p:pic>
        <p:nvPicPr>
          <p:cNvPr id="3" name="Bild 2" descr="Tummen upp kontur">
            <a:extLst>
              <a:ext uri="{FF2B5EF4-FFF2-40B4-BE49-F238E27FC236}">
                <a16:creationId xmlns:a16="http://schemas.microsoft.com/office/drawing/2014/main" id="{52E7748F-0FFB-7003-9422-DECC7EFCB2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433269"/>
            <a:ext cx="1051175" cy="1051175"/>
          </a:xfrm>
          <a:prstGeom prst="rect">
            <a:avLst/>
          </a:prstGeom>
        </p:spPr>
      </p:pic>
      <p:pic>
        <p:nvPicPr>
          <p:cNvPr id="9" name="Bild 8" descr="Tummen ned kontur">
            <a:extLst>
              <a:ext uri="{FF2B5EF4-FFF2-40B4-BE49-F238E27FC236}">
                <a16:creationId xmlns:a16="http://schemas.microsoft.com/office/drawing/2014/main" id="{BA3071E8-9C3A-D12D-DA79-FAD881F319D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10" name="textruta 9">
            <a:extLst>
              <a:ext uri="{FF2B5EF4-FFF2-40B4-BE49-F238E27FC236}">
                <a16:creationId xmlns:a16="http://schemas.microsoft.com/office/drawing/2014/main" id="{E5D59C92-0DE6-9E39-179F-1629C4931540}"/>
              </a:ext>
            </a:extLst>
          </p:cNvPr>
          <p:cNvSpPr txBox="1"/>
          <p:nvPr/>
        </p:nvSpPr>
        <p:spPr>
          <a:xfrm>
            <a:off x="7345139" y="1582341"/>
            <a:ext cx="4954772" cy="1891287"/>
          </a:xfrm>
          <a:prstGeom prst="rect">
            <a:avLst/>
          </a:prstGeom>
          <a:noFill/>
        </p:spPr>
        <p:txBody>
          <a:bodyPr wrap="square" rtlCol="0">
            <a:spAutoFit/>
          </a:bodyPr>
          <a:lstStyle/>
          <a:p>
            <a:pPr marL="0" lvl="1">
              <a:lnSpc>
                <a:spcPct val="90000"/>
              </a:lnSpc>
              <a:spcBef>
                <a:spcPts val="500"/>
              </a:spcBef>
            </a:pPr>
            <a:r>
              <a:rPr lang="sv-SE" sz="1600" b="1" dirty="0">
                <a:solidFill>
                  <a:schemeClr val="accent2">
                    <a:lumMod val="75000"/>
                  </a:schemeClr>
                </a:solidFill>
              </a:rPr>
              <a:t>Narkotika</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Minskad andel elever som blivit erbjuden att prova eller köpa narkotika</a:t>
            </a:r>
          </a:p>
          <a:p>
            <a:pPr marL="0" lvl="1">
              <a:lnSpc>
                <a:spcPct val="90000"/>
              </a:lnSpc>
              <a:spcBef>
                <a:spcPts val="500"/>
              </a:spcBef>
            </a:pPr>
            <a:r>
              <a:rPr lang="sv-SE" sz="1600" b="1" dirty="0">
                <a:solidFill>
                  <a:schemeClr val="accent2">
                    <a:lumMod val="75000"/>
                  </a:schemeClr>
                </a:solidFill>
              </a:rPr>
              <a:t>Föräldrars attityder</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Ökning av elever som upplever restriktivitet från föräldrar gällande att dricka sig berusad.</a:t>
            </a:r>
            <a:r>
              <a:rPr lang="sv-SE" sz="1600" dirty="0">
                <a:solidFill>
                  <a:schemeClr val="accent2">
                    <a:lumMod val="75000"/>
                  </a:schemeClr>
                </a:solidFill>
                <a:sym typeface="Wingdings" panose="05000000000000000000" pitchFamily="2" charset="2"/>
              </a:rPr>
              <a:t> </a:t>
            </a:r>
          </a:p>
          <a:p>
            <a:endParaRPr lang="sv-SE" dirty="0"/>
          </a:p>
        </p:txBody>
      </p:sp>
      <p:cxnSp>
        <p:nvCxnSpPr>
          <p:cNvPr id="13" name="Rak koppling 12">
            <a:extLst>
              <a:ext uri="{FF2B5EF4-FFF2-40B4-BE49-F238E27FC236}">
                <a16:creationId xmlns:a16="http://schemas.microsoft.com/office/drawing/2014/main" id="{3D459800-1F79-8390-4EFA-C11CF71048F6}"/>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Rubrik 1">
            <a:extLst>
              <a:ext uri="{FF2B5EF4-FFF2-40B4-BE49-F238E27FC236}">
                <a16:creationId xmlns:a16="http://schemas.microsoft.com/office/drawing/2014/main" id="{DFD6F045-9523-9D31-4599-1293222EBABF}"/>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2841560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730802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3641838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asa.bjoorn@bracke.se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0ACB487F-6684-EDE6-7BA4-095481F3720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1" name="Rak koppling 10">
            <a:extLst>
              <a:ext uri="{FF2B5EF4-FFF2-40B4-BE49-F238E27FC236}">
                <a16:creationId xmlns:a16="http://schemas.microsoft.com/office/drawing/2014/main" id="{264B95EE-B0EA-0E76-89CA-A3FF171DBF2E}"/>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576941" y="101908"/>
            <a:ext cx="5060182" cy="1325563"/>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25666" y="1231953"/>
            <a:ext cx="4134712" cy="4582834"/>
          </a:xfrm>
          <a:solidFill>
            <a:schemeClr val="accent2">
              <a:lumMod val="40000"/>
              <a:lumOff val="60000"/>
            </a:schemeClr>
          </a:solidFill>
        </p:spPr>
        <p:txBody>
          <a:bodyPr>
            <a:normAutofit/>
          </a:bodyPr>
          <a:lstStyle/>
          <a:p>
            <a:r>
              <a:rPr lang="sv-SE" sz="1600" dirty="0">
                <a:solidFill>
                  <a:schemeClr val="accent2">
                    <a:lumMod val="75000"/>
                  </a:schemeClr>
                </a:solidFill>
              </a:rPr>
              <a:t>Drygt hälften av kommunens elever i åk 9 har druckit alkohol senaste 12 månaderna. Det är drygt 10 procentenheter högre än länet och riket men skillnaden är inte statistiskt säkerställd. </a:t>
            </a:r>
          </a:p>
          <a:p>
            <a:r>
              <a:rPr lang="sv-SE" sz="1600" dirty="0">
                <a:solidFill>
                  <a:schemeClr val="accent2">
                    <a:lumMod val="75000"/>
                  </a:schemeClr>
                </a:solidFill>
              </a:rPr>
              <a:t>Andelen elever som haft intensivkonsumtion av alkohol är på samma nivå som länet och riket. </a:t>
            </a:r>
          </a:p>
          <a:p>
            <a:r>
              <a:rPr lang="sv-SE" sz="1600" dirty="0">
                <a:solidFill>
                  <a:schemeClr val="accent2">
                    <a:lumMod val="75000"/>
                  </a:schemeClr>
                </a:solidFill>
              </a:rPr>
              <a:t>Andelen elever i åk 9 i kommunen som har druckit alkohol senaste 12 månaderna och har haft intensivkonsumtion har varit på samma nivå sedan 2012.  </a:t>
            </a:r>
          </a:p>
          <a:p>
            <a:r>
              <a:rPr lang="sv-SE" sz="1600" dirty="0">
                <a:solidFill>
                  <a:schemeClr val="accent2">
                    <a:lumMod val="75000"/>
                  </a:schemeClr>
                </a:solidFill>
              </a:rPr>
              <a:t>Den genomsnittliga årskonsumtionen i antal liter är något högre i kommunen jämfört med länet. I jämförelse med länet är det i kommunen något vanligare att dricka mer av folköl och mindre av starköl och blanddryck. </a:t>
            </a:r>
          </a:p>
        </p:txBody>
      </p:sp>
      <p:graphicFrame>
        <p:nvGraphicFramePr>
          <p:cNvPr id="4" name="Diagram 3">
            <a:extLst>
              <a:ext uri="{FF2B5EF4-FFF2-40B4-BE49-F238E27FC236}">
                <a16:creationId xmlns:a16="http://schemas.microsoft.com/office/drawing/2014/main" id="{D413B182-BC19-098C-2D75-1C34362D06CA}"/>
              </a:ext>
            </a:extLst>
          </p:cNvPr>
          <p:cNvGraphicFramePr>
            <a:graphicFrameLocks/>
          </p:cNvGraphicFramePr>
          <p:nvPr>
            <p:extLst>
              <p:ext uri="{D42A27DB-BD31-4B8C-83A1-F6EECF244321}">
                <p14:modId xmlns:p14="http://schemas.microsoft.com/office/powerpoint/2010/main" val="1290291057"/>
              </p:ext>
            </p:extLst>
          </p:nvPr>
        </p:nvGraphicFramePr>
        <p:xfrm>
          <a:off x="5637123" y="116428"/>
          <a:ext cx="6168853" cy="33845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 4">
            <a:extLst>
              <a:ext uri="{FF2B5EF4-FFF2-40B4-BE49-F238E27FC236}">
                <a16:creationId xmlns:a16="http://schemas.microsoft.com/office/drawing/2014/main" id="{96337F4D-4AB5-60A9-DBD3-2E4863FB6E7F}"/>
              </a:ext>
            </a:extLst>
          </p:cNvPr>
          <p:cNvGraphicFramePr>
            <a:graphicFrameLocks/>
          </p:cNvGraphicFramePr>
          <p:nvPr>
            <p:extLst>
              <p:ext uri="{D42A27DB-BD31-4B8C-83A1-F6EECF244321}">
                <p14:modId xmlns:p14="http://schemas.microsoft.com/office/powerpoint/2010/main" val="834557501"/>
              </p:ext>
            </p:extLst>
          </p:nvPr>
        </p:nvGraphicFramePr>
        <p:xfrm>
          <a:off x="5637124" y="3778429"/>
          <a:ext cx="6511226" cy="3023682"/>
        </p:xfrm>
        <a:graphic>
          <a:graphicData uri="http://schemas.openxmlformats.org/drawingml/2006/chart">
            <c:chart xmlns:c="http://schemas.openxmlformats.org/drawingml/2006/chart" xmlns:r="http://schemas.openxmlformats.org/officeDocument/2006/relationships" r:id="rId4"/>
          </a:graphicData>
        </a:graphic>
      </p:graphicFrame>
      <p:sp>
        <p:nvSpPr>
          <p:cNvPr id="9" name="Rubrik 1">
            <a:extLst>
              <a:ext uri="{FF2B5EF4-FFF2-40B4-BE49-F238E27FC236}">
                <a16:creationId xmlns:a16="http://schemas.microsoft.com/office/drawing/2014/main" id="{A8EFD90A-3754-AA02-FA9C-F33EF193CC3E}"/>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cxnSp>
        <p:nvCxnSpPr>
          <p:cNvPr id="6" name="Rak koppling 5">
            <a:extLst>
              <a:ext uri="{FF2B5EF4-FFF2-40B4-BE49-F238E27FC236}">
                <a16:creationId xmlns:a16="http://schemas.microsoft.com/office/drawing/2014/main" id="{3C033D8A-BC11-C94C-9001-4A59F9619BF9}"/>
              </a:ext>
            </a:extLst>
          </p:cNvPr>
          <p:cNvCxnSpPr>
            <a:cxnSpLocks/>
          </p:cNvCxnSpPr>
          <p:nvPr/>
        </p:nvCxnSpPr>
        <p:spPr>
          <a:xfrm>
            <a:off x="5817158" y="370267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565901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89F65B39-C03A-943A-F520-9FCFF7842438}"/>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555170" y="92348"/>
            <a:ext cx="5311391" cy="1403794"/>
          </a:xfrm>
        </p:spPr>
        <p:txBody>
          <a:bodyPr>
            <a:normAutofit/>
          </a:bodyPr>
          <a:lstStyle/>
          <a:p>
            <a:pPr algn="ctr"/>
            <a:r>
              <a:rPr lang="sv-SE" sz="3200" dirty="0">
                <a:solidFill>
                  <a:schemeClr val="accent2">
                    <a:lumMod val="75000"/>
                  </a:schemeClr>
                </a:solidFill>
              </a:rPr>
              <a:t>Narkotika och läkemedel*</a:t>
            </a:r>
          </a:p>
        </p:txBody>
      </p:sp>
      <p:sp>
        <p:nvSpPr>
          <p:cNvPr id="7" name="Rubrik 1">
            <a:extLst>
              <a:ext uri="{FF2B5EF4-FFF2-40B4-BE49-F238E27FC236}">
                <a16:creationId xmlns:a16="http://schemas.microsoft.com/office/drawing/2014/main" id="{66BE3BE7-CA84-0897-C842-DEEBB82582E0}"/>
              </a:ext>
            </a:extLst>
          </p:cNvPr>
          <p:cNvSpPr txBox="1">
            <a:spLocks/>
          </p:cNvSpPr>
          <p:nvPr/>
        </p:nvSpPr>
        <p:spPr>
          <a:xfrm>
            <a:off x="1111911" y="5995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sv-SE" sz="4000" dirty="0"/>
          </a:p>
        </p:txBody>
      </p:sp>
      <p:sp>
        <p:nvSpPr>
          <p:cNvPr id="8" name="Platshållare för innehåll 2">
            <a:extLst>
              <a:ext uri="{FF2B5EF4-FFF2-40B4-BE49-F238E27FC236}">
                <a16:creationId xmlns:a16="http://schemas.microsoft.com/office/drawing/2014/main" id="{4B028E2E-C0AE-C99B-DC68-B3DFE30888A4}"/>
              </a:ext>
            </a:extLst>
          </p:cNvPr>
          <p:cNvSpPr txBox="1">
            <a:spLocks/>
          </p:cNvSpPr>
          <p:nvPr/>
        </p:nvSpPr>
        <p:spPr>
          <a:xfrm>
            <a:off x="1233350" y="1280948"/>
            <a:ext cx="3850281" cy="4133690"/>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i åk 9 i kommunen som blivit erbjuden att prova eller köpa narkotika senaste 12 månaderna och som haft lust att prova narkotika är på samma nivå.  </a:t>
            </a:r>
          </a:p>
          <a:p>
            <a:r>
              <a:rPr lang="sv-SE" sz="1600" dirty="0">
                <a:solidFill>
                  <a:schemeClr val="accent2">
                    <a:lumMod val="75000"/>
                  </a:schemeClr>
                </a:solidFill>
              </a:rPr>
              <a:t>Det är inga signifikanta skillnader mellan elever i åk 9 i kommunen och länet eller riket gällande narkotika och läkemedel. </a:t>
            </a:r>
          </a:p>
          <a:p>
            <a:r>
              <a:rPr lang="sv-SE" sz="1600" dirty="0">
                <a:solidFill>
                  <a:schemeClr val="accent2">
                    <a:lumMod val="75000"/>
                  </a:schemeClr>
                </a:solidFill>
              </a:rPr>
              <a:t>Det är en signifikant mindre andel elever i kommunen 2023 jämfört med 2019 som blivit erbjuden att prova eller köpa narkotika senaste 12 månaderna och är därmed tillbaka på likande nivåer som 2015. </a:t>
            </a:r>
          </a:p>
        </p:txBody>
      </p:sp>
      <p:sp>
        <p:nvSpPr>
          <p:cNvPr id="10" name="Rubrik 1">
            <a:extLst>
              <a:ext uri="{FF2B5EF4-FFF2-40B4-BE49-F238E27FC236}">
                <a16:creationId xmlns:a16="http://schemas.microsoft.com/office/drawing/2014/main" id="{AD59BB6C-1EED-843E-0067-0B898BE89EA2}"/>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graphicFrame>
        <p:nvGraphicFramePr>
          <p:cNvPr id="13" name="Diagram 12">
            <a:extLst>
              <a:ext uri="{FF2B5EF4-FFF2-40B4-BE49-F238E27FC236}">
                <a16:creationId xmlns:a16="http://schemas.microsoft.com/office/drawing/2014/main" id="{84A3FD4E-C349-D046-076C-7E13A14ED4B6}"/>
              </a:ext>
            </a:extLst>
          </p:cNvPr>
          <p:cNvGraphicFramePr>
            <a:graphicFrameLocks/>
          </p:cNvGraphicFramePr>
          <p:nvPr>
            <p:extLst>
              <p:ext uri="{D42A27DB-BD31-4B8C-83A1-F6EECF244321}">
                <p14:modId xmlns:p14="http://schemas.microsoft.com/office/powerpoint/2010/main" val="1547777506"/>
              </p:ext>
            </p:extLst>
          </p:nvPr>
        </p:nvGraphicFramePr>
        <p:xfrm>
          <a:off x="5637123" y="1130968"/>
          <a:ext cx="6511227" cy="5147911"/>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00397FD7-A1B5-C81F-BB5F-DBA7E7FB4F10}"/>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4">
            <a:extLst>
              <a:ext uri="{FF2B5EF4-FFF2-40B4-BE49-F238E27FC236}">
                <a16:creationId xmlns:a16="http://schemas.microsoft.com/office/drawing/2014/main" id="{66375CC8-D3A6-10BD-412B-91097C826CE4}"/>
              </a:ext>
            </a:extLst>
          </p:cNvPr>
          <p:cNvSpPr txBox="1"/>
          <p:nvPr/>
        </p:nvSpPr>
        <p:spPr>
          <a:xfrm>
            <a:off x="555170" y="6516613"/>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9381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24242" y="6569720"/>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84693DAF-C903-D7D4-83C1-B0DEE41A66A7}"/>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084138" y="225118"/>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233351" y="1237023"/>
            <a:ext cx="3850281" cy="4133690"/>
          </a:xfrm>
          <a:solidFill>
            <a:schemeClr val="accent2">
              <a:lumMod val="40000"/>
              <a:lumOff val="60000"/>
            </a:schemeClr>
          </a:solidFill>
        </p:spPr>
        <p:txBody>
          <a:bodyPr anchor="t">
            <a:normAutofit/>
          </a:bodyPr>
          <a:lstStyle/>
          <a:p>
            <a:r>
              <a:rPr lang="sv-SE" sz="1600" dirty="0">
                <a:solidFill>
                  <a:schemeClr val="accent2">
                    <a:lumMod val="75000"/>
                  </a:schemeClr>
                </a:solidFill>
              </a:rPr>
              <a:t>Andelen elever i åk 9 i Bräcke kommun som är rökare, snusare, </a:t>
            </a:r>
            <a:r>
              <a:rPr lang="sv-SE" sz="1600" dirty="0" err="1">
                <a:solidFill>
                  <a:schemeClr val="accent2">
                    <a:lumMod val="75000"/>
                  </a:schemeClr>
                </a:solidFill>
              </a:rPr>
              <a:t>vejpare</a:t>
            </a:r>
            <a:r>
              <a:rPr lang="sv-SE" sz="1600" dirty="0">
                <a:solidFill>
                  <a:schemeClr val="accent2">
                    <a:lumMod val="75000"/>
                  </a:schemeClr>
                </a:solidFill>
              </a:rPr>
              <a:t> eller vitt-snusare skiljer sig inte signifikant mot andelen i länet eller riket. </a:t>
            </a:r>
          </a:p>
          <a:p>
            <a:r>
              <a:rPr lang="sv-SE" sz="1600" dirty="0">
                <a:solidFill>
                  <a:schemeClr val="accent2">
                    <a:lumMod val="75000"/>
                  </a:schemeClr>
                </a:solidFill>
              </a:rPr>
              <a:t>Det är lika vanligt bland eleverna i åk 9 i kommunen att vara rökare, snusare, </a:t>
            </a:r>
            <a:r>
              <a:rPr lang="sv-SE" sz="1600" dirty="0" err="1">
                <a:solidFill>
                  <a:schemeClr val="accent2">
                    <a:lumMod val="75000"/>
                  </a:schemeClr>
                </a:solidFill>
              </a:rPr>
              <a:t>vejpare</a:t>
            </a:r>
            <a:r>
              <a:rPr lang="sv-SE" sz="1600" dirty="0">
                <a:solidFill>
                  <a:schemeClr val="accent2">
                    <a:lumMod val="75000"/>
                  </a:schemeClr>
                </a:solidFill>
              </a:rPr>
              <a:t> och snusare av vitt snus. </a:t>
            </a:r>
          </a:p>
          <a:p>
            <a:r>
              <a:rPr lang="sv-SE" sz="1600" dirty="0">
                <a:solidFill>
                  <a:schemeClr val="accent2">
                    <a:lumMod val="75000"/>
                  </a:schemeClr>
                </a:solidFill>
              </a:rPr>
              <a:t>Det finns en antydan om att andelen elever i åk 9 i kommunen som är rökare respektive snusare har minskat sedan 2012 men det är inget som är statistiskt säkerställt. </a:t>
            </a:r>
          </a:p>
        </p:txBody>
      </p:sp>
      <p:graphicFrame>
        <p:nvGraphicFramePr>
          <p:cNvPr id="6" name="Diagram 5">
            <a:extLst>
              <a:ext uri="{FF2B5EF4-FFF2-40B4-BE49-F238E27FC236}">
                <a16:creationId xmlns:a16="http://schemas.microsoft.com/office/drawing/2014/main" id="{19F9D4DC-8E49-67C2-BAD8-30F1FBF9CC6B}"/>
              </a:ext>
            </a:extLst>
          </p:cNvPr>
          <p:cNvGraphicFramePr>
            <a:graphicFrameLocks/>
          </p:cNvGraphicFramePr>
          <p:nvPr>
            <p:extLst>
              <p:ext uri="{D42A27DB-BD31-4B8C-83A1-F6EECF244321}">
                <p14:modId xmlns:p14="http://schemas.microsoft.com/office/powerpoint/2010/main" val="3469199633"/>
              </p:ext>
            </p:extLst>
          </p:nvPr>
        </p:nvGraphicFramePr>
        <p:xfrm>
          <a:off x="5637123" y="1011904"/>
          <a:ext cx="6136921" cy="5276238"/>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68E33922-0706-AD40-2CC7-FE8F9059E0E2}"/>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BRÄCKE</a:t>
            </a:r>
          </a:p>
        </p:txBody>
      </p:sp>
      <p:cxnSp>
        <p:nvCxnSpPr>
          <p:cNvPr id="9" name="Rak koppling 8">
            <a:extLst>
              <a:ext uri="{FF2B5EF4-FFF2-40B4-BE49-F238E27FC236}">
                <a16:creationId xmlns:a16="http://schemas.microsoft.com/office/drawing/2014/main" id="{6410C49A-223D-9795-D642-C1C2310922F5}"/>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6962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Props1.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184D5D-FA0E-436A-A309-2AC6BC79A5F1}">
  <ds:schemaRefs>
    <ds:schemaRef ds:uri="http://schemas.microsoft.com/sharepoint/v3/contenttype/forms"/>
  </ds:schemaRefs>
</ds:datastoreItem>
</file>

<file path=customXml/itemProps3.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7926</Words>
  <Application>Microsoft Office PowerPoint</Application>
  <PresentationFormat>Bredbild</PresentationFormat>
  <Paragraphs>604</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vt:lpstr>
      <vt:lpstr>LÄNSNIVÅ</vt:lpstr>
      <vt:lpstr>Tobak och nikotin</vt:lpstr>
      <vt:lpstr>LÄNSNIVÅ</vt:lpstr>
      <vt:lpstr>LÄNSNIVÅ</vt:lpstr>
      <vt:lpstr>Spel om pengar</vt:lpstr>
      <vt:lpstr>Spel om pengar</vt:lpstr>
      <vt:lpstr>Tidig debutålder</vt:lpstr>
      <vt:lpstr>Tidig debutålder</vt:lpstr>
      <vt:lpstr>Tillgänglighet</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3</cp:revision>
  <dcterms:created xsi:type="dcterms:W3CDTF">2024-04-10T10:53:49Z</dcterms:created>
  <dcterms:modified xsi:type="dcterms:W3CDTF">2024-09-13T12:36:46Z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