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76" r:id="rId1"/>
    <p:sldMasterId id="2147483931" r:id="rId2"/>
    <p:sldMasterId id="2147483940" r:id="rId3"/>
  </p:sldMasterIdLst>
  <p:notesMasterIdLst>
    <p:notesMasterId r:id="rId18"/>
  </p:notesMasterIdLst>
  <p:handoutMasterIdLst>
    <p:handoutMasterId r:id="rId19"/>
  </p:handoutMasterIdLst>
  <p:sldIdLst>
    <p:sldId id="256" r:id="rId4"/>
    <p:sldId id="350" r:id="rId5"/>
    <p:sldId id="259" r:id="rId6"/>
    <p:sldId id="269" r:id="rId7"/>
    <p:sldId id="274" r:id="rId8"/>
    <p:sldId id="321" r:id="rId9"/>
    <p:sldId id="327" r:id="rId10"/>
    <p:sldId id="351" r:id="rId11"/>
    <p:sldId id="328" r:id="rId12"/>
    <p:sldId id="319" r:id="rId13"/>
    <p:sldId id="262" r:id="rId14"/>
    <p:sldId id="331" r:id="rId15"/>
    <p:sldId id="265" r:id="rId16"/>
    <p:sldId id="349" r:id="rId17"/>
  </p:sldIdLst>
  <p:sldSz cx="9144000" cy="6858000" type="screen4x3"/>
  <p:notesSz cx="9875838" cy="6743700"/>
  <p:embeddedFontLst>
    <p:embeddedFont>
      <p:font typeface="Arial Narrow" panose="020B0606020202030204" pitchFamily="34" charset="0"/>
      <p:regular r:id="rId20"/>
      <p:bold r:id="rId21"/>
      <p:italic r:id="rId22"/>
      <p:boldItalic r:id="rId23"/>
    </p:embeddedFont>
    <p:embeddedFont>
      <p:font typeface="Verdana" panose="020B0604030504040204" pitchFamily="34" charset="0"/>
      <p:regular r:id="rId24"/>
      <p:bold r:id="rId25"/>
      <p:italic r:id="rId26"/>
      <p:boldItalic r:id="rId27"/>
    </p:embeddedFont>
  </p:embeddedFontLst>
  <p:custDataLst>
    <p:tags r:id="rId28"/>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24">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864" autoAdjust="0"/>
    <p:restoredTop sz="91210" autoAdjust="0"/>
  </p:normalViewPr>
  <p:slideViewPr>
    <p:cSldViewPr>
      <p:cViewPr varScale="1">
        <p:scale>
          <a:sx n="102" d="100"/>
          <a:sy n="102" d="100"/>
        </p:scale>
        <p:origin x="1482" y="72"/>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678" y="-90"/>
      </p:cViewPr>
      <p:guideLst>
        <p:guide orient="horz" pos="2124"/>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26" Type="http://schemas.openxmlformats.org/officeDocument/2006/relationships/font" Target="fonts/font7.fntdata"/><Relationship Id="rId3" Type="http://schemas.openxmlformats.org/officeDocument/2006/relationships/slideMaster" Target="slideMasters/slideMaster3.xml"/><Relationship Id="rId21" Type="http://schemas.openxmlformats.org/officeDocument/2006/relationships/font" Target="fonts/font2.fntdata"/><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font" Target="fonts/font6.fntdata"/><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font" Target="fonts/font1.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font" Target="fonts/font5.fntdata"/><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font" Target="fonts/font4.fntdata"/><Relationship Id="rId28"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handoutMaster" Target="handoutMasters/handoutMaster1.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279900" cy="33655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5594350" y="0"/>
            <a:ext cx="4279900" cy="336550"/>
          </a:xfrm>
          <a:prstGeom prst="rect">
            <a:avLst/>
          </a:prstGeom>
        </p:spPr>
        <p:txBody>
          <a:bodyPr vert="horz" lIns="91440" tIns="45720" rIns="91440" bIns="45720" rtlCol="0"/>
          <a:lstStyle>
            <a:lvl1pPr algn="r">
              <a:defRPr sz="1200"/>
            </a:lvl1pPr>
          </a:lstStyle>
          <a:p>
            <a:fld id="{37728C27-23E4-4651-97D2-28E6D5EECBEB}" type="datetimeFigureOut">
              <a:rPr lang="sv-SE" smtClean="0"/>
              <a:t>2025-02-25</a:t>
            </a:fld>
            <a:endParaRPr lang="sv-SE"/>
          </a:p>
        </p:txBody>
      </p:sp>
      <p:sp>
        <p:nvSpPr>
          <p:cNvPr id="4" name="Platshållare för sidfot 3"/>
          <p:cNvSpPr>
            <a:spLocks noGrp="1"/>
          </p:cNvSpPr>
          <p:nvPr>
            <p:ph type="ftr" sz="quarter" idx="2"/>
          </p:nvPr>
        </p:nvSpPr>
        <p:spPr>
          <a:xfrm>
            <a:off x="0" y="6405563"/>
            <a:ext cx="4279900" cy="33655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5594350" y="6405563"/>
            <a:ext cx="4279900" cy="336550"/>
          </a:xfrm>
          <a:prstGeom prst="rect">
            <a:avLst/>
          </a:prstGeom>
        </p:spPr>
        <p:txBody>
          <a:bodyPr vert="horz" lIns="91440" tIns="45720" rIns="91440" bIns="45720" rtlCol="0" anchor="b"/>
          <a:lstStyle>
            <a:lvl1pPr algn="r">
              <a:defRPr sz="1200"/>
            </a:lvl1pPr>
          </a:lstStyle>
          <a:p>
            <a:fld id="{B6532FA9-373E-4BE2-87FB-DE9B24968299}" type="slidenum">
              <a:rPr lang="sv-SE" smtClean="0"/>
              <a:t>‹#›</a:t>
            </a:fld>
            <a:endParaRPr lang="sv-S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279900" cy="33655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5594350" y="0"/>
            <a:ext cx="4279900" cy="336550"/>
          </a:xfrm>
          <a:prstGeom prst="rect">
            <a:avLst/>
          </a:prstGeom>
        </p:spPr>
        <p:txBody>
          <a:bodyPr vert="horz" lIns="91440" tIns="45720" rIns="91440" bIns="45720" rtlCol="0"/>
          <a:lstStyle>
            <a:lvl1pPr algn="r">
              <a:defRPr sz="1200"/>
            </a:lvl1pPr>
          </a:lstStyle>
          <a:p>
            <a:fld id="{BBC50281-3CFB-418C-957F-107207D3EDE5}" type="datetimeFigureOut">
              <a:rPr lang="sv-SE" smtClean="0"/>
              <a:t>2025-02-25</a:t>
            </a:fld>
            <a:endParaRPr lang="sv-SE"/>
          </a:p>
        </p:txBody>
      </p:sp>
      <p:sp>
        <p:nvSpPr>
          <p:cNvPr id="4" name="Platshållare för bildobjekt 3"/>
          <p:cNvSpPr>
            <a:spLocks noGrp="1" noRot="1" noChangeAspect="1"/>
          </p:cNvSpPr>
          <p:nvPr>
            <p:ph type="sldImg" idx="2"/>
          </p:nvPr>
        </p:nvSpPr>
        <p:spPr>
          <a:xfrm>
            <a:off x="3251200" y="506413"/>
            <a:ext cx="3373438" cy="2528887"/>
          </a:xfrm>
          <a:prstGeom prst="rect">
            <a:avLst/>
          </a:prstGeom>
          <a:noFill/>
          <a:ln w="12700">
            <a:solidFill>
              <a:prstClr val="black"/>
            </a:solidFill>
          </a:ln>
        </p:spPr>
      </p:sp>
      <p:sp>
        <p:nvSpPr>
          <p:cNvPr id="5" name="Platshållare för anteckningar 4"/>
          <p:cNvSpPr>
            <a:spLocks noGrp="1"/>
          </p:cNvSpPr>
          <p:nvPr>
            <p:ph type="body" sz="quarter" idx="3"/>
          </p:nvPr>
        </p:nvSpPr>
        <p:spPr>
          <a:xfrm>
            <a:off x="987425" y="3203575"/>
            <a:ext cx="7900988" cy="303371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6405563"/>
            <a:ext cx="4279900" cy="33655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5594350" y="6405563"/>
            <a:ext cx="4279900" cy="336550"/>
          </a:xfrm>
          <a:prstGeom prst="rect">
            <a:avLst/>
          </a:prstGeom>
        </p:spPr>
        <p:txBody>
          <a:bodyPr vert="horz" lIns="91440" tIns="45720" rIns="91440" bIns="45720" rtlCol="0" anchor="b"/>
          <a:lstStyle>
            <a:lvl1pPr algn="r">
              <a:defRPr sz="1200"/>
            </a:lvl1pPr>
          </a:lstStyle>
          <a:p>
            <a:fld id="{F44A3B21-AE30-44A0-9D80-D4D4B6BD2915}" type="slidenum">
              <a:rPr lang="sv-SE" smtClean="0"/>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371600" y="1143000"/>
            <a:ext cx="4114800" cy="3086100"/>
          </a:xfrm>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90413-1780-4F36-9768-C193688A56DA}" type="slidenum">
              <a:rPr kumimoji="0" lang="sv-SE" sz="1200" b="0" i="0" u="none" strike="noStrike" kern="1200" cap="none" spc="0" normalizeH="0" baseline="0" noProof="0" smtClean="0">
                <a:ln>
                  <a:noFill/>
                </a:ln>
                <a:solidFill>
                  <a:prstClr val="black"/>
                </a:solidFill>
                <a:effectLst/>
                <a:uLnTx/>
                <a:uFillTx/>
                <a:latin typeface="Calibri"/>
                <a:cs typeface="Arial"/>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850359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radig rubrik + punktlista el/och bilder + LEAN">
    <p:spTree>
      <p:nvGrpSpPr>
        <p:cNvPr id="1" name=""/>
        <p:cNvGrpSpPr/>
        <p:nvPr/>
      </p:nvGrpSpPr>
      <p:grpSpPr>
        <a:xfrm>
          <a:off x="0" y="0"/>
          <a:ext cx="0" cy="0"/>
          <a:chOff x="0" y="0"/>
          <a:chExt cx="0" cy="0"/>
        </a:xfrm>
      </p:grpSpPr>
      <p:sp>
        <p:nvSpPr>
          <p:cNvPr id="32" name="Platshållare för innehåll 3"/>
          <p:cNvSpPr>
            <a:spLocks noGrp="1"/>
          </p:cNvSpPr>
          <p:nvPr userDrawn="1">
            <p:ph sz="quarter" idx="10"/>
          </p:nvPr>
        </p:nvSpPr>
        <p:spPr>
          <a:xfrm>
            <a:off x="432000" y="1538712"/>
            <a:ext cx="8280000" cy="477060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8" name="Platshållare för datum 27"/>
          <p:cNvSpPr>
            <a:spLocks noGrp="1"/>
          </p:cNvSpPr>
          <p:nvPr userDrawn="1">
            <p:ph type="dt" sz="half" idx="11"/>
          </p:nvPr>
        </p:nvSpPr>
        <p:spPr/>
        <p:txBody>
          <a:bodyPr/>
          <a:lstStyle/>
          <a:p>
            <a:fld id="{C2DDAC53-97E1-405C-B9EE-A7B662E67995}" type="datetime1">
              <a:rPr lang="sv-SE" smtClean="0"/>
              <a:t>2025-02-25</a:t>
            </a:fld>
            <a:endParaRPr lang="sv-SE"/>
          </a:p>
        </p:txBody>
      </p:sp>
      <p:sp>
        <p:nvSpPr>
          <p:cNvPr id="30" name="Platshållare för sidfot 29"/>
          <p:cNvSpPr>
            <a:spLocks noGrp="1"/>
          </p:cNvSpPr>
          <p:nvPr userDrawn="1">
            <p:ph type="ftr" sz="quarter" idx="13"/>
          </p:nvPr>
        </p:nvSpPr>
        <p:spPr/>
        <p:txBody>
          <a:bodyPr/>
          <a:lstStyle/>
          <a:p>
            <a:endParaRPr lang="sv-SE"/>
          </a:p>
        </p:txBody>
      </p:sp>
      <p:sp>
        <p:nvSpPr>
          <p:cNvPr id="31" name="Platshållare för bildnummer 30"/>
          <p:cNvSpPr>
            <a:spLocks noGrp="1"/>
          </p:cNvSpPr>
          <p:nvPr userDrawn="1">
            <p:ph type="sldNum" sz="quarter" idx="14"/>
          </p:nvPr>
        </p:nvSpPr>
        <p:spPr/>
        <p:txBody>
          <a:bodyPr/>
          <a:lstStyle/>
          <a:p>
            <a:fld id="{1444FA28-21CF-4CB9-B5F5-49BB08F09A2A}" type="slidenum">
              <a:rPr lang="sv-SE" smtClean="0"/>
              <a:t>‹#›</a:t>
            </a:fld>
            <a:endParaRPr lang="sv-SE"/>
          </a:p>
        </p:txBody>
      </p:sp>
      <p:sp>
        <p:nvSpPr>
          <p:cNvPr id="2" name="Rubrik 1"/>
          <p:cNvSpPr>
            <a:spLocks noGrp="1"/>
          </p:cNvSpPr>
          <p:nvPr userDrawn="1">
            <p:ph type="title"/>
          </p:nvPr>
        </p:nvSpPr>
        <p:spPr>
          <a:xfrm>
            <a:off x="432000" y="836712"/>
            <a:ext cx="7740000" cy="432000"/>
          </a:xfrm>
        </p:spPr>
        <p:txBody>
          <a:bodyPr/>
          <a:lstStyle>
            <a:lvl1pPr>
              <a:defRPr sz="2600"/>
            </a:lvl1pPr>
          </a:lstStyle>
          <a:p>
            <a:r>
              <a:rPr lang="sv-SE"/>
              <a:t>Klicka här för att ändra format</a:t>
            </a:r>
          </a:p>
        </p:txBody>
      </p:sp>
      <p:grpSp>
        <p:nvGrpSpPr>
          <p:cNvPr id="23" name="Grupp 22"/>
          <p:cNvGrpSpPr/>
          <p:nvPr userDrawn="1"/>
        </p:nvGrpSpPr>
        <p:grpSpPr>
          <a:xfrm>
            <a:off x="14288" y="6018825"/>
            <a:ext cx="1404000" cy="805185"/>
            <a:chOff x="14288" y="6018825"/>
            <a:chExt cx="1404000" cy="805185"/>
          </a:xfrm>
        </p:grpSpPr>
        <p:pic>
          <p:nvPicPr>
            <p:cNvPr id="24" name="Bildobjekt 23" descr="ny-färg-Huset-vad-vi-gör-och-hur-PPT.png"/>
            <p:cNvPicPr>
              <a:picLocks noChangeAspect="1"/>
            </p:cNvPicPr>
            <p:nvPr userDrawn="1"/>
          </p:nvPicPr>
          <p:blipFill>
            <a:blip r:embed="rId2"/>
            <a:srcRect l="12278" t="9051" r="11061" b="43700"/>
            <a:stretch>
              <a:fillRect/>
            </a:stretch>
          </p:blipFill>
          <p:spPr>
            <a:xfrm>
              <a:off x="230528" y="6018825"/>
              <a:ext cx="876673" cy="626195"/>
            </a:xfrm>
            <a:prstGeom prst="rect">
              <a:avLst/>
            </a:prstGeom>
          </p:spPr>
        </p:pic>
        <p:sp>
          <p:nvSpPr>
            <p:cNvPr id="25" name="textruta 24"/>
            <p:cNvSpPr txBox="1"/>
            <p:nvPr userDrawn="1"/>
          </p:nvSpPr>
          <p:spPr>
            <a:xfrm>
              <a:off x="14288" y="6596255"/>
              <a:ext cx="1404000" cy="227755"/>
            </a:xfrm>
            <a:prstGeom prst="rect">
              <a:avLst/>
            </a:prstGeom>
            <a:noFill/>
          </p:spPr>
          <p:txBody>
            <a:bodyPr wrap="square" rtlCol="0">
              <a:spAutoFit/>
            </a:bodyPr>
            <a:lstStyle/>
            <a:p>
              <a:pPr marL="0" marR="0" lvl="0" indent="0" defTabSz="914400" eaLnBrk="1" fontAlgn="auto" latinLnBrk="0" hangingPunct="1">
                <a:lnSpc>
                  <a:spcPct val="110000"/>
                </a:lnSpc>
                <a:spcBef>
                  <a:spcPct val="0"/>
                </a:spcBef>
                <a:spcAft>
                  <a:spcPct val="0"/>
                </a:spcAft>
                <a:buClrTx/>
                <a:buSzTx/>
                <a:buFontTx/>
                <a:buNone/>
                <a:defRPr/>
              </a:pPr>
              <a:r>
                <a:rPr kumimoji="0" lang="sv-SE" sz="800" b="0" i="0" u="none" strike="noStrike" kern="0" cap="all" spc="0" normalizeH="0" baseline="0" noProof="0">
                  <a:ln>
                    <a:noFill/>
                  </a:ln>
                  <a:solidFill>
                    <a:schemeClr val="bg1"/>
                  </a:solidFill>
                  <a:effectLst/>
                  <a:uLnTx/>
                  <a:uFillTx/>
                </a:rPr>
                <a:t>vad vi gör och hur</a:t>
              </a:r>
            </a:p>
          </p:txBody>
        </p:sp>
      </p:gr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vslutande sida-B">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BE63988D-B4A9-44A6-989A-DB725B63FA93}"/>
              </a:ext>
            </a:extLst>
          </p:cNvPr>
          <p:cNvSpPr/>
          <p:nvPr userDrawn="1"/>
        </p:nvSpPr>
        <p:spPr>
          <a:xfrm>
            <a:off x="0" y="1"/>
            <a:ext cx="9144000" cy="5357191"/>
          </a:xfrm>
          <a:prstGeom prst="rect">
            <a:avLst/>
          </a:prstGeom>
          <a:gradFill flip="none" rotWithShape="1">
            <a:gsLst>
              <a:gs pos="100000">
                <a:schemeClr val="accent5"/>
              </a:gs>
              <a:gs pos="37000">
                <a:schemeClr val="accent1"/>
              </a:gs>
            </a:gsLst>
            <a:lin ang="162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5" name="Platshållare för rubrik 1">
            <a:extLst>
              <a:ext uri="{FF2B5EF4-FFF2-40B4-BE49-F238E27FC236}">
                <a16:creationId xmlns:a16="http://schemas.microsoft.com/office/drawing/2014/main" id="{5F48E044-19D2-4746-A4C6-A0FFD4A78135}"/>
              </a:ext>
            </a:extLst>
          </p:cNvPr>
          <p:cNvSpPr>
            <a:spLocks noGrp="1"/>
          </p:cNvSpPr>
          <p:nvPr>
            <p:ph type="title" hasCustomPrompt="1"/>
          </p:nvPr>
        </p:nvSpPr>
        <p:spPr>
          <a:xfrm>
            <a:off x="945000" y="991518"/>
            <a:ext cx="7254900" cy="3668617"/>
          </a:xfrm>
          <a:prstGeom prst="rect">
            <a:avLst/>
          </a:prstGeom>
        </p:spPr>
        <p:txBody>
          <a:bodyPr vert="horz" lIns="91440" tIns="45720" rIns="91440" bIns="45720" rtlCol="0" anchor="t" anchorCtr="0">
            <a:noAutofit/>
          </a:bodyPr>
          <a:lstStyle>
            <a:lvl1pPr algn="ctr">
              <a:defRPr sz="1350"/>
            </a:lvl1pPr>
          </a:lstStyle>
          <a:p>
            <a:r>
              <a:rPr lang="sv-SE"/>
              <a:t>Skriv in </a:t>
            </a:r>
            <a:r>
              <a:rPr lang="sv-SE" err="1"/>
              <a:t>ev</a:t>
            </a:r>
            <a:r>
              <a:rPr lang="sv-SE"/>
              <a:t> hänvisningar för mer information </a:t>
            </a:r>
            <a:br>
              <a:rPr lang="sv-SE"/>
            </a:br>
            <a:r>
              <a:rPr lang="sv-SE"/>
              <a:t>eller tacka för uppmärksamheten av ditt föredrag</a:t>
            </a:r>
          </a:p>
        </p:txBody>
      </p:sp>
      <p:pic>
        <p:nvPicPr>
          <p:cNvPr id="6" name="Bildobjekt 5">
            <a:extLst>
              <a:ext uri="{FF2B5EF4-FFF2-40B4-BE49-F238E27FC236}">
                <a16:creationId xmlns:a16="http://schemas.microsoft.com/office/drawing/2014/main" id="{B88F1AB0-3669-4A5F-81A9-C9831CC2FF38}"/>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842484" y="5608565"/>
            <a:ext cx="1459033" cy="746172"/>
          </a:xfrm>
          <a:prstGeom prst="rect">
            <a:avLst/>
          </a:prstGeom>
        </p:spPr>
      </p:pic>
      <p:sp>
        <p:nvSpPr>
          <p:cNvPr id="7" name="Rektangel 6">
            <a:extLst>
              <a:ext uri="{FF2B5EF4-FFF2-40B4-BE49-F238E27FC236}">
                <a16:creationId xmlns:a16="http://schemas.microsoft.com/office/drawing/2014/main" id="{04011B16-6046-4ADB-80C0-47BA9E7C7606}"/>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Tree>
    <p:extLst>
      <p:ext uri="{BB962C8B-B14F-4D97-AF65-F5344CB8AC3E}">
        <p14:creationId xmlns:p14="http://schemas.microsoft.com/office/powerpoint/2010/main" val="146497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2025-02-25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2412823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648000" y="1989120"/>
            <a:ext cx="78489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2025-02-25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648000" y="1332000"/>
            <a:ext cx="7848900" cy="365760"/>
          </a:xfrm>
        </p:spPr>
        <p:txBody>
          <a:bodyPr>
            <a:normAutofit/>
          </a:bodyPr>
          <a:lstStyle>
            <a:lvl1pPr>
              <a:buNone/>
              <a:defRPr sz="1500" cap="all" baseline="0">
                <a:solidFill>
                  <a:schemeClr val="tx1">
                    <a:lumMod val="50000"/>
                    <a:lumOff val="50000"/>
                  </a:schemeClr>
                </a:solidFill>
                <a:latin typeface="+mj-lt"/>
              </a:defRPr>
            </a:lvl1pPr>
          </a:lstStyle>
          <a:p>
            <a:pPr lvl="0"/>
            <a:r>
              <a:rPr lang="sv-SE"/>
              <a:t>Eventuellt underrubrik</a:t>
            </a:r>
          </a:p>
        </p:txBody>
      </p:sp>
    </p:spTree>
    <p:extLst>
      <p:ext uri="{BB962C8B-B14F-4D97-AF65-F5344CB8AC3E}">
        <p14:creationId xmlns:p14="http://schemas.microsoft.com/office/powerpoint/2010/main" val="2088637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Avslutande sida-B">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BE63988D-B4A9-44A6-989A-DB725B63FA93}"/>
              </a:ext>
            </a:extLst>
          </p:cNvPr>
          <p:cNvSpPr/>
          <p:nvPr userDrawn="1"/>
        </p:nvSpPr>
        <p:spPr>
          <a:xfrm>
            <a:off x="0" y="1"/>
            <a:ext cx="9144000" cy="5357191"/>
          </a:xfrm>
          <a:prstGeom prst="rect">
            <a:avLst/>
          </a:prstGeom>
          <a:gradFill flip="none" rotWithShape="1">
            <a:gsLst>
              <a:gs pos="100000">
                <a:schemeClr val="accent5"/>
              </a:gs>
              <a:gs pos="37000">
                <a:schemeClr val="accent1"/>
              </a:gs>
            </a:gsLst>
            <a:lin ang="162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5" name="Platshållare för rubrik 1">
            <a:extLst>
              <a:ext uri="{FF2B5EF4-FFF2-40B4-BE49-F238E27FC236}">
                <a16:creationId xmlns:a16="http://schemas.microsoft.com/office/drawing/2014/main" id="{5F48E044-19D2-4746-A4C6-A0FFD4A78135}"/>
              </a:ext>
            </a:extLst>
          </p:cNvPr>
          <p:cNvSpPr>
            <a:spLocks noGrp="1"/>
          </p:cNvSpPr>
          <p:nvPr>
            <p:ph type="title" hasCustomPrompt="1"/>
          </p:nvPr>
        </p:nvSpPr>
        <p:spPr>
          <a:xfrm>
            <a:off x="945000" y="991518"/>
            <a:ext cx="7254900" cy="3668617"/>
          </a:xfrm>
          <a:prstGeom prst="rect">
            <a:avLst/>
          </a:prstGeom>
        </p:spPr>
        <p:txBody>
          <a:bodyPr vert="horz" lIns="91440" tIns="45720" rIns="91440" bIns="45720" rtlCol="0" anchor="t" anchorCtr="0">
            <a:noAutofit/>
          </a:bodyPr>
          <a:lstStyle>
            <a:lvl1pPr algn="ctr">
              <a:defRPr sz="1350"/>
            </a:lvl1pPr>
          </a:lstStyle>
          <a:p>
            <a:r>
              <a:rPr lang="sv-SE"/>
              <a:t>Skriv in </a:t>
            </a:r>
            <a:r>
              <a:rPr lang="sv-SE" err="1"/>
              <a:t>ev</a:t>
            </a:r>
            <a:r>
              <a:rPr lang="sv-SE"/>
              <a:t> hänvisningar för mer information </a:t>
            </a:r>
            <a:br>
              <a:rPr lang="sv-SE"/>
            </a:br>
            <a:r>
              <a:rPr lang="sv-SE"/>
              <a:t>eller tacka för uppmärksamheten av ditt föredrag</a:t>
            </a:r>
          </a:p>
        </p:txBody>
      </p:sp>
      <p:pic>
        <p:nvPicPr>
          <p:cNvPr id="6" name="Bildobjekt 5">
            <a:extLst>
              <a:ext uri="{FF2B5EF4-FFF2-40B4-BE49-F238E27FC236}">
                <a16:creationId xmlns:a16="http://schemas.microsoft.com/office/drawing/2014/main" id="{B88F1AB0-3669-4A5F-81A9-C9831CC2FF38}"/>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842484" y="5608565"/>
            <a:ext cx="1459033" cy="746172"/>
          </a:xfrm>
          <a:prstGeom prst="rect">
            <a:avLst/>
          </a:prstGeom>
        </p:spPr>
      </p:pic>
      <p:sp>
        <p:nvSpPr>
          <p:cNvPr id="7" name="Rektangel 6">
            <a:extLst>
              <a:ext uri="{FF2B5EF4-FFF2-40B4-BE49-F238E27FC236}">
                <a16:creationId xmlns:a16="http://schemas.microsoft.com/office/drawing/2014/main" id="{04011B16-6046-4ADB-80C0-47BA9E7C7606}"/>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Tree>
    <p:extLst>
      <p:ext uri="{BB962C8B-B14F-4D97-AF65-F5344CB8AC3E}">
        <p14:creationId xmlns:p14="http://schemas.microsoft.com/office/powerpoint/2010/main" val="223624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våradig rubrik + punktlista el/och bilder + LEAN">
    <p:spTree>
      <p:nvGrpSpPr>
        <p:cNvPr id="1" name=""/>
        <p:cNvGrpSpPr/>
        <p:nvPr/>
      </p:nvGrpSpPr>
      <p:grpSpPr>
        <a:xfrm>
          <a:off x="0" y="0"/>
          <a:ext cx="0" cy="0"/>
          <a:chOff x="0" y="0"/>
          <a:chExt cx="0" cy="0"/>
        </a:xfrm>
      </p:grpSpPr>
      <p:sp>
        <p:nvSpPr>
          <p:cNvPr id="32" name="Platshållare för innehåll 3"/>
          <p:cNvSpPr>
            <a:spLocks noGrp="1"/>
          </p:cNvSpPr>
          <p:nvPr>
            <p:ph sz="quarter" idx="10"/>
          </p:nvPr>
        </p:nvSpPr>
        <p:spPr>
          <a:xfrm>
            <a:off x="432000" y="1925553"/>
            <a:ext cx="8280000" cy="438376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a:xfrm>
            <a:off x="432000" y="836712"/>
            <a:ext cx="7740000" cy="432000"/>
          </a:xfrm>
        </p:spPr>
        <p:txBody>
          <a:bodyPr/>
          <a:lstStyle>
            <a:lvl1pPr>
              <a:defRPr sz="2600"/>
            </a:lvl1pPr>
          </a:lstStyle>
          <a:p>
            <a:r>
              <a:rPr lang="sv-SE"/>
              <a:t>Klicka här för att ändra format</a:t>
            </a:r>
          </a:p>
        </p:txBody>
      </p:sp>
      <p:sp>
        <p:nvSpPr>
          <p:cNvPr id="28" name="Platshållare för datum 27"/>
          <p:cNvSpPr>
            <a:spLocks noGrp="1"/>
          </p:cNvSpPr>
          <p:nvPr>
            <p:ph type="dt" sz="half" idx="11"/>
          </p:nvPr>
        </p:nvSpPr>
        <p:spPr/>
        <p:txBody>
          <a:bodyPr/>
          <a:lstStyle/>
          <a:p>
            <a:fld id="{C2DDAC53-97E1-405C-B9EE-A7B662E67995}" type="datetime1">
              <a:rPr lang="sv-SE" smtClean="0"/>
              <a:t>2025-02-25</a:t>
            </a:fld>
            <a:endParaRPr lang="sv-SE"/>
          </a:p>
        </p:txBody>
      </p:sp>
      <p:sp>
        <p:nvSpPr>
          <p:cNvPr id="30" name="Platshållare för sidfot 29"/>
          <p:cNvSpPr>
            <a:spLocks noGrp="1"/>
          </p:cNvSpPr>
          <p:nvPr>
            <p:ph type="ftr" sz="quarter" idx="13"/>
          </p:nvPr>
        </p:nvSpPr>
        <p:spPr/>
        <p:txBody>
          <a:bodyPr/>
          <a:lstStyle/>
          <a:p>
            <a:endParaRPr lang="sv-SE"/>
          </a:p>
        </p:txBody>
      </p:sp>
      <p:sp>
        <p:nvSpPr>
          <p:cNvPr id="31" name="Platshållare för bildnummer 30"/>
          <p:cNvSpPr>
            <a:spLocks noGrp="1"/>
          </p:cNvSpPr>
          <p:nvPr>
            <p:ph type="sldNum" sz="quarter" idx="14"/>
          </p:nvPr>
        </p:nvSpPr>
        <p:spPr/>
        <p:txBody>
          <a:bodyPr/>
          <a:lstStyle/>
          <a:p>
            <a:fld id="{1444FA28-21CF-4CB9-B5F5-49BB08F09A2A}" type="slidenum">
              <a:rPr lang="sv-SE" smtClean="0"/>
              <a:t>‹#›</a:t>
            </a:fld>
            <a:endParaRPr lang="sv-SE"/>
          </a:p>
        </p:txBody>
      </p:sp>
      <p:sp>
        <p:nvSpPr>
          <p:cNvPr id="18" name="Platshållare för text 2"/>
          <p:cNvSpPr>
            <a:spLocks noGrp="1"/>
          </p:cNvSpPr>
          <p:nvPr>
            <p:ph type="body" idx="1" hasCustomPrompt="1"/>
          </p:nvPr>
        </p:nvSpPr>
        <p:spPr>
          <a:xfrm>
            <a:off x="432000" y="1268760"/>
            <a:ext cx="6372248" cy="432048"/>
          </a:xfrm>
          <a:prstGeom prst="rect">
            <a:avLst/>
          </a:prstGeom>
        </p:spPr>
        <p:txBody>
          <a:bodyPr lIns="0" tIns="0" rIns="0" bIns="0" anchor="t" anchorCtr="0">
            <a:noAutofit/>
          </a:bodyPr>
          <a:lstStyle>
            <a:lvl1pPr marL="0" marR="0" indent="0" algn="l" defTabSz="180000" rtl="0" eaLnBrk="1" fontAlgn="auto" latinLnBrk="0" hangingPunct="1">
              <a:lnSpc>
                <a:spcPts val="2500"/>
              </a:lnSpc>
              <a:spcBef>
                <a:spcPct val="0"/>
              </a:spcBef>
              <a:spcAft>
                <a:spcPct val="0"/>
              </a:spcAft>
              <a:buClr>
                <a:schemeClr val="tx1"/>
              </a:buClr>
              <a:buSzTx/>
              <a:buFont typeface="Wingdings" pitchFamily="2" charset="2"/>
              <a:buNone/>
              <a:tabLst>
                <a:tab pos="252000" algn="l"/>
              </a:tabLst>
              <a:defRPr sz="1600" cap="all" baseline="0">
                <a:solidFill>
                  <a:srgbClr val="33333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180000" rtl="0" eaLnBrk="1" fontAlgn="auto" latinLnBrk="0" hangingPunct="1">
              <a:lnSpc>
                <a:spcPts val="2500"/>
              </a:lnSpc>
              <a:spcBef>
                <a:spcPct val="0"/>
              </a:spcBef>
              <a:spcAft>
                <a:spcPct val="0"/>
              </a:spcAft>
              <a:buClr>
                <a:schemeClr val="tx1"/>
              </a:buClr>
              <a:buSzTx/>
              <a:buFont typeface="Wingdings" pitchFamily="2" charset="2"/>
              <a:buNone/>
              <a:tabLst>
                <a:tab pos="252000" algn="l"/>
              </a:tabLst>
              <a:defRPr/>
            </a:pPr>
            <a:r>
              <a:rPr lang="sv-SE"/>
              <a:t>eventuell underrubrik</a:t>
            </a:r>
          </a:p>
        </p:txBody>
      </p:sp>
      <p:grpSp>
        <p:nvGrpSpPr>
          <p:cNvPr id="9" name="Grupp 8"/>
          <p:cNvGrpSpPr/>
          <p:nvPr userDrawn="1"/>
        </p:nvGrpSpPr>
        <p:grpSpPr>
          <a:xfrm>
            <a:off x="14288" y="6018825"/>
            <a:ext cx="1404000" cy="805185"/>
            <a:chOff x="14288" y="6018825"/>
            <a:chExt cx="1404000" cy="805185"/>
          </a:xfrm>
        </p:grpSpPr>
        <p:pic>
          <p:nvPicPr>
            <p:cNvPr id="10" name="Bildobjekt 9" descr="ny-färg-Huset-vad-vi-gör-och-hur-PPT.png"/>
            <p:cNvPicPr>
              <a:picLocks noChangeAspect="1"/>
            </p:cNvPicPr>
            <p:nvPr userDrawn="1"/>
          </p:nvPicPr>
          <p:blipFill>
            <a:blip r:embed="rId2"/>
            <a:srcRect l="12278" t="9051" r="11061" b="43700"/>
            <a:stretch>
              <a:fillRect/>
            </a:stretch>
          </p:blipFill>
          <p:spPr>
            <a:xfrm>
              <a:off x="230528" y="6018825"/>
              <a:ext cx="876673" cy="626195"/>
            </a:xfrm>
            <a:prstGeom prst="rect">
              <a:avLst/>
            </a:prstGeom>
          </p:spPr>
        </p:pic>
        <p:sp>
          <p:nvSpPr>
            <p:cNvPr id="11" name="textruta 10"/>
            <p:cNvSpPr txBox="1"/>
            <p:nvPr userDrawn="1"/>
          </p:nvSpPr>
          <p:spPr>
            <a:xfrm>
              <a:off x="14288" y="6596255"/>
              <a:ext cx="1404000" cy="227755"/>
            </a:xfrm>
            <a:prstGeom prst="rect">
              <a:avLst/>
            </a:prstGeom>
            <a:noFill/>
          </p:spPr>
          <p:txBody>
            <a:bodyPr wrap="square" rtlCol="0">
              <a:spAutoFit/>
            </a:bodyPr>
            <a:lstStyle/>
            <a:p>
              <a:pPr marL="0" marR="0" lvl="0" indent="0" defTabSz="914400" eaLnBrk="1" fontAlgn="auto" latinLnBrk="0" hangingPunct="1">
                <a:lnSpc>
                  <a:spcPct val="110000"/>
                </a:lnSpc>
                <a:spcBef>
                  <a:spcPct val="0"/>
                </a:spcBef>
                <a:spcAft>
                  <a:spcPct val="0"/>
                </a:spcAft>
                <a:buClrTx/>
                <a:buSzTx/>
                <a:buFontTx/>
                <a:buNone/>
                <a:defRPr/>
              </a:pPr>
              <a:r>
                <a:rPr kumimoji="0" lang="sv-SE" sz="800" b="0" i="0" u="none" strike="noStrike" kern="0" cap="all" spc="0" normalizeH="0" baseline="0" noProof="0">
                  <a:ln>
                    <a:noFill/>
                  </a:ln>
                  <a:solidFill>
                    <a:schemeClr val="bg1"/>
                  </a:solidFill>
                  <a:effectLst/>
                  <a:uLnTx/>
                  <a:uFillTx/>
                </a:rPr>
                <a:t>vad vi gör och hur</a:t>
              </a:r>
            </a:p>
          </p:txBody>
        </p:sp>
      </p:gr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Försättssida-B">
    <p:spTree>
      <p:nvGrpSpPr>
        <p:cNvPr id="1" name=""/>
        <p:cNvGrpSpPr/>
        <p:nvPr/>
      </p:nvGrpSpPr>
      <p:grpSpPr>
        <a:xfrm>
          <a:off x="0" y="0"/>
          <a:ext cx="0" cy="0"/>
          <a:chOff x="0" y="0"/>
          <a:chExt cx="0" cy="0"/>
        </a:xfrm>
      </p:grpSpPr>
      <p:pic>
        <p:nvPicPr>
          <p:cNvPr id="23" name="Bildobjekt 22">
            <a:extLst>
              <a:ext uri="{FF2B5EF4-FFF2-40B4-BE49-F238E27FC236}">
                <a16:creationId xmlns:a16="http://schemas.microsoft.com/office/drawing/2014/main" id="{5E3E5A3F-C847-48A0-98C6-111A5167479A}"/>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
        <p:nvSpPr>
          <p:cNvPr id="20" name="Rektangel 19">
            <a:extLst>
              <a:ext uri="{FF2B5EF4-FFF2-40B4-BE49-F238E27FC236}">
                <a16:creationId xmlns:a16="http://schemas.microsoft.com/office/drawing/2014/main" id="{FA92049B-DAA3-4132-BB42-439C9B7D6BB6}"/>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11" name="Rektangel 10">
            <a:extLst>
              <a:ext uri="{FF2B5EF4-FFF2-40B4-BE49-F238E27FC236}">
                <a16:creationId xmlns:a16="http://schemas.microsoft.com/office/drawing/2014/main" id="{70D86C4C-F64B-45D4-B8A4-90D6380138DC}"/>
              </a:ext>
            </a:extLst>
          </p:cNvPr>
          <p:cNvSpPr/>
          <p:nvPr userDrawn="1"/>
        </p:nvSpPr>
        <p:spPr>
          <a:xfrm>
            <a:off x="0" y="1497730"/>
            <a:ext cx="9144000" cy="3882831"/>
          </a:xfrm>
          <a:prstGeom prst="rect">
            <a:avLst/>
          </a:prstGeom>
          <a:gradFill flip="none" rotWithShape="1">
            <a:gsLst>
              <a:gs pos="100000">
                <a:schemeClr val="accent5"/>
              </a:gs>
              <a:gs pos="37000">
                <a:schemeClr val="accent1"/>
              </a:gs>
            </a:gsLst>
            <a:lin ang="81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pic>
        <p:nvPicPr>
          <p:cNvPr id="15" name="Bildobjekt 14">
            <a:extLst>
              <a:ext uri="{FF2B5EF4-FFF2-40B4-BE49-F238E27FC236}">
                <a16:creationId xmlns:a16="http://schemas.microsoft.com/office/drawing/2014/main" id="{18506A89-FD6F-47F0-A6C7-8ACD33A01D8F}"/>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67059" y="1804698"/>
            <a:ext cx="4294892" cy="4757997"/>
          </a:xfrm>
          <a:prstGeom prst="rect">
            <a:avLst/>
          </a:prstGeom>
        </p:spPr>
      </p:pic>
      <p:sp>
        <p:nvSpPr>
          <p:cNvPr id="16" name="Rubrik 1">
            <a:extLst>
              <a:ext uri="{FF2B5EF4-FFF2-40B4-BE49-F238E27FC236}">
                <a16:creationId xmlns:a16="http://schemas.microsoft.com/office/drawing/2014/main" id="{CBF16D4A-49E5-4B55-8CA2-2657C55FEE50}"/>
              </a:ext>
            </a:extLst>
          </p:cNvPr>
          <p:cNvSpPr>
            <a:spLocks noGrp="1"/>
          </p:cNvSpPr>
          <p:nvPr>
            <p:ph type="title" hasCustomPrompt="1"/>
          </p:nvPr>
        </p:nvSpPr>
        <p:spPr>
          <a:xfrm>
            <a:off x="946173" y="361227"/>
            <a:ext cx="7848900" cy="648000"/>
          </a:xfrm>
          <a:prstGeom prst="rect">
            <a:avLst/>
          </a:prstGeom>
        </p:spPr>
        <p:txBody>
          <a:bodyPr/>
          <a:lstStyle>
            <a:lvl1pPr algn="r">
              <a:defRPr sz="3000"/>
            </a:lvl1pPr>
          </a:lstStyle>
          <a:p>
            <a:r>
              <a:rPr lang="sv-SE"/>
              <a:t>Rubrik på föredraget</a:t>
            </a:r>
          </a:p>
        </p:txBody>
      </p:sp>
      <p:sp>
        <p:nvSpPr>
          <p:cNvPr id="17" name="Platshållare för text 2">
            <a:extLst>
              <a:ext uri="{FF2B5EF4-FFF2-40B4-BE49-F238E27FC236}">
                <a16:creationId xmlns:a16="http://schemas.microsoft.com/office/drawing/2014/main" id="{D9B40670-ADAE-4DEA-BD82-4D054A70726D}"/>
              </a:ext>
            </a:extLst>
          </p:cNvPr>
          <p:cNvSpPr>
            <a:spLocks noGrp="1"/>
          </p:cNvSpPr>
          <p:nvPr>
            <p:ph type="body" sz="quarter" idx="14" hasCustomPrompt="1"/>
          </p:nvPr>
        </p:nvSpPr>
        <p:spPr>
          <a:xfrm>
            <a:off x="224152" y="5654107"/>
            <a:ext cx="5867795" cy="365126"/>
          </a:xfrm>
          <a:prstGeom prst="rect">
            <a:avLst/>
          </a:prstGeom>
        </p:spPr>
        <p:txBody>
          <a:bodyPr>
            <a:noAutofit/>
          </a:bodyPr>
          <a:lstStyle>
            <a:lvl1pPr marL="0" indent="0">
              <a:lnSpc>
                <a:spcPts val="1500"/>
              </a:lnSpc>
              <a:buNone/>
              <a:defRPr sz="1500" cap="all" baseline="0">
                <a:solidFill>
                  <a:schemeClr val="tx1"/>
                </a:solidFill>
                <a:latin typeface="+mj-lt"/>
              </a:defRPr>
            </a:lvl1pPr>
            <a:lvl2pPr marL="189000" indent="0">
              <a:buNone/>
              <a:defRPr cap="all" baseline="0"/>
            </a:lvl2pPr>
            <a:lvl3pPr marL="378000" indent="0">
              <a:buNone/>
              <a:defRPr cap="all" baseline="0"/>
            </a:lvl3pPr>
            <a:lvl4pPr marL="567000" indent="0">
              <a:buNone/>
              <a:defRPr cap="all" baseline="0"/>
            </a:lvl4pPr>
            <a:lvl5pPr marL="0" indent="0">
              <a:buNone/>
              <a:defRPr cap="all" baseline="0"/>
            </a:lvl5pPr>
          </a:lstStyle>
          <a:p>
            <a:pPr lvl="0"/>
            <a:r>
              <a:rPr lang="sv-SE"/>
              <a:t>Namn på föredragshållare</a:t>
            </a:r>
          </a:p>
        </p:txBody>
      </p:sp>
      <p:sp>
        <p:nvSpPr>
          <p:cNvPr id="18" name="Platshållare för text 2">
            <a:extLst>
              <a:ext uri="{FF2B5EF4-FFF2-40B4-BE49-F238E27FC236}">
                <a16:creationId xmlns:a16="http://schemas.microsoft.com/office/drawing/2014/main" id="{ACC72680-FDE4-4303-9282-6508D34ABD0D}"/>
              </a:ext>
            </a:extLst>
          </p:cNvPr>
          <p:cNvSpPr>
            <a:spLocks noGrp="1"/>
          </p:cNvSpPr>
          <p:nvPr>
            <p:ph type="body" sz="quarter" idx="15" hasCustomPrompt="1"/>
          </p:nvPr>
        </p:nvSpPr>
        <p:spPr>
          <a:xfrm>
            <a:off x="224152" y="5970673"/>
            <a:ext cx="5867795" cy="365126"/>
          </a:xfrm>
          <a:prstGeom prst="rect">
            <a:avLst/>
          </a:prstGeom>
        </p:spPr>
        <p:txBody>
          <a:bodyPr>
            <a:noAutofit/>
          </a:bodyPr>
          <a:lstStyle>
            <a:lvl1pPr marL="0" indent="0">
              <a:lnSpc>
                <a:spcPts val="1500"/>
              </a:lnSpc>
              <a:buNone/>
              <a:defRPr sz="1500" cap="all" baseline="0">
                <a:solidFill>
                  <a:schemeClr val="tx1"/>
                </a:solidFill>
                <a:latin typeface="+mj-lt"/>
              </a:defRPr>
            </a:lvl1pPr>
            <a:lvl2pPr marL="189000" indent="0">
              <a:buNone/>
              <a:defRPr cap="all" baseline="0"/>
            </a:lvl2pPr>
            <a:lvl3pPr marL="378000" indent="0">
              <a:buNone/>
              <a:defRPr cap="all" baseline="0"/>
            </a:lvl3pPr>
            <a:lvl4pPr marL="567000" indent="0">
              <a:buNone/>
              <a:defRPr cap="all" baseline="0"/>
            </a:lvl4pPr>
            <a:lvl5pPr marL="0" indent="0">
              <a:buNone/>
              <a:defRPr cap="all" baseline="0"/>
            </a:lvl5pPr>
          </a:lstStyle>
          <a:p>
            <a:pPr lvl="0"/>
            <a:r>
              <a:rPr lang="sv-SE"/>
              <a:t>Titel på föredragshållare</a:t>
            </a:r>
          </a:p>
        </p:txBody>
      </p:sp>
      <p:sp>
        <p:nvSpPr>
          <p:cNvPr id="22" name="Platshållare för text 2">
            <a:extLst>
              <a:ext uri="{FF2B5EF4-FFF2-40B4-BE49-F238E27FC236}">
                <a16:creationId xmlns:a16="http://schemas.microsoft.com/office/drawing/2014/main" id="{586F6F5B-696A-4EC9-8FBC-7C33EF3CCA7A}"/>
              </a:ext>
            </a:extLst>
          </p:cNvPr>
          <p:cNvSpPr>
            <a:spLocks noGrp="1"/>
          </p:cNvSpPr>
          <p:nvPr>
            <p:ph type="body" sz="quarter" idx="16" hasCustomPrompt="1"/>
          </p:nvPr>
        </p:nvSpPr>
        <p:spPr>
          <a:xfrm>
            <a:off x="2933995" y="915000"/>
            <a:ext cx="5867795" cy="365126"/>
          </a:xfrm>
          <a:prstGeom prst="rect">
            <a:avLst/>
          </a:prstGeom>
        </p:spPr>
        <p:txBody>
          <a:bodyPr>
            <a:noAutofit/>
          </a:bodyPr>
          <a:lstStyle>
            <a:lvl1pPr marL="0" indent="0" algn="r">
              <a:lnSpc>
                <a:spcPts val="1500"/>
              </a:lnSpc>
              <a:buNone/>
              <a:defRPr sz="1500" cap="all" baseline="0">
                <a:solidFill>
                  <a:schemeClr val="tx1"/>
                </a:solidFill>
                <a:latin typeface="+mj-lt"/>
              </a:defRPr>
            </a:lvl1pPr>
            <a:lvl2pPr marL="189000" indent="0">
              <a:buNone/>
              <a:defRPr cap="all" baseline="0"/>
            </a:lvl2pPr>
            <a:lvl3pPr marL="378000" indent="0">
              <a:buNone/>
              <a:defRPr cap="all" baseline="0"/>
            </a:lvl3pPr>
            <a:lvl4pPr marL="567000" indent="0">
              <a:buNone/>
              <a:defRPr cap="all" baseline="0"/>
            </a:lvl4pPr>
            <a:lvl5pPr marL="0" indent="0">
              <a:buNone/>
              <a:defRPr cap="all" baseline="0"/>
            </a:lvl5pPr>
          </a:lstStyle>
          <a:p>
            <a:pPr lvl="0"/>
            <a:r>
              <a:rPr lang="sv-SE"/>
              <a:t>Eventuell underrubrik</a:t>
            </a:r>
          </a:p>
        </p:txBody>
      </p:sp>
    </p:spTree>
    <p:extLst>
      <p:ext uri="{BB962C8B-B14F-4D97-AF65-F5344CB8AC3E}">
        <p14:creationId xmlns:p14="http://schemas.microsoft.com/office/powerpoint/2010/main" val="3981761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på en rad och innehåll">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B03EBA8-6059-4F62-9E6A-E043A4C22E81}"/>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647999" y="1569720"/>
            <a:ext cx="7848900" cy="386070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solidFill>
                  <a:srgbClr val="FFFFFF"/>
                </a:solidFill>
              </a:rPr>
              <a:pPr/>
              <a:t>2025-02-25</a:t>
            </a:fld>
            <a:endParaRPr lang="sv-SE">
              <a:solidFill>
                <a:srgbClr val="FFFFFF"/>
              </a:solidFill>
            </a:endParaRPr>
          </a:p>
        </p:txBody>
      </p:sp>
      <p:sp>
        <p:nvSpPr>
          <p:cNvPr id="5" name="Platshållare för sidfot 4"/>
          <p:cNvSpPr>
            <a:spLocks noGrp="1"/>
          </p:cNvSpPr>
          <p:nvPr>
            <p:ph type="ftr" sz="quarter" idx="11"/>
          </p:nvPr>
        </p:nvSpPr>
        <p:spPr/>
        <p:txBody>
          <a:bodyPr/>
          <a:lstStyle/>
          <a:p>
            <a:endParaRPr lang="sv-SE">
              <a:solidFill>
                <a:srgbClr val="FFFFFF"/>
              </a:solidFill>
            </a:endParaRPr>
          </a:p>
        </p:txBody>
      </p:sp>
      <p:sp>
        <p:nvSpPr>
          <p:cNvPr id="6" name="Platshållare för bildnummer 5"/>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pic>
        <p:nvPicPr>
          <p:cNvPr id="7" name="Bildobjekt 6">
            <a:extLst>
              <a:ext uri="{FF2B5EF4-FFF2-40B4-BE49-F238E27FC236}">
                <a16:creationId xmlns:a16="http://schemas.microsoft.com/office/drawing/2014/main" id="{0811AC96-E525-4952-B941-2A563D0EC4B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Tree>
    <p:extLst>
      <p:ext uri="{BB962C8B-B14F-4D97-AF65-F5344CB8AC3E}">
        <p14:creationId xmlns:p14="http://schemas.microsoft.com/office/powerpoint/2010/main" val="474365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på två rader och innehåll">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E110D2F0-B43E-4142-BC5D-C7BF64C502FA}"/>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2" name="Rubrik 1"/>
          <p:cNvSpPr>
            <a:spLocks noGrp="1"/>
          </p:cNvSpPr>
          <p:nvPr>
            <p:ph type="title"/>
          </p:nvPr>
        </p:nvSpPr>
        <p:spPr>
          <a:xfrm>
            <a:off x="648000" y="720000"/>
            <a:ext cx="7848900" cy="648000"/>
          </a:xfrm>
        </p:spPr>
        <p:txBody>
          <a:bodyPr/>
          <a:lstStyle/>
          <a:p>
            <a:r>
              <a:rPr lang="sv-SE"/>
              <a:t>Klicka här för att ändra mall för rubrikformat</a:t>
            </a:r>
          </a:p>
        </p:txBody>
      </p:sp>
      <p:sp>
        <p:nvSpPr>
          <p:cNvPr id="3" name="Platshållare för innehåll 2"/>
          <p:cNvSpPr>
            <a:spLocks noGrp="1"/>
          </p:cNvSpPr>
          <p:nvPr>
            <p:ph sz="half" idx="1"/>
          </p:nvPr>
        </p:nvSpPr>
        <p:spPr>
          <a:xfrm>
            <a:off x="648000" y="1825626"/>
            <a:ext cx="7848900" cy="360479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5" name="Platshållare för datum 4"/>
          <p:cNvSpPr>
            <a:spLocks noGrp="1"/>
          </p:cNvSpPr>
          <p:nvPr>
            <p:ph type="dt" sz="half" idx="10"/>
          </p:nvPr>
        </p:nvSpPr>
        <p:spPr/>
        <p:txBody>
          <a:bodyPr/>
          <a:lstStyle/>
          <a:p>
            <a:fld id="{93979412-D361-406D-A194-319B192BD2D7}" type="datetimeFigureOut">
              <a:rPr lang="sv-SE" smtClean="0">
                <a:solidFill>
                  <a:srgbClr val="FFFFFF"/>
                </a:solidFill>
              </a:rPr>
              <a:pPr/>
              <a:t>2025-02-25</a:t>
            </a:fld>
            <a:endParaRPr lang="sv-SE">
              <a:solidFill>
                <a:srgbClr val="FFFFFF"/>
              </a:solidFill>
            </a:endParaRPr>
          </a:p>
        </p:txBody>
      </p:sp>
      <p:sp>
        <p:nvSpPr>
          <p:cNvPr id="6" name="Platshållare för sidfot 5"/>
          <p:cNvSpPr>
            <a:spLocks noGrp="1"/>
          </p:cNvSpPr>
          <p:nvPr>
            <p:ph type="ftr" sz="quarter" idx="11"/>
          </p:nvPr>
        </p:nvSpPr>
        <p:spPr/>
        <p:txBody>
          <a:bodyPr/>
          <a:lstStyle/>
          <a:p>
            <a:endParaRPr lang="sv-SE">
              <a:solidFill>
                <a:srgbClr val="FFFFFF"/>
              </a:solidFill>
            </a:endParaRPr>
          </a:p>
        </p:txBody>
      </p:sp>
      <p:sp>
        <p:nvSpPr>
          <p:cNvPr id="7" name="Platshållare för bildnummer 6"/>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sp>
        <p:nvSpPr>
          <p:cNvPr id="9" name="Platshållare för text 2">
            <a:extLst>
              <a:ext uri="{FF2B5EF4-FFF2-40B4-BE49-F238E27FC236}">
                <a16:creationId xmlns:a16="http://schemas.microsoft.com/office/drawing/2014/main" id="{D2C20A57-647D-456F-8477-71F8625AD890}"/>
              </a:ext>
            </a:extLst>
          </p:cNvPr>
          <p:cNvSpPr>
            <a:spLocks noGrp="1"/>
          </p:cNvSpPr>
          <p:nvPr>
            <p:ph type="body" sz="quarter" idx="14" hasCustomPrompt="1"/>
          </p:nvPr>
        </p:nvSpPr>
        <p:spPr>
          <a:xfrm>
            <a:off x="647101" y="1349712"/>
            <a:ext cx="5867795" cy="365126"/>
          </a:xfrm>
          <a:prstGeom prst="rect">
            <a:avLst/>
          </a:prstGeom>
        </p:spPr>
        <p:txBody>
          <a:bodyPr>
            <a:noAutofit/>
          </a:bodyPr>
          <a:lstStyle>
            <a:lvl1pPr marL="0" indent="0">
              <a:lnSpc>
                <a:spcPts val="1500"/>
              </a:lnSpc>
              <a:buNone/>
              <a:defRPr sz="1425" cap="all" baseline="0">
                <a:solidFill>
                  <a:schemeClr val="tx1">
                    <a:lumMod val="50000"/>
                    <a:lumOff val="50000"/>
                  </a:schemeClr>
                </a:solidFill>
                <a:latin typeface="+mj-lt"/>
              </a:defRPr>
            </a:lvl1pPr>
            <a:lvl2pPr marL="189000" indent="0">
              <a:buNone/>
              <a:defRPr cap="all" baseline="0"/>
            </a:lvl2pPr>
            <a:lvl3pPr marL="378000" indent="0">
              <a:buNone/>
              <a:defRPr cap="all" baseline="0"/>
            </a:lvl3pPr>
            <a:lvl4pPr marL="567000" indent="0">
              <a:buNone/>
              <a:defRPr cap="all" baseline="0"/>
            </a:lvl4pPr>
            <a:lvl5pPr marL="0" indent="0">
              <a:buNone/>
              <a:defRPr cap="all" baseline="0"/>
            </a:lvl5pPr>
          </a:lstStyle>
          <a:p>
            <a:pPr lvl="0"/>
            <a:r>
              <a:rPr lang="sv-SE"/>
              <a:t>Eventuell underrubrik</a:t>
            </a:r>
          </a:p>
        </p:txBody>
      </p:sp>
      <p:pic>
        <p:nvPicPr>
          <p:cNvPr id="10" name="Bildobjekt 9">
            <a:extLst>
              <a:ext uri="{FF2B5EF4-FFF2-40B4-BE49-F238E27FC236}">
                <a16:creationId xmlns:a16="http://schemas.microsoft.com/office/drawing/2014/main" id="{A0006B95-EE20-427C-A5FC-EA2475D14D2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Tree>
    <p:extLst>
      <p:ext uri="{BB962C8B-B14F-4D97-AF65-F5344CB8AC3E}">
        <p14:creationId xmlns:p14="http://schemas.microsoft.com/office/powerpoint/2010/main" val="203750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jämförelse">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56A03B4A-8E21-4A98-9CC6-66CC08E8A529}"/>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4" name="Platshållare för innehåll 3">
            <a:extLst>
              <a:ext uri="{FF2B5EF4-FFF2-40B4-BE49-F238E27FC236}">
                <a16:creationId xmlns:a16="http://schemas.microsoft.com/office/drawing/2014/main" id="{2B414DF4-A62D-458A-9B36-CC8E566789D0}"/>
              </a:ext>
            </a:extLst>
          </p:cNvPr>
          <p:cNvSpPr>
            <a:spLocks noGrp="1"/>
          </p:cNvSpPr>
          <p:nvPr>
            <p:ph sz="half" idx="2"/>
          </p:nvPr>
        </p:nvSpPr>
        <p:spPr>
          <a:xfrm>
            <a:off x="648001" y="1569600"/>
            <a:ext cx="3868340" cy="3883478"/>
          </a:xfrm>
        </p:spPr>
        <p:txBody>
          <a:bodyPr/>
          <a:lstStyle>
            <a:lvl5pPr>
              <a:buClr>
                <a:schemeClr val="accent1"/>
              </a:buClr>
              <a:defRPr sz="165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innehåll 5">
            <a:extLst>
              <a:ext uri="{FF2B5EF4-FFF2-40B4-BE49-F238E27FC236}">
                <a16:creationId xmlns:a16="http://schemas.microsoft.com/office/drawing/2014/main" id="{E1D48170-F1CE-4993-8039-8176FCE7283B}"/>
              </a:ext>
            </a:extLst>
          </p:cNvPr>
          <p:cNvSpPr>
            <a:spLocks noGrp="1"/>
          </p:cNvSpPr>
          <p:nvPr>
            <p:ph sz="quarter" idx="4"/>
          </p:nvPr>
        </p:nvSpPr>
        <p:spPr>
          <a:xfrm>
            <a:off x="4617000" y="1569600"/>
            <a:ext cx="3887391" cy="3883478"/>
          </a:xfrm>
        </p:spPr>
        <p:txBody>
          <a:bodyPr/>
          <a:lstStyle>
            <a:lvl5pPr>
              <a:buClr>
                <a:schemeClr val="accent1"/>
              </a:buClr>
              <a:defRPr sz="165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29156A2-009D-4B0F-B1CB-EB4488A97237}"/>
              </a:ext>
            </a:extLst>
          </p:cNvPr>
          <p:cNvSpPr>
            <a:spLocks noGrp="1"/>
          </p:cNvSpPr>
          <p:nvPr>
            <p:ph type="dt" sz="half" idx="10"/>
          </p:nvPr>
        </p:nvSpPr>
        <p:spPr/>
        <p:txBody>
          <a:bodyPr/>
          <a:lstStyle/>
          <a:p>
            <a:fld id="{C7F19FE3-3FC4-43F9-880C-8EC10E141AD9}" type="datetimeFigureOut">
              <a:rPr lang="sv-SE" smtClean="0"/>
              <a:t>2025-02-25</a:t>
            </a:fld>
            <a:endParaRPr lang="sv-SE"/>
          </a:p>
        </p:txBody>
      </p:sp>
      <p:sp>
        <p:nvSpPr>
          <p:cNvPr id="8" name="Platshållare för sidfot 7">
            <a:extLst>
              <a:ext uri="{FF2B5EF4-FFF2-40B4-BE49-F238E27FC236}">
                <a16:creationId xmlns:a16="http://schemas.microsoft.com/office/drawing/2014/main" id="{6C4BB501-AB1A-467C-87EC-BEBC0348737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6021D97C-26FD-421C-B3B3-83B493DC50F5}"/>
              </a:ext>
            </a:extLst>
          </p:cNvPr>
          <p:cNvSpPr>
            <a:spLocks noGrp="1"/>
          </p:cNvSpPr>
          <p:nvPr>
            <p:ph type="sldNum" sz="quarter" idx="12"/>
          </p:nvPr>
        </p:nvSpPr>
        <p:spPr/>
        <p:txBody>
          <a:bodyPr/>
          <a:lstStyle/>
          <a:p>
            <a:fld id="{E64F62B7-C97C-425D-AE33-D3BFD9545374}" type="slidenum">
              <a:rPr lang="sv-SE" smtClean="0"/>
              <a:t>‹#›</a:t>
            </a:fld>
            <a:endParaRPr lang="sv-SE"/>
          </a:p>
        </p:txBody>
      </p:sp>
      <p:sp>
        <p:nvSpPr>
          <p:cNvPr id="11" name="Platshållare för datum 4">
            <a:extLst>
              <a:ext uri="{FF2B5EF4-FFF2-40B4-BE49-F238E27FC236}">
                <a16:creationId xmlns:a16="http://schemas.microsoft.com/office/drawing/2014/main" id="{68E81DA8-D6DC-4BB7-89EE-1A6F635A3E57}"/>
              </a:ext>
            </a:extLst>
          </p:cNvPr>
          <p:cNvSpPr txBox="1">
            <a:spLocks/>
          </p:cNvSpPr>
          <p:nvPr userDrawn="1"/>
        </p:nvSpPr>
        <p:spPr>
          <a:xfrm>
            <a:off x="8085552" y="6532879"/>
            <a:ext cx="540000" cy="365125"/>
          </a:xfrm>
          <a:prstGeom prst="rect">
            <a:avLst/>
          </a:prstGeom>
        </p:spPr>
        <p:txBody>
          <a:bodyPr vert="horz" lIns="68580" tIns="34290" rIns="68580" bIns="34290" rtlCol="0" anchor="ctr"/>
          <a:lstStyle>
            <a:defPPr>
              <a:defRPr lang="sv-SE"/>
            </a:defPPr>
            <a:lvl1pPr marL="0" algn="l" defTabSz="914400" rtl="0" eaLnBrk="1" latinLnBrk="0" hangingPunct="1">
              <a:defRPr sz="900"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3979412-D361-406D-A194-319B192BD2D7}" type="datetimeFigureOut">
              <a:rPr lang="sv-SE" sz="675" smtClean="0">
                <a:solidFill>
                  <a:srgbClr val="FFFFFF"/>
                </a:solidFill>
              </a:rPr>
              <a:pPr/>
              <a:t>2025-02-25</a:t>
            </a:fld>
            <a:endParaRPr lang="sv-SE" sz="675">
              <a:solidFill>
                <a:srgbClr val="FFFFFF"/>
              </a:solidFill>
            </a:endParaRPr>
          </a:p>
        </p:txBody>
      </p:sp>
      <p:sp>
        <p:nvSpPr>
          <p:cNvPr id="12" name="Platshållare för bildnummer 6">
            <a:extLst>
              <a:ext uri="{FF2B5EF4-FFF2-40B4-BE49-F238E27FC236}">
                <a16:creationId xmlns:a16="http://schemas.microsoft.com/office/drawing/2014/main" id="{57A9350D-E7DC-4A38-B92E-3CC3F7A74444}"/>
              </a:ext>
            </a:extLst>
          </p:cNvPr>
          <p:cNvSpPr txBox="1">
            <a:spLocks/>
          </p:cNvSpPr>
          <p:nvPr userDrawn="1"/>
        </p:nvSpPr>
        <p:spPr>
          <a:xfrm>
            <a:off x="8639790" y="6532879"/>
            <a:ext cx="324000" cy="365125"/>
          </a:xfrm>
          <a:prstGeom prst="rect">
            <a:avLst/>
          </a:prstGeom>
        </p:spPr>
        <p:txBody>
          <a:bodyPr vert="horz" lIns="68580" tIns="34290" rIns="68580" bIns="34290" rtlCol="0" anchor="ctr"/>
          <a:lstStyle>
            <a:defPPr>
              <a:defRPr lang="sv-SE"/>
            </a:defPPr>
            <a:lvl1pPr marL="0" algn="l" defTabSz="914400" rtl="0" eaLnBrk="1" latinLnBrk="0" hangingPunct="1">
              <a:defRPr sz="900"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4A3E772-BA0E-440B-B6B8-BBE74D104596}" type="slidenum">
              <a:rPr lang="sv-SE" sz="675" smtClean="0">
                <a:solidFill>
                  <a:srgbClr val="FFFFFF"/>
                </a:solidFill>
              </a:rPr>
              <a:pPr/>
              <a:t>‹#›</a:t>
            </a:fld>
            <a:endParaRPr lang="sv-SE" sz="675">
              <a:solidFill>
                <a:srgbClr val="FFFFFF"/>
              </a:solidFill>
            </a:endParaRPr>
          </a:p>
        </p:txBody>
      </p:sp>
      <p:pic>
        <p:nvPicPr>
          <p:cNvPr id="13" name="Bildobjekt 12">
            <a:extLst>
              <a:ext uri="{FF2B5EF4-FFF2-40B4-BE49-F238E27FC236}">
                <a16:creationId xmlns:a16="http://schemas.microsoft.com/office/drawing/2014/main" id="{6C7C71BA-CCE2-4DB5-94FF-6402754B47F7}"/>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
        <p:nvSpPr>
          <p:cNvPr id="14" name="Rubrik 1">
            <a:extLst>
              <a:ext uri="{FF2B5EF4-FFF2-40B4-BE49-F238E27FC236}">
                <a16:creationId xmlns:a16="http://schemas.microsoft.com/office/drawing/2014/main" id="{682D2F1B-CDDA-4975-8829-6C03E166C27A}"/>
              </a:ext>
            </a:extLst>
          </p:cNvPr>
          <p:cNvSpPr>
            <a:spLocks noGrp="1"/>
          </p:cNvSpPr>
          <p:nvPr>
            <p:ph type="title"/>
          </p:nvPr>
        </p:nvSpPr>
        <p:spPr>
          <a:xfrm>
            <a:off x="648000" y="720000"/>
            <a:ext cx="7848900" cy="648000"/>
          </a:xfrm>
        </p:spPr>
        <p:txBody>
          <a:bodyPr/>
          <a:lstStyle/>
          <a:p>
            <a:r>
              <a:rPr lang="sv-SE"/>
              <a:t>Klicka här för att ändra mall för rubrikformat</a:t>
            </a:r>
          </a:p>
        </p:txBody>
      </p:sp>
    </p:spTree>
    <p:extLst>
      <p:ext uri="{BB962C8B-B14F-4D97-AF65-F5344CB8AC3E}">
        <p14:creationId xmlns:p14="http://schemas.microsoft.com/office/powerpoint/2010/main" val="1455116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ed bildrubrik och bildtex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0D6700E-134C-4E1E-BF1E-D53195C40F19}"/>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2" name="Rubrik 1"/>
          <p:cNvSpPr>
            <a:spLocks noGrp="1"/>
          </p:cNvSpPr>
          <p:nvPr>
            <p:ph type="title"/>
          </p:nvPr>
        </p:nvSpPr>
        <p:spPr>
          <a:xfrm>
            <a:off x="647999" y="720001"/>
            <a:ext cx="3078000" cy="1069975"/>
          </a:xfrm>
        </p:spPr>
        <p:txBody>
          <a:bodyPr anchor="b"/>
          <a:lstStyle>
            <a:lvl1pPr>
              <a:defRPr sz="2400"/>
            </a:lvl1pPr>
          </a:lstStyle>
          <a:p>
            <a:r>
              <a:rPr lang="sv-SE"/>
              <a:t>Klicka här för att ändra mall för rubrikformat</a:t>
            </a:r>
          </a:p>
        </p:txBody>
      </p:sp>
      <p:sp>
        <p:nvSpPr>
          <p:cNvPr id="3" name="Platshållare för bild 2"/>
          <p:cNvSpPr>
            <a:spLocks noGrp="1"/>
          </p:cNvSpPr>
          <p:nvPr>
            <p:ph type="pic" idx="1"/>
          </p:nvPr>
        </p:nvSpPr>
        <p:spPr>
          <a:xfrm>
            <a:off x="3887391" y="720000"/>
            <a:ext cx="4629150" cy="47104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v-SE"/>
              <a:t>Klicka på ikonen för att lägga till en bild</a:t>
            </a:r>
          </a:p>
        </p:txBody>
      </p:sp>
      <p:sp>
        <p:nvSpPr>
          <p:cNvPr id="4" name="Platshållare för text 3"/>
          <p:cNvSpPr>
            <a:spLocks noGrp="1"/>
          </p:cNvSpPr>
          <p:nvPr>
            <p:ph type="body" sz="half" idx="2"/>
          </p:nvPr>
        </p:nvSpPr>
        <p:spPr>
          <a:xfrm>
            <a:off x="647999" y="1908000"/>
            <a:ext cx="307800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3979412-D361-406D-A194-319B192BD2D7}" type="datetimeFigureOut">
              <a:rPr lang="sv-SE" smtClean="0">
                <a:solidFill>
                  <a:srgbClr val="FFFFFF"/>
                </a:solidFill>
              </a:rPr>
              <a:pPr/>
              <a:t>2025-02-25</a:t>
            </a:fld>
            <a:endParaRPr lang="sv-SE">
              <a:solidFill>
                <a:srgbClr val="FFFFFF"/>
              </a:solidFill>
            </a:endParaRPr>
          </a:p>
        </p:txBody>
      </p:sp>
      <p:sp>
        <p:nvSpPr>
          <p:cNvPr id="6" name="Platshållare för sidfot 5"/>
          <p:cNvSpPr>
            <a:spLocks noGrp="1"/>
          </p:cNvSpPr>
          <p:nvPr>
            <p:ph type="ftr" sz="quarter" idx="11"/>
          </p:nvPr>
        </p:nvSpPr>
        <p:spPr/>
        <p:txBody>
          <a:bodyPr/>
          <a:lstStyle/>
          <a:p>
            <a:endParaRPr lang="sv-SE">
              <a:solidFill>
                <a:srgbClr val="FFFFFF"/>
              </a:solidFill>
            </a:endParaRPr>
          </a:p>
        </p:txBody>
      </p:sp>
      <p:sp>
        <p:nvSpPr>
          <p:cNvPr id="7" name="Platshållare för bildnummer 6"/>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pic>
        <p:nvPicPr>
          <p:cNvPr id="8" name="Bildobjekt 7">
            <a:extLst>
              <a:ext uri="{FF2B5EF4-FFF2-40B4-BE49-F238E27FC236}">
                <a16:creationId xmlns:a16="http://schemas.microsoft.com/office/drawing/2014/main" id="{A4FEB6FC-1749-4B65-AABC-AF41B910DD24}"/>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Tree>
    <p:extLst>
      <p:ext uri="{BB962C8B-B14F-4D97-AF65-F5344CB8AC3E}">
        <p14:creationId xmlns:p14="http://schemas.microsoft.com/office/powerpoint/2010/main" val="1493841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Rubrik och innehåll utan logg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647999" y="1569720"/>
            <a:ext cx="7848900" cy="386070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solidFill>
                  <a:srgbClr val="FFFFFF"/>
                </a:solidFill>
              </a:rPr>
              <a:pPr/>
              <a:t>2025-02-25</a:t>
            </a:fld>
            <a:endParaRPr lang="sv-SE">
              <a:solidFill>
                <a:srgbClr val="FFFFFF"/>
              </a:solidFill>
            </a:endParaRPr>
          </a:p>
        </p:txBody>
      </p:sp>
      <p:sp>
        <p:nvSpPr>
          <p:cNvPr id="5" name="Platshållare för sidfot 4"/>
          <p:cNvSpPr>
            <a:spLocks noGrp="1"/>
          </p:cNvSpPr>
          <p:nvPr>
            <p:ph type="ftr" sz="quarter" idx="11"/>
          </p:nvPr>
        </p:nvSpPr>
        <p:spPr/>
        <p:txBody>
          <a:bodyPr/>
          <a:lstStyle/>
          <a:p>
            <a:endParaRPr lang="sv-SE">
              <a:solidFill>
                <a:srgbClr val="FFFFFF"/>
              </a:solidFill>
            </a:endParaRPr>
          </a:p>
        </p:txBody>
      </p:sp>
      <p:sp>
        <p:nvSpPr>
          <p:cNvPr id="6" name="Platshållare för bildnummer 5"/>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spTree>
    <p:extLst>
      <p:ext uri="{BB962C8B-B14F-4D97-AF65-F5344CB8AC3E}">
        <p14:creationId xmlns:p14="http://schemas.microsoft.com/office/powerpoint/2010/main" val="333975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14244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5.wmf"/><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ktangel 22"/>
          <p:cNvSpPr/>
          <p:nvPr/>
        </p:nvSpPr>
        <p:spPr>
          <a:xfrm>
            <a:off x="0" y="6525344"/>
            <a:ext cx="9144000" cy="340683"/>
          </a:xfrm>
          <a:prstGeom prst="rect">
            <a:avLst/>
          </a:prstGeom>
          <a:solidFill>
            <a:srgbClr val="98C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descr="&#10;"/>
          <p:cNvSpPr>
            <a:spLocks noGrp="1"/>
          </p:cNvSpPr>
          <p:nvPr>
            <p:ph type="title"/>
          </p:nvPr>
        </p:nvSpPr>
        <p:spPr>
          <a:xfrm>
            <a:off x="432000" y="835200"/>
            <a:ext cx="7740000" cy="432000"/>
          </a:xfrm>
          <a:prstGeom prst="rect">
            <a:avLst/>
          </a:prstGeom>
        </p:spPr>
        <p:txBody>
          <a:bodyPr vert="horz" wrap="square" lIns="0" tIns="0" rIns="0" bIns="0" numCol="1" rtlCol="0" anchor="t" anchorCtr="0">
            <a:noAutofit/>
          </a:bodyPr>
          <a:lstStyle/>
          <a:p>
            <a:r>
              <a:rPr lang="sv-SE"/>
              <a:t>Klicka här för att ändra format</a:t>
            </a:r>
          </a:p>
        </p:txBody>
      </p:sp>
      <p:sp>
        <p:nvSpPr>
          <p:cNvPr id="10" name="Platshållare för text 9"/>
          <p:cNvSpPr>
            <a:spLocks noGrp="1"/>
          </p:cNvSpPr>
          <p:nvPr>
            <p:ph type="body" idx="1"/>
          </p:nvPr>
        </p:nvSpPr>
        <p:spPr>
          <a:xfrm>
            <a:off x="432000" y="1537200"/>
            <a:ext cx="8172000" cy="4104000"/>
          </a:xfrm>
          <a:prstGeom prst="rect">
            <a:avLst/>
          </a:prstGeom>
        </p:spPr>
        <p:txBody>
          <a:bodyPr vert="horz" lIns="0" tIns="0" rIns="0" bIns="0" rtlCol="0">
            <a:noAutofit/>
          </a:bodyPr>
          <a:lstStyle/>
          <a:p>
            <a:pPr lvl="0"/>
            <a:r>
              <a:rPr lang="sv-SE"/>
              <a:t>Klicka här för att ändra format på bakgrundstexten </a:t>
            </a:r>
          </a:p>
          <a:p>
            <a:pPr lvl="1"/>
            <a:r>
              <a:rPr lang="sv-SE"/>
              <a:t>Nivå två</a:t>
            </a:r>
          </a:p>
          <a:p>
            <a:pPr lvl="2"/>
            <a:r>
              <a:rPr lang="sv-SE"/>
              <a:t>Nivå tre</a:t>
            </a:r>
          </a:p>
          <a:p>
            <a:pPr lvl="3"/>
            <a:r>
              <a:rPr lang="sv-SE"/>
              <a:t>Nivå fyra</a:t>
            </a:r>
          </a:p>
          <a:p>
            <a:pPr lvl="4"/>
            <a:r>
              <a:rPr lang="sv-SE"/>
              <a:t>Nivå fem</a:t>
            </a:r>
          </a:p>
        </p:txBody>
      </p:sp>
      <p:sp>
        <p:nvSpPr>
          <p:cNvPr id="15" name="Platshållare för sidfot 14"/>
          <p:cNvSpPr>
            <a:spLocks noGrp="1"/>
          </p:cNvSpPr>
          <p:nvPr>
            <p:ph type="ftr" sz="quarter" idx="3"/>
          </p:nvPr>
        </p:nvSpPr>
        <p:spPr>
          <a:xfrm>
            <a:off x="4860032" y="6520259"/>
            <a:ext cx="2895600" cy="365125"/>
          </a:xfrm>
          <a:prstGeom prst="rect">
            <a:avLst/>
          </a:prstGeom>
        </p:spPr>
        <p:txBody>
          <a:bodyPr vert="horz" lIns="91440" tIns="45720" rIns="91440" bIns="45720" rtlCol="0" anchor="ctr"/>
          <a:lstStyle>
            <a:lvl1pPr algn="r">
              <a:defRPr sz="800" cap="all" baseline="0">
                <a:solidFill>
                  <a:schemeClr val="bg1"/>
                </a:solidFill>
              </a:defRPr>
            </a:lvl1pPr>
          </a:lstStyle>
          <a:p>
            <a:endParaRPr lang="sv-SE"/>
          </a:p>
        </p:txBody>
      </p:sp>
      <p:sp>
        <p:nvSpPr>
          <p:cNvPr id="16" name="Platshållare för bildnummer 15"/>
          <p:cNvSpPr>
            <a:spLocks noGrp="1"/>
          </p:cNvSpPr>
          <p:nvPr>
            <p:ph type="sldNum" sz="quarter" idx="4"/>
          </p:nvPr>
        </p:nvSpPr>
        <p:spPr>
          <a:xfrm>
            <a:off x="8676456" y="6520259"/>
            <a:ext cx="395536" cy="365125"/>
          </a:xfrm>
          <a:prstGeom prst="rect">
            <a:avLst/>
          </a:prstGeom>
        </p:spPr>
        <p:txBody>
          <a:bodyPr vert="horz" lIns="90000" tIns="45720" rIns="91440" bIns="45720" rtlCol="0" anchor="ctr"/>
          <a:lstStyle>
            <a:lvl1pPr marL="0" marR="0" indent="0" algn="r" defTabSz="914400" rtl="0" eaLnBrk="1" fontAlgn="auto" latinLnBrk="0" hangingPunct="1">
              <a:lnSpc>
                <a:spcPct val="100000"/>
              </a:lnSpc>
              <a:spcBef>
                <a:spcPct val="0"/>
              </a:spcBef>
              <a:spcAft>
                <a:spcPct val="0"/>
              </a:spcAft>
              <a:buClrTx/>
              <a:buSzTx/>
              <a:buFontTx/>
              <a:buNone/>
              <a:defRPr sz="800">
                <a:solidFill>
                  <a:schemeClr val="bg1"/>
                </a:solidFill>
              </a:defRPr>
            </a:lvl1pPr>
          </a:lstStyle>
          <a:p>
            <a:fld id="{1444FA28-21CF-4CB9-B5F5-49BB08F09A2A}" type="slidenum">
              <a:rPr lang="sv-SE" smtClean="0"/>
              <a:t>‹#›</a:t>
            </a:fld>
            <a:endParaRPr lang="sv-SE"/>
          </a:p>
        </p:txBody>
      </p:sp>
      <p:sp>
        <p:nvSpPr>
          <p:cNvPr id="14" name="Platshållare för datum 13"/>
          <p:cNvSpPr>
            <a:spLocks noGrp="1"/>
          </p:cNvSpPr>
          <p:nvPr>
            <p:ph type="dt" sz="half" idx="2"/>
          </p:nvPr>
        </p:nvSpPr>
        <p:spPr>
          <a:xfrm>
            <a:off x="7812360" y="6520259"/>
            <a:ext cx="828000" cy="365125"/>
          </a:xfrm>
          <a:prstGeom prst="rect">
            <a:avLst/>
          </a:prstGeom>
        </p:spPr>
        <p:txBody>
          <a:bodyPr vert="horz" lIns="91440" tIns="45720" rIns="91440" bIns="45720" rtlCol="0" anchor="ctr"/>
          <a:lstStyle>
            <a:lvl1pPr algn="l">
              <a:defRPr sz="800">
                <a:solidFill>
                  <a:schemeClr val="bg1"/>
                </a:solidFill>
              </a:defRPr>
            </a:lvl1pPr>
          </a:lstStyle>
          <a:p>
            <a:fld id="{99556F88-A242-4AD1-8CEA-CBFF1615A473}" type="datetime1">
              <a:rPr lang="sv-SE" smtClean="0"/>
              <a:t>2025-02-25</a:t>
            </a:fld>
            <a:endParaRPr lang="sv-SE"/>
          </a:p>
        </p:txBody>
      </p:sp>
      <p:pic>
        <p:nvPicPr>
          <p:cNvPr id="71" name="Bildobjekt 70" descr="Logga-liggande-Region_Jamtland_Harjedalen_RGB-152,194,0-PPT.wmf"/>
          <p:cNvPicPr>
            <a:picLocks noChangeAspect="1"/>
          </p:cNvPicPr>
          <p:nvPr/>
        </p:nvPicPr>
        <p:blipFill>
          <a:blip r:embed="rId4"/>
          <a:stretch>
            <a:fillRect/>
          </a:stretch>
        </p:blipFill>
        <p:spPr>
          <a:xfrm>
            <a:off x="7236296" y="5777749"/>
            <a:ext cx="1791646" cy="675587"/>
          </a:xfrm>
          <a:prstGeom prst="rect">
            <a:avLst/>
          </a:prstGeom>
        </p:spPr>
      </p:pic>
      <p:grpSp>
        <p:nvGrpSpPr>
          <p:cNvPr id="9" name="Grupp 8"/>
          <p:cNvGrpSpPr/>
          <p:nvPr/>
        </p:nvGrpSpPr>
        <p:grpSpPr>
          <a:xfrm>
            <a:off x="14288" y="6018825"/>
            <a:ext cx="1404000" cy="805185"/>
            <a:chOff x="14288" y="6018825"/>
            <a:chExt cx="1404000" cy="805185"/>
          </a:xfrm>
        </p:grpSpPr>
        <p:pic>
          <p:nvPicPr>
            <p:cNvPr id="11" name="Bildobjekt 10" descr="ny-färg-Huset-vad-vi-gör-och-hur-PPT.png"/>
            <p:cNvPicPr>
              <a:picLocks noChangeAspect="1"/>
            </p:cNvPicPr>
            <p:nvPr userDrawn="1"/>
          </p:nvPicPr>
          <p:blipFill>
            <a:blip r:embed="rId5"/>
            <a:srcRect l="12278" t="9051" r="11061" b="43700"/>
            <a:stretch>
              <a:fillRect/>
            </a:stretch>
          </p:blipFill>
          <p:spPr>
            <a:xfrm>
              <a:off x="230528" y="6018825"/>
              <a:ext cx="876673" cy="626195"/>
            </a:xfrm>
            <a:prstGeom prst="rect">
              <a:avLst/>
            </a:prstGeom>
          </p:spPr>
        </p:pic>
        <p:sp>
          <p:nvSpPr>
            <p:cNvPr id="12" name="textruta 11"/>
            <p:cNvSpPr txBox="1"/>
            <p:nvPr userDrawn="1"/>
          </p:nvSpPr>
          <p:spPr>
            <a:xfrm>
              <a:off x="14288" y="6596255"/>
              <a:ext cx="1404000" cy="227755"/>
            </a:xfrm>
            <a:prstGeom prst="rect">
              <a:avLst/>
            </a:prstGeom>
            <a:noFill/>
          </p:spPr>
          <p:txBody>
            <a:bodyPr wrap="square" rtlCol="0">
              <a:spAutoFit/>
            </a:bodyPr>
            <a:lstStyle/>
            <a:p>
              <a:pPr marL="0" marR="0" lvl="0" indent="0" defTabSz="914400" eaLnBrk="1" fontAlgn="auto" latinLnBrk="0" hangingPunct="1">
                <a:lnSpc>
                  <a:spcPct val="110000"/>
                </a:lnSpc>
                <a:spcBef>
                  <a:spcPct val="0"/>
                </a:spcBef>
                <a:spcAft>
                  <a:spcPct val="0"/>
                </a:spcAft>
                <a:buClrTx/>
                <a:buSzTx/>
                <a:buFontTx/>
                <a:buNone/>
                <a:defRPr/>
              </a:pPr>
              <a:r>
                <a:rPr kumimoji="0" lang="sv-SE" sz="800" b="0" i="0" u="none" strike="noStrike" kern="0" cap="all" spc="0" normalizeH="0" baseline="0" noProof="0">
                  <a:ln>
                    <a:noFill/>
                  </a:ln>
                  <a:solidFill>
                    <a:schemeClr val="bg1"/>
                  </a:solidFill>
                  <a:effectLst/>
                  <a:uLnTx/>
                  <a:uFillTx/>
                </a:rPr>
                <a:t>vad vi gör och hur</a:t>
              </a:r>
            </a:p>
          </p:txBody>
        </p:sp>
      </p:grpSp>
    </p:spTree>
  </p:cSld>
  <p:clrMap bg1="lt1" tx1="dk1" bg2="lt2" tx2="dk2" accent1="accent1" accent2="accent2" accent3="accent3" accent4="accent4" accent5="accent5" accent6="accent6" hlink="hlink" folHlink="folHlink"/>
  <p:sldLayoutIdLst>
    <p:sldLayoutId id="2147483928" r:id="rId1"/>
    <p:sldLayoutId id="2147483907" r:id="rId2"/>
  </p:sldLayoutIdLst>
  <p:transition spd="med"/>
  <p:txStyles>
    <p:titleStyle>
      <a:lvl1pPr algn="l" defTabSz="914400" rtl="0" eaLnBrk="1" latinLnBrk="0" hangingPunct="1">
        <a:spcBef>
          <a:spcPct val="0"/>
        </a:spcBef>
        <a:buNone/>
        <a:defRPr sz="2600" b="1" kern="1200" cap="none" spc="0" baseline="0">
          <a:solidFill>
            <a:srgbClr val="98C200"/>
          </a:solidFill>
          <a:effectLst/>
          <a:latin typeface="+mj-lt"/>
          <a:ea typeface="+mj-ea"/>
          <a:cs typeface="+mj-cs"/>
        </a:defRPr>
      </a:lvl1pPr>
    </p:titleStyle>
    <p:bodyStyle>
      <a:lvl1pPr marL="252000" marR="0" indent="-252000" algn="l" defTabSz="360000" rtl="0" eaLnBrk="1" fontAlgn="auto" latinLnBrk="0" hangingPunct="1">
        <a:lnSpc>
          <a:spcPct val="110000"/>
        </a:lnSpc>
        <a:spcBef>
          <a:spcPts val="600"/>
        </a:spcBef>
        <a:spcAft>
          <a:spcPct val="0"/>
        </a:spcAft>
        <a:buClr>
          <a:srgbClr val="98C200"/>
        </a:buClr>
        <a:buSzPct val="110000"/>
        <a:buFont typeface="Wingdings" pitchFamily="2" charset="2"/>
        <a:buChar char="§"/>
        <a:tabLst>
          <a:tab pos="252000" algn="l"/>
        </a:tabLst>
        <a:defRPr sz="2000" kern="1200" baseline="0">
          <a:solidFill>
            <a:schemeClr val="tx1"/>
          </a:solidFill>
          <a:latin typeface="+mn-lt"/>
          <a:ea typeface="+mn-ea"/>
          <a:cs typeface="+mn-cs"/>
        </a:defRPr>
      </a:lvl1pPr>
      <a:lvl2pPr marL="504000" marR="0" indent="-252000" algn="l" defTabSz="360000" rtl="0" eaLnBrk="1" fontAlgn="auto" latinLnBrk="0" hangingPunct="1">
        <a:lnSpc>
          <a:spcPct val="110000"/>
        </a:lnSpc>
        <a:spcBef>
          <a:spcPts val="600"/>
        </a:spcBef>
        <a:spcAft>
          <a:spcPct val="0"/>
        </a:spcAft>
        <a:buClr>
          <a:schemeClr val="tx1">
            <a:lumMod val="75000"/>
            <a:lumOff val="25000"/>
          </a:schemeClr>
        </a:buClr>
        <a:buSzTx/>
        <a:buFont typeface="Verdana" pitchFamily="34" charset="0"/>
        <a:buChar char="–"/>
        <a:tabLst>
          <a:tab pos="252000" algn="l"/>
        </a:tabLst>
        <a:defRPr sz="2000" kern="1200" baseline="0">
          <a:solidFill>
            <a:schemeClr val="tx1"/>
          </a:solidFill>
          <a:latin typeface="+mn-lt"/>
          <a:ea typeface="+mn-ea"/>
          <a:cs typeface="+mn-cs"/>
        </a:defRPr>
      </a:lvl2pPr>
      <a:lvl3pPr marL="756000" marR="0" indent="-252000" algn="l" defTabSz="360000" rtl="0" eaLnBrk="1" fontAlgn="auto" latinLnBrk="0" hangingPunct="1">
        <a:lnSpc>
          <a:spcPct val="110000"/>
        </a:lnSpc>
        <a:spcBef>
          <a:spcPts val="600"/>
        </a:spcBef>
        <a:spcAft>
          <a:spcPct val="0"/>
        </a:spcAft>
        <a:buClr>
          <a:schemeClr val="tx1">
            <a:lumMod val="50000"/>
            <a:lumOff val="50000"/>
          </a:schemeClr>
        </a:buClr>
        <a:buSzTx/>
        <a:buFont typeface="Wingdings" pitchFamily="2" charset="2"/>
        <a:buChar char="§"/>
        <a:tabLst>
          <a:tab pos="252000" algn="l"/>
        </a:tabLst>
        <a:defRPr sz="2000" kern="1200" baseline="0">
          <a:solidFill>
            <a:schemeClr val="tx1"/>
          </a:solidFill>
          <a:latin typeface="+mn-lt"/>
          <a:ea typeface="+mn-ea"/>
          <a:cs typeface="+mn-cs"/>
        </a:defRPr>
      </a:lvl3pPr>
      <a:lvl4pPr marL="1008000" marR="0" indent="-252000" algn="l" defTabSz="360000" rtl="0" eaLnBrk="1" fontAlgn="auto" latinLnBrk="0" hangingPunct="1">
        <a:lnSpc>
          <a:spcPct val="110000"/>
        </a:lnSpc>
        <a:spcBef>
          <a:spcPts val="600"/>
        </a:spcBef>
        <a:spcAft>
          <a:spcPct val="0"/>
        </a:spcAft>
        <a:buClr>
          <a:schemeClr val="tx1"/>
        </a:buClr>
        <a:buSzTx/>
        <a:buFont typeface="Verdana" pitchFamily="34" charset="0"/>
        <a:buChar char="–"/>
        <a:tabLst>
          <a:tab pos="252000" algn="l"/>
        </a:tabLst>
        <a:defRPr sz="2000" kern="1200" baseline="0">
          <a:solidFill>
            <a:schemeClr val="tx1"/>
          </a:solidFill>
          <a:latin typeface="+mn-lt"/>
          <a:ea typeface="+mn-ea"/>
          <a:cs typeface="+mn-cs"/>
        </a:defRPr>
      </a:lvl4pPr>
      <a:lvl5pPr marL="1260000" marR="0" indent="-252000" algn="l" defTabSz="360000" rtl="0" eaLnBrk="1" fontAlgn="auto" latinLnBrk="0" hangingPunct="1">
        <a:lnSpc>
          <a:spcPct val="110000"/>
        </a:lnSpc>
        <a:spcBef>
          <a:spcPts val="600"/>
        </a:spcBef>
        <a:spcAft>
          <a:spcPct val="0"/>
        </a:spcAft>
        <a:buClr>
          <a:srgbClr val="98C200"/>
        </a:buClr>
        <a:buSzTx/>
        <a:buFont typeface="Wingdings" pitchFamily="2" charset="2"/>
        <a:buChar char="§"/>
        <a:tabLst>
          <a:tab pos="1074738" algn="l"/>
        </a:tabLst>
        <a:defRPr sz="2000" kern="1200" baseline="0">
          <a:solidFill>
            <a:schemeClr val="tx1"/>
          </a:solidFill>
          <a:latin typeface="+mn-lt"/>
          <a:ea typeface="+mn-ea"/>
          <a:cs typeface="+mn-cs"/>
        </a:defRPr>
      </a:lvl5pPr>
      <a:lvl6pPr marL="1612900" marR="0" indent="-252000" algn="l" defTabSz="914400" rtl="0" eaLnBrk="1" fontAlgn="auto" latinLnBrk="0" hangingPunct="1">
        <a:lnSpc>
          <a:spcPct val="110000"/>
        </a:lnSpc>
        <a:spcBef>
          <a:spcPts val="400"/>
        </a:spcBef>
        <a:spcAft>
          <a:spcPct val="0"/>
        </a:spcAft>
        <a:buClr>
          <a:schemeClr val="tx1"/>
        </a:buClr>
        <a:buSzTx/>
        <a:buFont typeface="Verdana" pitchFamily="34" charset="0"/>
        <a:buNone/>
        <a:tabLst>
          <a:tab pos="1074738" algn="l"/>
        </a:tabLst>
        <a:defRPr sz="2000" kern="1200" baseline="0">
          <a:solidFill>
            <a:schemeClr val="tx1"/>
          </a:solidFill>
          <a:latin typeface="+mn-lt"/>
          <a:ea typeface="+mn-ea"/>
          <a:cs typeface="+mn-cs"/>
        </a:defRPr>
      </a:lvl6pPr>
      <a:lvl7pPr marL="1885950" indent="-266700" algn="l" defTabSz="914400" rtl="0" eaLnBrk="1" latinLnBrk="0" hangingPunct="1">
        <a:spcBef>
          <a:spcPct val="20000"/>
        </a:spcBef>
        <a:buClr>
          <a:schemeClr val="accent6"/>
        </a:buClr>
        <a:buFont typeface="Wingdings" pitchFamily="2" charset="2"/>
        <a:buChar char="§"/>
        <a:tabLst>
          <a:tab pos="1074738" algn="l"/>
        </a:tabLst>
        <a:defRPr sz="2000" kern="1200" baseline="0">
          <a:solidFill>
            <a:schemeClr val="tx1"/>
          </a:solidFill>
          <a:latin typeface="+mn-lt"/>
          <a:ea typeface="+mn-ea"/>
          <a:cs typeface="+mn-cs"/>
        </a:defRPr>
      </a:lvl7pPr>
      <a:lvl8pPr marL="2152650" indent="-266700" algn="l" defTabSz="914400" rtl="0" eaLnBrk="1" latinLnBrk="0" hangingPunct="1">
        <a:spcBef>
          <a:spcPct val="20000"/>
        </a:spcBef>
        <a:buClr>
          <a:schemeClr val="accent6"/>
        </a:buClr>
        <a:buFont typeface="Wingdings" pitchFamily="2" charset="2"/>
        <a:buChar char="§"/>
        <a:tabLst>
          <a:tab pos="1074738" algn="l"/>
        </a:tabLst>
        <a:defRPr sz="2000" kern="1200" baseline="0">
          <a:solidFill>
            <a:schemeClr val="tx1"/>
          </a:solidFill>
          <a:latin typeface="+mn-lt"/>
          <a:ea typeface="+mn-ea"/>
          <a:cs typeface="+mn-cs"/>
        </a:defRPr>
      </a:lvl8pPr>
      <a:lvl9pPr marL="2333625" indent="-180975" algn="l" defTabSz="914400" rtl="0" eaLnBrk="1" latinLnBrk="0" hangingPunct="1">
        <a:spcBef>
          <a:spcPct val="20000"/>
        </a:spcBef>
        <a:buClr>
          <a:schemeClr val="accent6"/>
        </a:buClr>
        <a:buFont typeface="Wingdings" pitchFamily="2" charset="2"/>
        <a:buChar char="§"/>
        <a:tabLst>
          <a:tab pos="1074738" algn="l"/>
        </a:tabLst>
        <a:defRPr sz="2000" kern="1200" baseline="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48000" y="720000"/>
            <a:ext cx="7848900" cy="648000"/>
          </a:xfrm>
          <a:prstGeom prst="rect">
            <a:avLst/>
          </a:prstGeom>
        </p:spPr>
        <p:txBody>
          <a:bodyPr vert="horz" lIns="91440" tIns="45720" rIns="91440" bIns="45720" rtlCol="0" anchor="t" anchorCtr="0">
            <a:noAutofit/>
          </a:bodyPr>
          <a:lstStyle/>
          <a:p>
            <a:r>
              <a:rPr lang="sv-SE"/>
              <a:t>Klicka här för att ändra format</a:t>
            </a:r>
          </a:p>
        </p:txBody>
      </p:sp>
      <p:sp>
        <p:nvSpPr>
          <p:cNvPr id="3" name="Platshållare för text 2"/>
          <p:cNvSpPr>
            <a:spLocks noGrp="1"/>
          </p:cNvSpPr>
          <p:nvPr>
            <p:ph type="body" idx="1"/>
          </p:nvPr>
        </p:nvSpPr>
        <p:spPr>
          <a:xfrm>
            <a:off x="647999" y="1569720"/>
            <a:ext cx="7848900" cy="425164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2"/>
          </p:nvPr>
        </p:nvSpPr>
        <p:spPr>
          <a:xfrm>
            <a:off x="8085552" y="6532879"/>
            <a:ext cx="540000" cy="365125"/>
          </a:xfrm>
          <a:prstGeom prst="rect">
            <a:avLst/>
          </a:prstGeom>
        </p:spPr>
        <p:txBody>
          <a:bodyPr vert="horz" lIns="91440" tIns="45720" rIns="91440" bIns="45720" rtlCol="0" anchor="ctr"/>
          <a:lstStyle>
            <a:lvl1pPr algn="l">
              <a:defRPr sz="675">
                <a:solidFill>
                  <a:schemeClr val="bg1"/>
                </a:solidFill>
                <a:latin typeface="+mj-lt"/>
              </a:defRPr>
            </a:lvl1pPr>
          </a:lstStyle>
          <a:p>
            <a:pPr algn="ctr"/>
            <a:fld id="{93979412-D361-406D-A194-319B192BD2D7}" type="datetimeFigureOut">
              <a:rPr lang="sv-SE" smtClean="0">
                <a:solidFill>
                  <a:srgbClr val="FFFFFF"/>
                </a:solidFill>
              </a:rPr>
              <a:pPr algn="ctr"/>
              <a:t>2025-02-25</a:t>
            </a:fld>
            <a:endParaRPr lang="sv-SE">
              <a:solidFill>
                <a:srgbClr val="FFFFFF"/>
              </a:solidFill>
            </a:endParaRPr>
          </a:p>
        </p:txBody>
      </p:sp>
      <p:sp>
        <p:nvSpPr>
          <p:cNvPr id="5" name="Platshållare för sidfot 4"/>
          <p:cNvSpPr>
            <a:spLocks noGrp="1"/>
          </p:cNvSpPr>
          <p:nvPr>
            <p:ph type="ftr" sz="quarter" idx="3"/>
          </p:nvPr>
        </p:nvSpPr>
        <p:spPr>
          <a:xfrm>
            <a:off x="4990367" y="6532879"/>
            <a:ext cx="3086100" cy="365125"/>
          </a:xfrm>
          <a:prstGeom prst="rect">
            <a:avLst/>
          </a:prstGeom>
        </p:spPr>
        <p:txBody>
          <a:bodyPr vert="horz" lIns="91440" tIns="45720" rIns="91440" bIns="45720" rtlCol="0" anchor="ctr"/>
          <a:lstStyle>
            <a:lvl1pPr algn="r">
              <a:defRPr sz="675" cap="all" baseline="0">
                <a:solidFill>
                  <a:schemeClr val="bg1"/>
                </a:solidFill>
                <a:latin typeface="+mj-lt"/>
              </a:defRPr>
            </a:lvl1pPr>
          </a:lstStyle>
          <a:p>
            <a:endParaRPr lang="sv-SE">
              <a:solidFill>
                <a:srgbClr val="FFFFFF"/>
              </a:solidFill>
            </a:endParaRPr>
          </a:p>
        </p:txBody>
      </p:sp>
      <p:sp>
        <p:nvSpPr>
          <p:cNvPr id="6" name="Platshållare för bildnummer 5"/>
          <p:cNvSpPr>
            <a:spLocks noGrp="1"/>
          </p:cNvSpPr>
          <p:nvPr>
            <p:ph type="sldNum" sz="quarter" idx="4"/>
          </p:nvPr>
        </p:nvSpPr>
        <p:spPr>
          <a:xfrm>
            <a:off x="8639790" y="6532879"/>
            <a:ext cx="324000" cy="365125"/>
          </a:xfrm>
          <a:prstGeom prst="rect">
            <a:avLst/>
          </a:prstGeom>
        </p:spPr>
        <p:txBody>
          <a:bodyPr vert="horz" lIns="91440" tIns="45720" rIns="91440" bIns="45720" rtlCol="0" anchor="ctr"/>
          <a:lstStyle>
            <a:lvl1pPr algn="l">
              <a:defRPr sz="675">
                <a:solidFill>
                  <a:schemeClr val="bg1"/>
                </a:solidFill>
                <a:latin typeface="+mj-lt"/>
              </a:defRPr>
            </a:lvl1pPr>
          </a:lstStyle>
          <a:p>
            <a:fld id="{44A3E772-BA0E-440B-B6B8-BBE74D104596}" type="slidenum">
              <a:rPr lang="sv-SE" smtClean="0">
                <a:solidFill>
                  <a:srgbClr val="FFFFFF"/>
                </a:solidFill>
              </a:rPr>
              <a:pPr/>
              <a:t>‹#›</a:t>
            </a:fld>
            <a:endParaRPr lang="sv-SE">
              <a:solidFill>
                <a:srgbClr val="FFFFFF"/>
              </a:solidFill>
            </a:endParaRPr>
          </a:p>
        </p:txBody>
      </p:sp>
    </p:spTree>
    <p:extLst>
      <p:ext uri="{BB962C8B-B14F-4D97-AF65-F5344CB8AC3E}">
        <p14:creationId xmlns:p14="http://schemas.microsoft.com/office/powerpoint/2010/main" val="2151988745"/>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Lst>
  <p:txStyles>
    <p:titleStyle>
      <a:lvl1pPr algn="l" defTabSz="685800" rtl="0" eaLnBrk="1" latinLnBrk="0" hangingPunct="1">
        <a:lnSpc>
          <a:spcPct val="90000"/>
        </a:lnSpc>
        <a:spcBef>
          <a:spcPct val="0"/>
        </a:spcBef>
        <a:buNone/>
        <a:defRPr sz="3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89000" indent="-189000" algn="l" defTabSz="685800" rtl="0" eaLnBrk="1" latinLnBrk="0" hangingPunct="1">
        <a:lnSpc>
          <a:spcPct val="110000"/>
        </a:lnSpc>
        <a:spcBef>
          <a:spcPts val="450"/>
        </a:spcBef>
        <a:buClr>
          <a:schemeClr val="accent1"/>
        </a:buClr>
        <a:buFont typeface="Wingdings" panose="05000000000000000000" pitchFamily="2" charset="2"/>
        <a:buChar char="§"/>
        <a:defRPr sz="1650" kern="1200">
          <a:solidFill>
            <a:schemeClr val="tx1"/>
          </a:solidFill>
          <a:latin typeface="+mn-lt"/>
          <a:ea typeface="+mn-ea"/>
          <a:cs typeface="+mn-cs"/>
        </a:defRPr>
      </a:lvl1pPr>
      <a:lvl2pPr marL="378000" indent="-189000" algn="l" defTabSz="685800" rtl="0" eaLnBrk="1" latinLnBrk="0" hangingPunct="1">
        <a:lnSpc>
          <a:spcPct val="110000"/>
        </a:lnSpc>
        <a:spcBef>
          <a:spcPts val="450"/>
        </a:spcBef>
        <a:buClr>
          <a:schemeClr val="tx1">
            <a:lumMod val="75000"/>
            <a:lumOff val="25000"/>
          </a:schemeClr>
        </a:buClr>
        <a:buFont typeface="Verdana" panose="020B0604030504040204" pitchFamily="34" charset="0"/>
        <a:buChar char="–"/>
        <a:defRPr sz="1500" kern="1200">
          <a:solidFill>
            <a:schemeClr val="tx1"/>
          </a:solidFill>
          <a:latin typeface="+mn-lt"/>
          <a:ea typeface="+mn-ea"/>
          <a:cs typeface="+mn-cs"/>
        </a:defRPr>
      </a:lvl2pPr>
      <a:lvl3pPr marL="567000" indent="-189000" algn="l" defTabSz="685800" rtl="0" eaLnBrk="1" latinLnBrk="0" hangingPunct="1">
        <a:lnSpc>
          <a:spcPct val="110000"/>
        </a:lnSpc>
        <a:spcBef>
          <a:spcPts val="450"/>
        </a:spcBef>
        <a:buClr>
          <a:schemeClr val="bg1">
            <a:lumMod val="50000"/>
          </a:schemeClr>
        </a:buClr>
        <a:buFont typeface="Wingdings" panose="05000000000000000000" pitchFamily="2" charset="2"/>
        <a:buChar char="§"/>
        <a:defRPr sz="1500" kern="1200">
          <a:solidFill>
            <a:schemeClr val="tx1"/>
          </a:solidFill>
          <a:latin typeface="+mn-lt"/>
          <a:ea typeface="+mn-ea"/>
          <a:cs typeface="+mn-cs"/>
        </a:defRPr>
      </a:lvl3pPr>
      <a:lvl4pPr marL="756000" indent="-189000" algn="l" defTabSz="685800" rtl="0" eaLnBrk="1" latinLnBrk="0" hangingPunct="1">
        <a:lnSpc>
          <a:spcPct val="110000"/>
        </a:lnSpc>
        <a:spcBef>
          <a:spcPts val="450"/>
        </a:spcBef>
        <a:buClr>
          <a:schemeClr val="tx1">
            <a:lumMod val="75000"/>
            <a:lumOff val="25000"/>
          </a:schemeClr>
        </a:buClr>
        <a:buFont typeface="Verdana" panose="020B0604030504040204" pitchFamily="34" charset="0"/>
        <a:buChar char="–"/>
        <a:defRPr sz="1500" kern="1200">
          <a:solidFill>
            <a:schemeClr val="tx1"/>
          </a:solidFill>
          <a:latin typeface="+mn-lt"/>
          <a:ea typeface="+mn-ea"/>
          <a:cs typeface="+mn-cs"/>
        </a:defRPr>
      </a:lvl4pPr>
      <a:lvl5pPr marL="189000" indent="-189000" algn="l" defTabSz="685800" rtl="0" eaLnBrk="1" latinLnBrk="0" hangingPunct="1">
        <a:lnSpc>
          <a:spcPct val="110000"/>
        </a:lnSpc>
        <a:spcBef>
          <a:spcPts val="450"/>
        </a:spcBef>
        <a:buFont typeface="Wingdings" panose="05000000000000000000" pitchFamily="2" charset="2"/>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48000" y="720000"/>
            <a:ext cx="7848900" cy="648000"/>
          </a:xfrm>
          <a:prstGeom prst="rect">
            <a:avLst/>
          </a:prstGeom>
        </p:spPr>
        <p:txBody>
          <a:bodyPr vert="horz" lIns="91440" tIns="45720" rIns="91440" bIns="45720" rtlCol="0" anchor="t" anchorCtr="0">
            <a:noAutofit/>
          </a:bodyPr>
          <a:lstStyle/>
          <a:p>
            <a:r>
              <a:rPr lang="sv-SE"/>
              <a:t>Klicka här för att ändra format</a:t>
            </a:r>
          </a:p>
        </p:txBody>
      </p:sp>
      <p:pic>
        <p:nvPicPr>
          <p:cNvPr id="7" name="Bildobjekt 6"/>
          <p:cNvPicPr>
            <a:picLocks noChangeAspect="1"/>
          </p:cNvPicPr>
          <p:nvPr userDrawn="1"/>
        </p:nvPicPr>
        <p:blipFill>
          <a:blip r:embed="rId5" cstate="print">
            <a:lum contrast="-20000"/>
            <a:extLst>
              <a:ext uri="{28A0092B-C50C-407E-A947-70E740481C1C}">
                <a14:useLocalDpi xmlns:a14="http://schemas.microsoft.com/office/drawing/2010/main" val="0"/>
              </a:ext>
            </a:extLst>
          </a:blip>
          <a:stretch>
            <a:fillRect/>
          </a:stretch>
        </p:blipFill>
        <p:spPr>
          <a:xfrm>
            <a:off x="7505751" y="5607977"/>
            <a:ext cx="1458040" cy="746760"/>
          </a:xfrm>
          <a:prstGeom prst="rect">
            <a:avLst/>
          </a:prstGeom>
        </p:spPr>
      </p:pic>
      <p:sp>
        <p:nvSpPr>
          <p:cNvPr id="9" name="Rektangel 8"/>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
        <p:nvSpPr>
          <p:cNvPr id="3" name="Platshållare för text 2"/>
          <p:cNvSpPr>
            <a:spLocks noGrp="1"/>
          </p:cNvSpPr>
          <p:nvPr>
            <p:ph type="body" idx="1"/>
          </p:nvPr>
        </p:nvSpPr>
        <p:spPr>
          <a:xfrm>
            <a:off x="647999" y="1569720"/>
            <a:ext cx="7848900" cy="425164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2"/>
          </p:nvPr>
        </p:nvSpPr>
        <p:spPr>
          <a:xfrm>
            <a:off x="8085552" y="6532879"/>
            <a:ext cx="540000" cy="365125"/>
          </a:xfrm>
          <a:prstGeom prst="rect">
            <a:avLst/>
          </a:prstGeom>
        </p:spPr>
        <p:txBody>
          <a:bodyPr vert="horz" lIns="91440" tIns="45720" rIns="91440" bIns="45720" rtlCol="0" anchor="ctr"/>
          <a:lstStyle>
            <a:lvl1pPr algn="l">
              <a:defRPr sz="675">
                <a:solidFill>
                  <a:schemeClr val="bg1"/>
                </a:solidFill>
                <a:latin typeface="+mj-lt"/>
              </a:defRPr>
            </a:lvl1pPr>
          </a:lstStyle>
          <a:p>
            <a:pPr algn="ctr"/>
            <a:fld id="{93979412-D361-406D-A194-319B192BD2D7}" type="datetimeFigureOut">
              <a:rPr lang="sv-SE" smtClean="0"/>
              <a:pPr algn="ctr"/>
              <a:t>2025-02-25</a:t>
            </a:fld>
            <a:endParaRPr lang="sv-SE"/>
          </a:p>
        </p:txBody>
      </p:sp>
      <p:sp>
        <p:nvSpPr>
          <p:cNvPr id="5" name="Platshållare för sidfot 4"/>
          <p:cNvSpPr>
            <a:spLocks noGrp="1"/>
          </p:cNvSpPr>
          <p:nvPr>
            <p:ph type="ftr" sz="quarter" idx="3"/>
          </p:nvPr>
        </p:nvSpPr>
        <p:spPr>
          <a:xfrm>
            <a:off x="4990367" y="6532879"/>
            <a:ext cx="3086100" cy="365125"/>
          </a:xfrm>
          <a:prstGeom prst="rect">
            <a:avLst/>
          </a:prstGeom>
        </p:spPr>
        <p:txBody>
          <a:bodyPr vert="horz" lIns="91440" tIns="45720" rIns="91440" bIns="45720" rtlCol="0" anchor="ctr"/>
          <a:lstStyle>
            <a:lvl1pPr algn="r">
              <a:defRPr sz="675" cap="all" baseline="0">
                <a:solidFill>
                  <a:schemeClr val="bg1"/>
                </a:solidFill>
                <a:latin typeface="+mj-lt"/>
              </a:defRPr>
            </a:lvl1pPr>
          </a:lstStyle>
          <a:p>
            <a:endParaRPr lang="sv-SE"/>
          </a:p>
        </p:txBody>
      </p:sp>
      <p:sp>
        <p:nvSpPr>
          <p:cNvPr id="6" name="Platshållare för bildnummer 5"/>
          <p:cNvSpPr>
            <a:spLocks noGrp="1"/>
          </p:cNvSpPr>
          <p:nvPr>
            <p:ph type="sldNum" sz="quarter" idx="4"/>
          </p:nvPr>
        </p:nvSpPr>
        <p:spPr>
          <a:xfrm>
            <a:off x="8639790" y="6532879"/>
            <a:ext cx="324000" cy="365125"/>
          </a:xfrm>
          <a:prstGeom prst="rect">
            <a:avLst/>
          </a:prstGeom>
        </p:spPr>
        <p:txBody>
          <a:bodyPr vert="horz" lIns="91440" tIns="45720" rIns="91440" bIns="45720" rtlCol="0" anchor="ctr"/>
          <a:lstStyle>
            <a:lvl1pPr algn="l">
              <a:defRPr sz="675">
                <a:solidFill>
                  <a:schemeClr val="bg1"/>
                </a:solidFill>
                <a:latin typeface="+mj-lt"/>
              </a:defRPr>
            </a:lvl1pPr>
          </a:lstStyle>
          <a:p>
            <a:fld id="{44A3E772-BA0E-440B-B6B8-BBE74D104596}" type="slidenum">
              <a:rPr lang="sv-SE" smtClean="0"/>
              <a:pPr/>
              <a:t>‹#›</a:t>
            </a:fld>
            <a:endParaRPr lang="sv-SE"/>
          </a:p>
        </p:txBody>
      </p:sp>
    </p:spTree>
    <p:extLst>
      <p:ext uri="{BB962C8B-B14F-4D97-AF65-F5344CB8AC3E}">
        <p14:creationId xmlns:p14="http://schemas.microsoft.com/office/powerpoint/2010/main" val="970391032"/>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Lst>
  <p:txStyles>
    <p:titleStyle>
      <a:lvl1pPr algn="l" defTabSz="685800" rtl="0" eaLnBrk="1" latinLnBrk="0" hangingPunct="1">
        <a:lnSpc>
          <a:spcPct val="90000"/>
        </a:lnSpc>
        <a:spcBef>
          <a:spcPct val="0"/>
        </a:spcBef>
        <a:buNone/>
        <a:defRPr sz="3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89000" indent="-189000" algn="l" defTabSz="685800" rtl="0" eaLnBrk="1" latinLnBrk="0" hangingPunct="1">
        <a:lnSpc>
          <a:spcPct val="110000"/>
        </a:lnSpc>
        <a:spcBef>
          <a:spcPts val="450"/>
        </a:spcBef>
        <a:buClr>
          <a:schemeClr val="accent1"/>
        </a:buClr>
        <a:buFont typeface="Wingdings" panose="05000000000000000000" pitchFamily="2" charset="2"/>
        <a:buChar char="§"/>
        <a:defRPr sz="1650" kern="1200">
          <a:solidFill>
            <a:schemeClr val="tx1"/>
          </a:solidFill>
          <a:latin typeface="+mn-lt"/>
          <a:ea typeface="+mn-ea"/>
          <a:cs typeface="+mn-cs"/>
        </a:defRPr>
      </a:lvl1pPr>
      <a:lvl2pPr marL="378000" indent="-189000" algn="l" defTabSz="685800" rtl="0" eaLnBrk="1" latinLnBrk="0" hangingPunct="1">
        <a:lnSpc>
          <a:spcPct val="110000"/>
        </a:lnSpc>
        <a:spcBef>
          <a:spcPts val="450"/>
        </a:spcBef>
        <a:buClr>
          <a:schemeClr val="tx1">
            <a:lumMod val="75000"/>
            <a:lumOff val="25000"/>
          </a:schemeClr>
        </a:buClr>
        <a:buFont typeface="Verdana" panose="020B0604030504040204" pitchFamily="34" charset="0"/>
        <a:buChar char="–"/>
        <a:defRPr sz="1500" kern="1200">
          <a:solidFill>
            <a:schemeClr val="tx1"/>
          </a:solidFill>
          <a:latin typeface="+mn-lt"/>
          <a:ea typeface="+mn-ea"/>
          <a:cs typeface="+mn-cs"/>
        </a:defRPr>
      </a:lvl2pPr>
      <a:lvl3pPr marL="567000" indent="-189000" algn="l" defTabSz="685800" rtl="0" eaLnBrk="1" latinLnBrk="0" hangingPunct="1">
        <a:lnSpc>
          <a:spcPct val="110000"/>
        </a:lnSpc>
        <a:spcBef>
          <a:spcPts val="450"/>
        </a:spcBef>
        <a:buClr>
          <a:schemeClr val="bg1">
            <a:lumMod val="50000"/>
          </a:schemeClr>
        </a:buClr>
        <a:buFont typeface="Wingdings" panose="05000000000000000000" pitchFamily="2" charset="2"/>
        <a:buChar char="§"/>
        <a:defRPr sz="1500" kern="1200">
          <a:solidFill>
            <a:schemeClr val="tx1"/>
          </a:solidFill>
          <a:latin typeface="+mn-lt"/>
          <a:ea typeface="+mn-ea"/>
          <a:cs typeface="+mn-cs"/>
        </a:defRPr>
      </a:lvl3pPr>
      <a:lvl4pPr marL="756000" indent="-189000" algn="l" defTabSz="685800" rtl="0" eaLnBrk="1" latinLnBrk="0" hangingPunct="1">
        <a:lnSpc>
          <a:spcPct val="110000"/>
        </a:lnSpc>
        <a:spcBef>
          <a:spcPts val="450"/>
        </a:spcBef>
        <a:buClr>
          <a:schemeClr val="tx1">
            <a:lumMod val="75000"/>
            <a:lumOff val="25000"/>
          </a:schemeClr>
        </a:buClr>
        <a:buFont typeface="Verdana" panose="020B0604030504040204" pitchFamily="34" charset="0"/>
        <a:buChar char="–"/>
        <a:defRPr sz="1500" kern="1200">
          <a:solidFill>
            <a:schemeClr val="tx1"/>
          </a:solidFill>
          <a:latin typeface="+mn-lt"/>
          <a:ea typeface="+mn-ea"/>
          <a:cs typeface="+mn-cs"/>
        </a:defRPr>
      </a:lvl4pPr>
      <a:lvl5pPr marL="189000" indent="-189000" algn="l" defTabSz="685800" rtl="0" eaLnBrk="1" latinLnBrk="0" hangingPunct="1">
        <a:lnSpc>
          <a:spcPct val="110000"/>
        </a:lnSpc>
        <a:spcBef>
          <a:spcPts val="450"/>
        </a:spcBef>
        <a:buFont typeface="Wingdings" panose="05000000000000000000" pitchFamily="2" charset="2"/>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www.nationelltklinisktkunskapsstod.se/Jamtland-Harjedalen/kunskapsstod/vardforlopp/kognitiv-svikt-vid-misstankt-demenssjukd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centuri.regionjh.se/H%C3%A4lso-%20och%20sjukv%C3%A5rd/ExportedFiles/71044.pptx" TargetMode="External"/><Relationship Id="rId2" Type="http://schemas.openxmlformats.org/officeDocument/2006/relationships/hyperlink" Target="https://vardpersonal.1177.se/Jamtland-Harjedal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marit.naas@regionjh.se" TargetMode="External"/><Relationship Id="rId2" Type="http://schemas.openxmlformats.org/officeDocument/2006/relationships/hyperlink" Target="mailto:karin.gard@regionjh.se"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vardgivarwebb.regionjh.se/rest-api/centuri/document/8ec1876a-1518-4337-949f-4c7148ecf482/76505" TargetMode="External"/><Relationship Id="rId2" Type="http://schemas.openxmlformats.org/officeDocument/2006/relationships/hyperlink" Target="https://rjh.centuri.se/RegNo/78822"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hyperlink" Target="https://rjh.centuri.se/RegNo/80566" TargetMode="External"/><Relationship Id="rId7" Type="http://schemas.openxmlformats.org/officeDocument/2006/relationships/hyperlink" Target="https://vardgivare.skane.se/vardriktlinjer/demenssjukdomar/test-och-material-for-kognitiv-utredning/moca/" TargetMode="External"/><Relationship Id="rId2" Type="http://schemas.openxmlformats.org/officeDocument/2006/relationships/hyperlink" Target="https://rjh.centuri.se/RegNo/80565" TargetMode="External"/><Relationship Id="rId1" Type="http://schemas.openxmlformats.org/officeDocument/2006/relationships/slideLayout" Target="../slideLayouts/slideLayout4.xml"/><Relationship Id="rId6" Type="http://schemas.openxmlformats.org/officeDocument/2006/relationships/hyperlink" Target="https://vardgivare.skane.se/vardriktlinjer/demenssjukdomar/test-och-material-for-kognitiv-utredning/AQT-TMT/?highlight=trail+making+test" TargetMode="External"/><Relationship Id="rId5" Type="http://schemas.openxmlformats.org/officeDocument/2006/relationships/hyperlink" Target="https://vardgivare.skane.se/siteassets/3.-kompetens-och-utveckling/sakkunniggrupper/kognition-och-migration/migrationsskolan/rudas---s-test-svenska-20171213.pdf" TargetMode="External"/><Relationship Id="rId4" Type="http://schemas.openxmlformats.org/officeDocument/2006/relationships/hyperlink" Target="https://www.demenscentrum.se/sites/default/files/globalassets/arbeta_med_demens_pdf/skalor_instrument/klocktest_2018.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56B5CAB-8B79-F5B8-70B4-035AC0B93ED2}"/>
              </a:ext>
            </a:extLst>
          </p:cNvPr>
          <p:cNvSpPr>
            <a:spLocks noGrp="1"/>
          </p:cNvSpPr>
          <p:nvPr>
            <p:ph type="title"/>
          </p:nvPr>
        </p:nvSpPr>
        <p:spPr>
          <a:xfrm>
            <a:off x="702000" y="1124744"/>
            <a:ext cx="7740000" cy="432000"/>
          </a:xfrm>
        </p:spPr>
        <p:txBody>
          <a:bodyPr/>
          <a:lstStyle/>
          <a:p>
            <a:r>
              <a:rPr lang="sv-SE" sz="2800" dirty="0"/>
              <a:t>Införande av vårdförlopp Kognitiv svikt vid misstänkt demenssjukdom</a:t>
            </a:r>
          </a:p>
        </p:txBody>
      </p:sp>
      <p:sp>
        <p:nvSpPr>
          <p:cNvPr id="3" name="textruta 2">
            <a:extLst>
              <a:ext uri="{FF2B5EF4-FFF2-40B4-BE49-F238E27FC236}">
                <a16:creationId xmlns:a16="http://schemas.microsoft.com/office/drawing/2014/main" id="{6CD3DE04-7EEA-F650-A2A9-F40D3C0F3BA2}"/>
              </a:ext>
            </a:extLst>
          </p:cNvPr>
          <p:cNvSpPr txBox="1"/>
          <p:nvPr/>
        </p:nvSpPr>
        <p:spPr>
          <a:xfrm>
            <a:off x="971600" y="2831145"/>
            <a:ext cx="7056784" cy="646331"/>
          </a:xfrm>
          <a:prstGeom prst="rect">
            <a:avLst/>
          </a:prstGeom>
          <a:noFill/>
        </p:spPr>
        <p:txBody>
          <a:bodyPr wrap="square">
            <a:spAutoFit/>
          </a:bodyPr>
          <a:lstStyle/>
          <a:p>
            <a:r>
              <a:rPr lang="sv-SE" dirty="0">
                <a:hlinkClick r:id="rId2"/>
              </a:rPr>
              <a:t>Kognitiv svikt vid misstänkt demenssjukdom - Nationellt kliniskt kunskapsstöd (nationelltklinisktkunskapsstod.se)</a:t>
            </a:r>
            <a:endParaRPr lang="sv-SE" dirty="0"/>
          </a:p>
        </p:txBody>
      </p:sp>
      <p:sp>
        <p:nvSpPr>
          <p:cNvPr id="10" name="textruta 9">
            <a:extLst>
              <a:ext uri="{FF2B5EF4-FFF2-40B4-BE49-F238E27FC236}">
                <a16:creationId xmlns:a16="http://schemas.microsoft.com/office/drawing/2014/main" id="{439AC4C6-860F-592F-6E72-44DF4AA1E7E9}"/>
              </a:ext>
            </a:extLst>
          </p:cNvPr>
          <p:cNvSpPr txBox="1"/>
          <p:nvPr/>
        </p:nvSpPr>
        <p:spPr>
          <a:xfrm>
            <a:off x="755576" y="4005064"/>
            <a:ext cx="7488832" cy="923330"/>
          </a:xfrm>
          <a:prstGeom prst="rect">
            <a:avLst/>
          </a:prstGeom>
          <a:noFill/>
        </p:spPr>
        <p:txBody>
          <a:bodyPr wrap="square">
            <a:spAutoFit/>
          </a:bodyPr>
          <a:lstStyle/>
          <a:p>
            <a:r>
              <a:rPr lang="sv-SE" dirty="0"/>
              <a:t>Vårdförloppet inleds vid misstanke om kognitiv svikt orsakad av demenssjukdom och avslutas vid bekräftad diagnos, alternativt då misstanke inte kvarstår.</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a:xfrm>
            <a:off x="648000" y="720000"/>
            <a:ext cx="7848900" cy="648000"/>
          </a:xfrm>
        </p:spPr>
        <p:txBody>
          <a:bodyPr vert="horz" wrap="square" lIns="0" tIns="0" rIns="0" bIns="0" numCol="1" rtlCol="0" anchor="t" anchorCtr="0">
            <a:noAutofit/>
          </a:bodyPr>
          <a:lstStyle/>
          <a:p>
            <a:pPr defTabSz="914400"/>
            <a:r>
              <a:rPr lang="sv-SE" sz="2600" b="1" dirty="0">
                <a:solidFill>
                  <a:srgbClr val="98C200"/>
                </a:solidFill>
              </a:rPr>
              <a:t>Hur underlättar vi införandet (3)?</a:t>
            </a:r>
          </a:p>
        </p:txBody>
      </p:sp>
      <p:sp>
        <p:nvSpPr>
          <p:cNvPr id="3" name="Platshållare för innehåll 2">
            <a:extLst>
              <a:ext uri="{FF2B5EF4-FFF2-40B4-BE49-F238E27FC236}">
                <a16:creationId xmlns:a16="http://schemas.microsoft.com/office/drawing/2014/main" id="{48C88223-B61A-83D8-399F-21FD8CA426A1}"/>
              </a:ext>
            </a:extLst>
          </p:cNvPr>
          <p:cNvSpPr>
            <a:spLocks noGrp="1"/>
          </p:cNvSpPr>
          <p:nvPr>
            <p:ph idx="1"/>
          </p:nvPr>
        </p:nvSpPr>
        <p:spPr>
          <a:xfrm>
            <a:off x="647999" y="1569720"/>
            <a:ext cx="7848900" cy="3860705"/>
          </a:xfrm>
        </p:spPr>
        <p:txBody>
          <a:bodyPr>
            <a:normAutofit/>
          </a:bodyPr>
          <a:lstStyle/>
          <a:p>
            <a:r>
              <a:rPr lang="sv-SE" sz="2000" dirty="0"/>
              <a:t>Cosmic brev: standardbrev vid konstaterad Mild kognitiv svikt på alla hälsocentraler </a:t>
            </a:r>
          </a:p>
          <a:p>
            <a:r>
              <a:rPr lang="sv-SE" sz="2000" dirty="0"/>
              <a:t>Journalmall: Individuell plan med färdig text som kan individanpassas. </a:t>
            </a:r>
          </a:p>
          <a:p>
            <a:pPr lvl="1"/>
            <a:r>
              <a:rPr lang="sv-SE" sz="2000" dirty="0"/>
              <a:t>Vid utredning</a:t>
            </a:r>
          </a:p>
          <a:p>
            <a:pPr lvl="1"/>
            <a:r>
              <a:rPr lang="sv-SE" sz="2000" dirty="0"/>
              <a:t>Vid fastställd demensdiagnos				</a:t>
            </a:r>
          </a:p>
        </p:txBody>
      </p:sp>
    </p:spTree>
    <p:extLst>
      <p:ext uri="{BB962C8B-B14F-4D97-AF65-F5344CB8AC3E}">
        <p14:creationId xmlns:p14="http://schemas.microsoft.com/office/powerpoint/2010/main" val="1299178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CE588A50-1439-8182-E7D5-7B38DF7AF54B}"/>
              </a:ext>
            </a:extLst>
          </p:cNvPr>
          <p:cNvSpPr>
            <a:spLocks noGrp="1"/>
          </p:cNvSpPr>
          <p:nvPr>
            <p:ph sz="quarter" idx="10"/>
          </p:nvPr>
        </p:nvSpPr>
        <p:spPr/>
        <p:txBody>
          <a:bodyPr/>
          <a:lstStyle/>
          <a:p>
            <a:r>
              <a:rPr lang="sv-SE" dirty="0"/>
              <a:t>Arbete pågår gällande</a:t>
            </a:r>
          </a:p>
          <a:p>
            <a:pPr lvl="1"/>
            <a:r>
              <a:rPr lang="sv-SE" dirty="0"/>
              <a:t>Frågor gällande kommunsamverkan: </a:t>
            </a:r>
          </a:p>
          <a:p>
            <a:pPr lvl="2"/>
            <a:r>
              <a:rPr lang="sv-SE" dirty="0"/>
              <a:t>Kvalitetsregister Svedem</a:t>
            </a:r>
          </a:p>
          <a:p>
            <a:pPr lvl="2"/>
            <a:r>
              <a:rPr lang="sv-SE" dirty="0"/>
              <a:t>Informationsmaterial och stöd till patient och närstående</a:t>
            </a:r>
          </a:p>
          <a:p>
            <a:pPr lvl="2"/>
            <a:r>
              <a:rPr lang="sv-SE" dirty="0"/>
              <a:t>Samverkansdokument- uppdateras</a:t>
            </a:r>
          </a:p>
          <a:p>
            <a:pPr lvl="2"/>
            <a:r>
              <a:rPr lang="sv-SE" dirty="0"/>
              <a:t>Samverkan kring bland annat nödvändig tandvård</a:t>
            </a:r>
          </a:p>
          <a:p>
            <a:pPr marL="0" indent="0">
              <a:buNone/>
            </a:pPr>
            <a:endParaRPr lang="sv-SE" dirty="0"/>
          </a:p>
        </p:txBody>
      </p:sp>
      <p:sp>
        <p:nvSpPr>
          <p:cNvPr id="3" name="Rubrik 2">
            <a:extLst>
              <a:ext uri="{FF2B5EF4-FFF2-40B4-BE49-F238E27FC236}">
                <a16:creationId xmlns:a16="http://schemas.microsoft.com/office/drawing/2014/main" id="{24BC940E-72CC-973A-C663-773888BFBCAD}"/>
              </a:ext>
            </a:extLst>
          </p:cNvPr>
          <p:cNvSpPr>
            <a:spLocks noGrp="1"/>
          </p:cNvSpPr>
          <p:nvPr>
            <p:ph type="title"/>
          </p:nvPr>
        </p:nvSpPr>
        <p:spPr/>
        <p:txBody>
          <a:bodyPr/>
          <a:lstStyle/>
          <a:p>
            <a:r>
              <a:rPr lang="sv-SE" dirty="0"/>
              <a:t>Vad återstår?</a:t>
            </a:r>
            <a:br>
              <a:rPr lang="sv-SE" dirty="0"/>
            </a:br>
            <a:endParaRPr lang="sv-SE" dirty="0"/>
          </a:p>
        </p:txBody>
      </p:sp>
    </p:spTree>
    <p:extLst>
      <p:ext uri="{BB962C8B-B14F-4D97-AF65-F5344CB8AC3E}">
        <p14:creationId xmlns:p14="http://schemas.microsoft.com/office/powerpoint/2010/main" val="272290741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p:txBody>
          <a:bodyPr vert="horz" wrap="square" lIns="0" tIns="0" rIns="0" bIns="0" numCol="1" rtlCol="0" anchor="t" anchorCtr="0">
            <a:noAutofit/>
          </a:bodyPr>
          <a:lstStyle/>
          <a:p>
            <a:pPr defTabSz="914400"/>
            <a:r>
              <a:rPr lang="sv-SE" sz="2800" b="1" dirty="0">
                <a:solidFill>
                  <a:srgbClr val="98C200"/>
                </a:solidFill>
              </a:rPr>
              <a:t>Hur följer vi upp införandet?</a:t>
            </a:r>
          </a:p>
        </p:txBody>
      </p:sp>
      <p:sp>
        <p:nvSpPr>
          <p:cNvPr id="3" name="Platshållare för innehåll 2">
            <a:extLst>
              <a:ext uri="{FF2B5EF4-FFF2-40B4-BE49-F238E27FC236}">
                <a16:creationId xmlns:a16="http://schemas.microsoft.com/office/drawing/2014/main" id="{48C88223-B61A-83D8-399F-21FD8CA426A1}"/>
              </a:ext>
            </a:extLst>
          </p:cNvPr>
          <p:cNvSpPr>
            <a:spLocks noGrp="1"/>
          </p:cNvSpPr>
          <p:nvPr>
            <p:ph idx="1"/>
          </p:nvPr>
        </p:nvSpPr>
        <p:spPr/>
        <p:txBody>
          <a:bodyPr vert="horz" lIns="68580" tIns="34290" rIns="68580" bIns="34290" rtlCol="0" anchor="t">
            <a:normAutofit/>
          </a:bodyPr>
          <a:lstStyle/>
          <a:p>
            <a:r>
              <a:rPr lang="sv-SE" dirty="0"/>
              <a:t>Uppföljning kommer att ske på möten i LPO Äldres hälsa och palliativ vård</a:t>
            </a:r>
          </a:p>
          <a:p>
            <a:pPr lvl="1"/>
            <a:r>
              <a:rPr lang="sv-SE" dirty="0"/>
              <a:t>Användande av sökord MMSE-NR3 i primärvården (Insight) </a:t>
            </a:r>
          </a:p>
          <a:p>
            <a:pPr lvl="1"/>
            <a:r>
              <a:rPr lang="sv-SE" dirty="0"/>
              <a:t>Uppföljning på primärvårdsdagar för att fånga upp oklarheter och sprida information</a:t>
            </a:r>
            <a:br>
              <a:rPr lang="sv-SE" dirty="0"/>
            </a:br>
            <a:endParaRPr lang="sv-SE" dirty="0"/>
          </a:p>
          <a:p>
            <a:r>
              <a:rPr lang="sv-SE" dirty="0"/>
              <a:t>Ledtid start av utredning till diagnos kommer att vara möjligt att följa när nya datumsökord för utredning används, och demensdiagnoser därefter sätts</a:t>
            </a:r>
          </a:p>
          <a:p>
            <a:r>
              <a:rPr lang="sv-SE" dirty="0">
                <a:cs typeface="Arial"/>
              </a:rPr>
              <a:t>Insight i Cosmic är förberett för att följa:</a:t>
            </a:r>
          </a:p>
          <a:p>
            <a:pPr lvl="1"/>
            <a:r>
              <a:rPr lang="sv-SE" dirty="0">
                <a:cs typeface="Arial"/>
              </a:rPr>
              <a:t>Nydiagnostiserad Alzheimer med – eller utan -  ordinerade demensläkemedel inom 60 dagar</a:t>
            </a:r>
          </a:p>
          <a:p>
            <a:pPr lvl="1"/>
            <a:r>
              <a:rPr lang="sv-SE" dirty="0">
                <a:cs typeface="Arial"/>
              </a:rPr>
              <a:t>Diagnossättning; Patienter med ny demensdiagnos som huvuddiagnos</a:t>
            </a:r>
          </a:p>
          <a:p>
            <a:pPr lvl="1"/>
            <a:r>
              <a:rPr lang="sv-SE" dirty="0">
                <a:cs typeface="Arial"/>
              </a:rPr>
              <a:t>Användande av utredningssökord</a:t>
            </a:r>
          </a:p>
          <a:p>
            <a:pPr marL="188595" indent="-188595">
              <a:buAutoNum type="arabicPeriod"/>
            </a:pPr>
            <a:endParaRPr lang="sv-SE" dirty="0">
              <a:cs typeface="Arial"/>
            </a:endParaRPr>
          </a:p>
        </p:txBody>
      </p:sp>
    </p:spTree>
    <p:extLst>
      <p:ext uri="{BB962C8B-B14F-4D97-AF65-F5344CB8AC3E}">
        <p14:creationId xmlns:p14="http://schemas.microsoft.com/office/powerpoint/2010/main" val="810817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7F152EA0-A48F-396D-2B10-3D204A263F58}"/>
              </a:ext>
            </a:extLst>
          </p:cNvPr>
          <p:cNvSpPr>
            <a:spLocks noGrp="1"/>
          </p:cNvSpPr>
          <p:nvPr>
            <p:ph sz="quarter" idx="10"/>
          </p:nvPr>
        </p:nvSpPr>
        <p:spPr>
          <a:xfrm>
            <a:off x="432000" y="2636912"/>
            <a:ext cx="8280000" cy="4383767"/>
          </a:xfrm>
        </p:spPr>
        <p:txBody>
          <a:bodyPr/>
          <a:lstStyle/>
          <a:p>
            <a:r>
              <a:rPr lang="sv-SE" sz="2000" dirty="0"/>
              <a:t>Bakom systemet står Sverige alla regioner. Stöd ges från SKR. Fokus för arbetet i den långsiktiga planen 2023 – 2027 är bland annat på att implementera kunskapsstöd</a:t>
            </a:r>
          </a:p>
          <a:p>
            <a:r>
              <a:rPr lang="sv-SE" dirty="0"/>
              <a:t>Fler kunskapsstöd finns på </a:t>
            </a:r>
            <a:r>
              <a:rPr lang="sv-SE" dirty="0">
                <a:hlinkClick r:id="rId2"/>
              </a:rPr>
              <a:t>https://vardpersonal.1177.se/Jamtland-Harjedalen/</a:t>
            </a:r>
            <a:r>
              <a:rPr lang="sv-SE" dirty="0"/>
              <a:t> </a:t>
            </a:r>
            <a:endParaRPr lang="sv-SE" sz="2000" dirty="0"/>
          </a:p>
          <a:p>
            <a:r>
              <a:rPr lang="sv-SE" sz="2000" dirty="0"/>
              <a:t>Mer lokal information om hur vi arbetar med kunskapsstyrning finns här: </a:t>
            </a:r>
            <a:r>
              <a:rPr lang="sv-SE" sz="2000" dirty="0">
                <a:hlinkClick r:id="rId3"/>
              </a:rPr>
              <a:t>Kunskapsstyrning - presentation i kortversion</a:t>
            </a:r>
            <a:endParaRPr lang="sv-SE" sz="2000" dirty="0"/>
          </a:p>
          <a:p>
            <a:pPr marL="0" indent="0">
              <a:buNone/>
            </a:pPr>
            <a:endParaRPr lang="sv-SE" dirty="0"/>
          </a:p>
        </p:txBody>
      </p:sp>
      <p:sp>
        <p:nvSpPr>
          <p:cNvPr id="3" name="Rubrik 2">
            <a:extLst>
              <a:ext uri="{FF2B5EF4-FFF2-40B4-BE49-F238E27FC236}">
                <a16:creationId xmlns:a16="http://schemas.microsoft.com/office/drawing/2014/main" id="{E0CA36D2-53B9-D5AC-0D09-F7F40ADDFDAA}"/>
              </a:ext>
            </a:extLst>
          </p:cNvPr>
          <p:cNvSpPr>
            <a:spLocks noGrp="1"/>
          </p:cNvSpPr>
          <p:nvPr>
            <p:ph type="title"/>
          </p:nvPr>
        </p:nvSpPr>
        <p:spPr/>
        <p:txBody>
          <a:bodyPr/>
          <a:lstStyle/>
          <a:p>
            <a:r>
              <a:rPr lang="sv-SE" sz="2400" dirty="0"/>
              <a:t>Vårdförlopp Kognitiv svikt vid misstänkt demenssjukdom är ett kunskapsstöd som ingår i Nationellt system för kunskapsstyrning</a:t>
            </a:r>
          </a:p>
        </p:txBody>
      </p:sp>
    </p:spTree>
    <p:extLst>
      <p:ext uri="{BB962C8B-B14F-4D97-AF65-F5344CB8AC3E}">
        <p14:creationId xmlns:p14="http://schemas.microsoft.com/office/powerpoint/2010/main" val="54154969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BAC50D-AC3D-DDF4-9EA4-978E9BCBE606}"/>
              </a:ext>
            </a:extLst>
          </p:cNvPr>
          <p:cNvSpPr>
            <a:spLocks noGrp="1"/>
          </p:cNvSpPr>
          <p:nvPr>
            <p:ph type="title"/>
          </p:nvPr>
        </p:nvSpPr>
        <p:spPr/>
        <p:txBody>
          <a:bodyPr/>
          <a:lstStyle/>
          <a:p>
            <a:r>
              <a:rPr lang="sv-SE" dirty="0"/>
              <a:t>Kontaktuppgifter</a:t>
            </a:r>
          </a:p>
        </p:txBody>
      </p:sp>
      <p:sp>
        <p:nvSpPr>
          <p:cNvPr id="3" name="Platshållare för innehåll 2">
            <a:extLst>
              <a:ext uri="{FF2B5EF4-FFF2-40B4-BE49-F238E27FC236}">
                <a16:creationId xmlns:a16="http://schemas.microsoft.com/office/drawing/2014/main" id="{FA224B21-D790-3633-08BC-E787CB573EEB}"/>
              </a:ext>
            </a:extLst>
          </p:cNvPr>
          <p:cNvSpPr>
            <a:spLocks noGrp="1"/>
          </p:cNvSpPr>
          <p:nvPr>
            <p:ph idx="1"/>
          </p:nvPr>
        </p:nvSpPr>
        <p:spPr/>
        <p:txBody>
          <a:bodyPr vert="horz" lIns="68580" tIns="34290" rIns="68580" bIns="34290" rtlCol="0" anchor="t">
            <a:normAutofit/>
          </a:bodyPr>
          <a:lstStyle/>
          <a:p>
            <a:pPr marL="188595" indent="-188595"/>
            <a:r>
              <a:rPr lang="sv-SE" dirty="0"/>
              <a:t>LPO - ordförande Äldres hälsa och palliativ vård</a:t>
            </a:r>
          </a:p>
          <a:p>
            <a:pPr marL="0" indent="0">
              <a:buNone/>
            </a:pPr>
            <a:r>
              <a:rPr lang="sv-SE" dirty="0">
                <a:hlinkClick r:id="rId2"/>
              </a:rPr>
              <a:t>karin.gard@regionjh.se</a:t>
            </a:r>
            <a:endParaRPr lang="sv-SE" dirty="0">
              <a:cs typeface="Arial"/>
              <a:hlinkClick r:id="rId2"/>
            </a:endParaRPr>
          </a:p>
          <a:p>
            <a:pPr marL="0" indent="0">
              <a:buNone/>
            </a:pPr>
            <a:endParaRPr lang="sv-SE" dirty="0">
              <a:cs typeface="Arial"/>
            </a:endParaRPr>
          </a:p>
          <a:p>
            <a:r>
              <a:rPr lang="sv-SE" dirty="0">
                <a:cs typeface="Arial"/>
              </a:rPr>
              <a:t>Angående kunskapsstyrning och </a:t>
            </a:r>
            <a:r>
              <a:rPr lang="sv-SE" dirty="0" err="1">
                <a:cs typeface="Arial"/>
              </a:rPr>
              <a:t>Insight</a:t>
            </a:r>
          </a:p>
          <a:p>
            <a:pPr marL="0" indent="0">
              <a:buNone/>
            </a:pPr>
            <a:r>
              <a:rPr lang="sv-SE" dirty="0">
                <a:cs typeface="Arial"/>
                <a:hlinkClick r:id="rId3"/>
              </a:rPr>
              <a:t>marit.naas@regionjh.se</a:t>
            </a:r>
            <a:r>
              <a:rPr lang="sv-SE" dirty="0">
                <a:cs typeface="Arial"/>
              </a:rPr>
              <a:t> </a:t>
            </a:r>
          </a:p>
        </p:txBody>
      </p:sp>
    </p:spTree>
    <p:extLst>
      <p:ext uri="{BB962C8B-B14F-4D97-AF65-F5344CB8AC3E}">
        <p14:creationId xmlns:p14="http://schemas.microsoft.com/office/powerpoint/2010/main" val="3355237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6AEF7D0B-CC28-E6B2-894A-F999CCDA6DFA}"/>
              </a:ext>
            </a:extLst>
          </p:cNvPr>
          <p:cNvSpPr>
            <a:spLocks noGrp="1"/>
          </p:cNvSpPr>
          <p:nvPr>
            <p:ph sz="quarter" idx="10"/>
          </p:nvPr>
        </p:nvSpPr>
        <p:spPr/>
        <p:txBody>
          <a:bodyPr/>
          <a:lstStyle/>
          <a:p>
            <a:r>
              <a:rPr lang="sv-SE" dirty="0"/>
              <a:t>Minska nationella och regionala skillnader i utredning.</a:t>
            </a:r>
          </a:p>
          <a:p>
            <a:r>
              <a:rPr lang="sv-SE" dirty="0"/>
              <a:t>Korta tid för utredningar.</a:t>
            </a:r>
          </a:p>
          <a:p>
            <a:r>
              <a:rPr lang="sv-SE" dirty="0"/>
              <a:t>Skapa förutsättningar att uppmärksamma, utreda och behandla såväl inom primärvård som i specialiserad vård.</a:t>
            </a:r>
          </a:p>
          <a:p>
            <a:r>
              <a:rPr lang="sv-SE" dirty="0"/>
              <a:t>Ge mer stöd till patient och närstående.</a:t>
            </a:r>
          </a:p>
          <a:p>
            <a:r>
              <a:rPr lang="sv-SE" dirty="0"/>
              <a:t>Koppla samman vård och omsorg.</a:t>
            </a:r>
          </a:p>
          <a:p>
            <a:endParaRPr lang="sv-SE" dirty="0"/>
          </a:p>
        </p:txBody>
      </p:sp>
      <p:sp>
        <p:nvSpPr>
          <p:cNvPr id="3" name="Rubrik 2">
            <a:extLst>
              <a:ext uri="{FF2B5EF4-FFF2-40B4-BE49-F238E27FC236}">
                <a16:creationId xmlns:a16="http://schemas.microsoft.com/office/drawing/2014/main" id="{C78A8021-2715-EF95-661E-E50987C2088A}"/>
              </a:ext>
            </a:extLst>
          </p:cNvPr>
          <p:cNvSpPr>
            <a:spLocks noGrp="1"/>
          </p:cNvSpPr>
          <p:nvPr>
            <p:ph type="title"/>
          </p:nvPr>
        </p:nvSpPr>
        <p:spPr/>
        <p:txBody>
          <a:bodyPr/>
          <a:lstStyle/>
          <a:p>
            <a:r>
              <a:rPr lang="sv-SE" dirty="0"/>
              <a:t>Målsättning med vårdförloppet</a:t>
            </a:r>
          </a:p>
        </p:txBody>
      </p:sp>
    </p:spTree>
    <p:extLst>
      <p:ext uri="{BB962C8B-B14F-4D97-AF65-F5344CB8AC3E}">
        <p14:creationId xmlns:p14="http://schemas.microsoft.com/office/powerpoint/2010/main" val="319918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D273A40D-7CC7-84F0-709F-F7C618D9A662}"/>
              </a:ext>
            </a:extLst>
          </p:cNvPr>
          <p:cNvSpPr>
            <a:spLocks noGrp="1"/>
          </p:cNvSpPr>
          <p:nvPr>
            <p:ph sz="quarter" idx="10"/>
          </p:nvPr>
        </p:nvSpPr>
        <p:spPr>
          <a:xfrm>
            <a:off x="410474" y="1412776"/>
            <a:ext cx="8280000" cy="4383767"/>
          </a:xfrm>
        </p:spPr>
        <p:txBody>
          <a:bodyPr/>
          <a:lstStyle/>
          <a:p>
            <a:r>
              <a:rPr lang="sv-SE" sz="1800" dirty="0"/>
              <a:t>Patienter med sviktande kognitiva funktioner behöver få en utredning och diagnos. I Region Jämtland Härjedalen har vi brister gällande detta.</a:t>
            </a:r>
          </a:p>
          <a:p>
            <a:r>
              <a:rPr lang="sv-SE" sz="1800" dirty="0"/>
              <a:t>Det finns behov av att ge bättre stöd till vården gällande utredning och diagnossättning. Cosmic har inte varit anpassat för dokumentation.</a:t>
            </a:r>
          </a:p>
          <a:p>
            <a:r>
              <a:rPr lang="sv-SE" sz="1800" dirty="0"/>
              <a:t>Det finns behov av att följa upp, i första hand, att patienter får en utredning och diagnos. Det har inte varit möjligt med tidigare sökord i journalen.</a:t>
            </a:r>
          </a:p>
          <a:p>
            <a:pPr>
              <a:buFont typeface="Arial" panose="020B0604020202020204" pitchFamily="34" charset="0"/>
              <a:buChar char="•"/>
            </a:pPr>
            <a:r>
              <a:rPr lang="sv-SE" sz="1800" dirty="0"/>
              <a:t>Region Jämtland Härjedalen har saknat ett vårdprogram för basal utredning, och därför har lokal information gällande remissrutin och rutin för konsultation, utredning, diagnoskoder och differentialdiagnos, egenvård och läkemedelsbehandlingar, vanligt förekommande intyg och uppföljning varit bristande.</a:t>
            </a:r>
          </a:p>
          <a:p>
            <a:endParaRPr lang="sv-SE" sz="1800" dirty="0"/>
          </a:p>
        </p:txBody>
      </p:sp>
      <p:sp>
        <p:nvSpPr>
          <p:cNvPr id="3" name="Rubrik 2">
            <a:extLst>
              <a:ext uri="{FF2B5EF4-FFF2-40B4-BE49-F238E27FC236}">
                <a16:creationId xmlns:a16="http://schemas.microsoft.com/office/drawing/2014/main" id="{AD188359-CADA-FE9E-E6AF-26E28470BF1F}"/>
              </a:ext>
            </a:extLst>
          </p:cNvPr>
          <p:cNvSpPr>
            <a:spLocks noGrp="1"/>
          </p:cNvSpPr>
          <p:nvPr>
            <p:ph type="title"/>
          </p:nvPr>
        </p:nvSpPr>
        <p:spPr/>
        <p:txBody>
          <a:bodyPr/>
          <a:lstStyle/>
          <a:p>
            <a:r>
              <a:rPr lang="sv-SE" dirty="0"/>
              <a:t>Varför inför vi vårdförloppet?</a:t>
            </a:r>
          </a:p>
        </p:txBody>
      </p:sp>
    </p:spTree>
    <p:extLst>
      <p:ext uri="{BB962C8B-B14F-4D97-AF65-F5344CB8AC3E}">
        <p14:creationId xmlns:p14="http://schemas.microsoft.com/office/powerpoint/2010/main" val="161443150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tshållare för innehåll 8">
            <a:extLst>
              <a:ext uri="{FF2B5EF4-FFF2-40B4-BE49-F238E27FC236}">
                <a16:creationId xmlns:a16="http://schemas.microsoft.com/office/drawing/2014/main" id="{740258F0-70D5-044A-9175-FFD8D79E68F4}"/>
              </a:ext>
            </a:extLst>
          </p:cNvPr>
          <p:cNvSpPr>
            <a:spLocks noGrp="1"/>
          </p:cNvSpPr>
          <p:nvPr>
            <p:ph sz="quarter" idx="10"/>
          </p:nvPr>
        </p:nvSpPr>
        <p:spPr/>
        <p:txBody>
          <a:bodyPr>
            <a:normAutofit/>
          </a:bodyPr>
          <a:lstStyle/>
          <a:p>
            <a:r>
              <a:rPr lang="sv-SE" dirty="0"/>
              <a:t>Planering för implementering har skett i LPO Äldres hälsa och palliativ vård.</a:t>
            </a:r>
          </a:p>
          <a:p>
            <a:r>
              <a:rPr lang="sv-SE" dirty="0"/>
              <a:t>Implementeringsförberedelserna har förutom LPO Äldres hälsa och palliativ vård inkluderat </a:t>
            </a:r>
          </a:p>
          <a:p>
            <a:pPr lvl="1"/>
            <a:r>
              <a:rPr lang="sv-SE" dirty="0"/>
              <a:t>Öppenvård 2 Äldrepsykiatrisk team- minnesteam</a:t>
            </a:r>
          </a:p>
          <a:p>
            <a:pPr lvl="1"/>
            <a:r>
              <a:rPr lang="sv-SE" dirty="0"/>
              <a:t>Områdesansvarig primärvård Cosmic och Cosmic förvaltning</a:t>
            </a:r>
          </a:p>
          <a:p>
            <a:pPr lvl="1"/>
            <a:r>
              <a:rPr lang="sv-SE" dirty="0"/>
              <a:t>Arbetsgrupp utvidgad utredning specialiserad vård</a:t>
            </a:r>
          </a:p>
          <a:p>
            <a:pPr lvl="1"/>
            <a:r>
              <a:rPr lang="sv-SE" dirty="0"/>
              <a:t>LAG kognitiv svikt kommunsamverkan (pågår).</a:t>
            </a:r>
          </a:p>
          <a:p>
            <a:pPr lvl="1"/>
            <a:endParaRPr lang="sv-SE" dirty="0"/>
          </a:p>
        </p:txBody>
      </p:sp>
      <p:sp>
        <p:nvSpPr>
          <p:cNvPr id="2" name="Rubrik 1">
            <a:extLst>
              <a:ext uri="{FF2B5EF4-FFF2-40B4-BE49-F238E27FC236}">
                <a16:creationId xmlns:a16="http://schemas.microsoft.com/office/drawing/2014/main" id="{A56EE8B6-718B-FDB6-C398-67DC6A2F74CE}"/>
              </a:ext>
            </a:extLst>
          </p:cNvPr>
          <p:cNvSpPr>
            <a:spLocks noGrp="1"/>
          </p:cNvSpPr>
          <p:nvPr>
            <p:ph type="title"/>
          </p:nvPr>
        </p:nvSpPr>
        <p:spPr/>
        <p:txBody>
          <a:bodyPr/>
          <a:lstStyle/>
          <a:p>
            <a:r>
              <a:rPr lang="sv-SE" sz="2100" dirty="0"/>
              <a:t>Bakgrund</a:t>
            </a:r>
          </a:p>
        </p:txBody>
      </p:sp>
    </p:spTree>
    <p:extLst>
      <p:ext uri="{BB962C8B-B14F-4D97-AF65-F5344CB8AC3E}">
        <p14:creationId xmlns:p14="http://schemas.microsoft.com/office/powerpoint/2010/main" val="209624644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C4B8CB-DAF7-FF6F-F5FC-D596A049C794}"/>
              </a:ext>
            </a:extLst>
          </p:cNvPr>
          <p:cNvSpPr>
            <a:spLocks noGrp="1"/>
          </p:cNvSpPr>
          <p:nvPr>
            <p:ph type="title"/>
          </p:nvPr>
        </p:nvSpPr>
        <p:spPr/>
        <p:txBody>
          <a:bodyPr vert="horz" wrap="square" lIns="0" tIns="0" rIns="0" bIns="0" numCol="1" rtlCol="0" anchor="t" anchorCtr="0">
            <a:noAutofit/>
          </a:bodyPr>
          <a:lstStyle/>
          <a:p>
            <a:pPr defTabSz="914400"/>
            <a:r>
              <a:rPr lang="sv-SE" sz="2600" b="1" dirty="0">
                <a:solidFill>
                  <a:srgbClr val="98C200"/>
                </a:solidFill>
              </a:rPr>
              <a:t>Utförda aktiviteter</a:t>
            </a:r>
          </a:p>
        </p:txBody>
      </p:sp>
      <p:sp>
        <p:nvSpPr>
          <p:cNvPr id="3" name="Platshållare för innehåll 2">
            <a:extLst>
              <a:ext uri="{FF2B5EF4-FFF2-40B4-BE49-F238E27FC236}">
                <a16:creationId xmlns:a16="http://schemas.microsoft.com/office/drawing/2014/main" id="{6D18AF3C-B400-545E-CE53-04D674B11451}"/>
              </a:ext>
            </a:extLst>
          </p:cNvPr>
          <p:cNvSpPr>
            <a:spLocks noGrp="1"/>
          </p:cNvSpPr>
          <p:nvPr>
            <p:ph idx="1"/>
          </p:nvPr>
        </p:nvSpPr>
        <p:spPr/>
        <p:txBody>
          <a:bodyPr/>
          <a:lstStyle/>
          <a:p>
            <a:r>
              <a:rPr lang="sv-SE" sz="2000" dirty="0"/>
              <a:t>Upprättande av rutiner</a:t>
            </a:r>
          </a:p>
          <a:p>
            <a:pPr lvl="1"/>
            <a:r>
              <a:rPr lang="sv-SE" sz="2000" dirty="0"/>
              <a:t>Förtydligande/formalisering av </a:t>
            </a:r>
            <a:r>
              <a:rPr lang="sv-SE" sz="2000" dirty="0">
                <a:hlinkClick r:id="rId2"/>
              </a:rPr>
              <a:t>Uppdrag Öppenvård 2 Äldrepsykiatriskt team/minnesteam</a:t>
            </a:r>
            <a:endParaRPr lang="sv-SE" sz="2000" dirty="0"/>
          </a:p>
          <a:p>
            <a:pPr lvl="1"/>
            <a:r>
              <a:rPr lang="sv-SE" sz="2000" dirty="0"/>
              <a:t>Upprättande av rutin </a:t>
            </a:r>
            <a:r>
              <a:rPr lang="sv-SE" sz="2000" dirty="0">
                <a:hlinkClick r:id="rId3"/>
              </a:rPr>
              <a:t>Basal utredning kognitiv svikt vid misstänkt demenssjukdom och remiss till utvidgad utredning</a:t>
            </a:r>
            <a:endParaRPr lang="sv-SE" sz="2000" dirty="0"/>
          </a:p>
          <a:p>
            <a:pPr lvl="1"/>
            <a:r>
              <a:rPr lang="sv-SE" sz="2000" dirty="0"/>
              <a:t>Överenskommelse med röntgen gällande ledtid till datortomografi hjärna som del av basal utredning: 8 veckor</a:t>
            </a:r>
          </a:p>
          <a:p>
            <a:r>
              <a:rPr lang="sv-SE" sz="2000" dirty="0"/>
              <a:t>Ändringar i Cosmic</a:t>
            </a:r>
          </a:p>
          <a:p>
            <a:endParaRPr lang="sv-SE" dirty="0"/>
          </a:p>
        </p:txBody>
      </p:sp>
    </p:spTree>
    <p:extLst>
      <p:ext uri="{BB962C8B-B14F-4D97-AF65-F5344CB8AC3E}">
        <p14:creationId xmlns:p14="http://schemas.microsoft.com/office/powerpoint/2010/main" val="3747182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91487572-C736-6F7B-E96F-FC65504A716B}"/>
              </a:ext>
            </a:extLst>
          </p:cNvPr>
          <p:cNvSpPr>
            <a:spLocks noGrp="1"/>
          </p:cNvSpPr>
          <p:nvPr>
            <p:ph sz="quarter" idx="10"/>
          </p:nvPr>
        </p:nvSpPr>
        <p:spPr/>
        <p:txBody>
          <a:bodyPr>
            <a:normAutofit fontScale="70000" lnSpcReduction="20000"/>
          </a:bodyPr>
          <a:lstStyle/>
          <a:p>
            <a:r>
              <a:rPr lang="sv-SE" dirty="0"/>
              <a:t>Dokumentet förtydligar </a:t>
            </a:r>
          </a:p>
          <a:p>
            <a:r>
              <a:rPr lang="sv-SE" dirty="0"/>
              <a:t>Primärvårdens ansvar</a:t>
            </a:r>
          </a:p>
          <a:p>
            <a:pPr>
              <a:buFont typeface="Arial" panose="020B0604020202020204" pitchFamily="34" charset="0"/>
              <a:buChar char="•"/>
            </a:pPr>
            <a:r>
              <a:rPr lang="sv-SE" dirty="0"/>
              <a:t>Remiss till utvidgad utredning på </a:t>
            </a:r>
          </a:p>
          <a:p>
            <a:pPr marL="742950" lvl="1" indent="-285750">
              <a:buFont typeface="Arial" panose="020B0604020202020204" pitchFamily="34" charset="0"/>
              <a:buChar char="•"/>
            </a:pPr>
            <a:r>
              <a:rPr lang="sv-SE" dirty="0"/>
              <a:t>Minnesteam tillhörande psykiatriska akutmottagningen Öppenvård 2. Kriterier för konsultation/remiss framgår av dokumentet.</a:t>
            </a:r>
          </a:p>
          <a:p>
            <a:pPr marL="742950" lvl="1" indent="-285750">
              <a:buFont typeface="Arial" panose="020B0604020202020204" pitchFamily="34" charset="0"/>
              <a:buChar char="•"/>
            </a:pPr>
            <a:r>
              <a:rPr lang="sv-SE" dirty="0"/>
              <a:t>Neurologimottagning vid misstanke om neurologisk sjukdom. Önskat remissinnehåll för misstanke om respektive sjukdom framgår av dokumentet.</a:t>
            </a:r>
          </a:p>
          <a:p>
            <a:r>
              <a:rPr lang="sv-SE" dirty="0"/>
              <a:t>Utredning</a:t>
            </a:r>
          </a:p>
          <a:p>
            <a:pPr lvl="1"/>
            <a:r>
              <a:rPr lang="sv-SE" dirty="0"/>
              <a:t>Status</a:t>
            </a:r>
          </a:p>
          <a:p>
            <a:pPr lvl="1"/>
            <a:r>
              <a:rPr lang="sv-SE" dirty="0"/>
              <a:t>Undersökningar och utredning</a:t>
            </a:r>
          </a:p>
          <a:p>
            <a:pPr lvl="1"/>
            <a:r>
              <a:rPr lang="sv-SE" dirty="0"/>
              <a:t>Provtagningar/provtagningspaket</a:t>
            </a:r>
          </a:p>
          <a:p>
            <a:pPr lvl="1"/>
            <a:r>
              <a:rPr lang="sv-SE" dirty="0"/>
              <a:t>CT hjärna</a:t>
            </a:r>
          </a:p>
          <a:p>
            <a:r>
              <a:rPr lang="sv-SE" dirty="0"/>
              <a:t>Diagnoskoder och differentialdiagnos</a:t>
            </a:r>
          </a:p>
          <a:p>
            <a:r>
              <a:rPr lang="sv-SE" dirty="0"/>
              <a:t>Egenvård och läkemedelsbehandlingar</a:t>
            </a:r>
          </a:p>
          <a:p>
            <a:r>
              <a:rPr lang="sv-SE" dirty="0"/>
              <a:t>Individuell plan i Cosmic</a:t>
            </a:r>
          </a:p>
          <a:p>
            <a:r>
              <a:rPr lang="sv-SE" dirty="0"/>
              <a:t>Uppföljning</a:t>
            </a:r>
          </a:p>
          <a:p>
            <a:r>
              <a:rPr lang="sv-SE" dirty="0"/>
              <a:t>Vanligt förkommande intyg</a:t>
            </a:r>
          </a:p>
        </p:txBody>
      </p:sp>
      <p:sp>
        <p:nvSpPr>
          <p:cNvPr id="2" name="Rubrik 1">
            <a:extLst>
              <a:ext uri="{FF2B5EF4-FFF2-40B4-BE49-F238E27FC236}">
                <a16:creationId xmlns:a16="http://schemas.microsoft.com/office/drawing/2014/main" id="{24A60748-70ED-7042-078A-6D5D00584803}"/>
              </a:ext>
            </a:extLst>
          </p:cNvPr>
          <p:cNvSpPr>
            <a:spLocks noGrp="1"/>
          </p:cNvSpPr>
          <p:nvPr>
            <p:ph type="title"/>
          </p:nvPr>
        </p:nvSpPr>
        <p:spPr/>
        <p:txBody>
          <a:bodyPr/>
          <a:lstStyle/>
          <a:p>
            <a:r>
              <a:rPr lang="sv-SE" dirty="0"/>
              <a:t>Nyheter: förtydligande i basal utredning</a:t>
            </a:r>
          </a:p>
        </p:txBody>
      </p:sp>
    </p:spTree>
    <p:extLst>
      <p:ext uri="{BB962C8B-B14F-4D97-AF65-F5344CB8AC3E}">
        <p14:creationId xmlns:p14="http://schemas.microsoft.com/office/powerpoint/2010/main" val="136526993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a:xfrm>
            <a:off x="554970" y="300252"/>
            <a:ext cx="4010793" cy="540847"/>
          </a:xfrm>
        </p:spPr>
        <p:txBody>
          <a:bodyPr vert="horz" wrap="square" lIns="0" tIns="0" rIns="0" bIns="0" numCol="1" rtlCol="0" anchor="t" anchorCtr="0">
            <a:noAutofit/>
          </a:bodyPr>
          <a:lstStyle/>
          <a:p>
            <a:pPr defTabSz="914400"/>
            <a:r>
              <a:rPr lang="sv-SE" sz="2400" b="1" dirty="0">
                <a:solidFill>
                  <a:srgbClr val="98C200"/>
                </a:solidFill>
              </a:rPr>
              <a:t>Hur underlättar vi införandet (1)?</a:t>
            </a:r>
          </a:p>
        </p:txBody>
      </p:sp>
      <p:sp>
        <p:nvSpPr>
          <p:cNvPr id="3" name="Platshållare för innehåll 2">
            <a:extLst>
              <a:ext uri="{FF2B5EF4-FFF2-40B4-BE49-F238E27FC236}">
                <a16:creationId xmlns:a16="http://schemas.microsoft.com/office/drawing/2014/main" id="{48C88223-B61A-83D8-399F-21FD8CA426A1}"/>
              </a:ext>
            </a:extLst>
          </p:cNvPr>
          <p:cNvSpPr>
            <a:spLocks noGrp="1"/>
          </p:cNvSpPr>
          <p:nvPr>
            <p:ph idx="1"/>
          </p:nvPr>
        </p:nvSpPr>
        <p:spPr>
          <a:xfrm>
            <a:off x="2260620" y="1256076"/>
            <a:ext cx="6229155" cy="3860705"/>
          </a:xfrm>
        </p:spPr>
        <p:txBody>
          <a:bodyPr>
            <a:normAutofit/>
          </a:bodyPr>
          <a:lstStyle/>
          <a:p>
            <a:r>
              <a:rPr lang="sv-SE" dirty="0"/>
              <a:t>Nya sökord i </a:t>
            </a:r>
            <a:r>
              <a:rPr lang="sv-SE" b="1" dirty="0"/>
              <a:t>Öppenvårdsmall läkare PV </a:t>
            </a:r>
            <a:r>
              <a:rPr lang="sv-SE" dirty="0"/>
              <a:t>med information i informationssymbolen per sökord: hjälptext och länkar, för </a:t>
            </a:r>
            <a:r>
              <a:rPr lang="sv-SE" u="sng" dirty="0"/>
              <a:t>alla</a:t>
            </a:r>
            <a:r>
              <a:rPr lang="sv-SE" dirty="0"/>
              <a:t> hälsocentraler. MMSE-NR3 finns i fler mallar: </a:t>
            </a:r>
          </a:p>
          <a:p>
            <a:pPr lvl="1"/>
            <a:r>
              <a:rPr lang="sv-SE" dirty="0"/>
              <a:t>Mall inhyrd kommunpersonal</a:t>
            </a:r>
          </a:p>
          <a:p>
            <a:pPr lvl="1"/>
            <a:r>
              <a:rPr lang="sv-SE" dirty="0"/>
              <a:t>Öppenvårdsmall omvårdnad PV</a:t>
            </a:r>
          </a:p>
          <a:p>
            <a:pPr lvl="1"/>
            <a:r>
              <a:rPr lang="sv-SE" dirty="0"/>
              <a:t>Arbetsterapeutmall</a:t>
            </a:r>
          </a:p>
          <a:p>
            <a:pPr lvl="1"/>
            <a:r>
              <a:rPr lang="sv-SE" dirty="0"/>
              <a:t>Läkarmedverkan SÄBO</a:t>
            </a:r>
            <a:br>
              <a:rPr lang="sv-SE" dirty="0"/>
            </a:br>
            <a:endParaRPr lang="sv-SE" dirty="0"/>
          </a:p>
          <a:p>
            <a:pPr marL="189000" lvl="1" indent="0">
              <a:buNone/>
            </a:pPr>
            <a:endParaRPr lang="sv-SE" dirty="0"/>
          </a:p>
          <a:p>
            <a:pPr lvl="1"/>
            <a:endParaRPr lang="sv-SE" dirty="0"/>
          </a:p>
          <a:p>
            <a:pPr lvl="1"/>
            <a:endParaRPr lang="sv-SE" dirty="0"/>
          </a:p>
          <a:p>
            <a:pPr lvl="1"/>
            <a:endParaRPr lang="sv-SE" dirty="0"/>
          </a:p>
          <a:p>
            <a:pPr lvl="1"/>
            <a:endParaRPr lang="sv-SE" dirty="0"/>
          </a:p>
          <a:p>
            <a:pPr lvl="1"/>
            <a:endParaRPr lang="sv-SE" dirty="0"/>
          </a:p>
          <a:p>
            <a:pPr marL="189000" lvl="1" indent="0">
              <a:buNone/>
            </a:pPr>
            <a:endParaRPr lang="sv-SE" dirty="0"/>
          </a:p>
          <a:p>
            <a:pPr marL="189000" lvl="1" indent="0">
              <a:buNone/>
            </a:pPr>
            <a:endParaRPr lang="sv-SE" dirty="0"/>
          </a:p>
          <a:p>
            <a:pPr marL="189000" lvl="1" indent="0">
              <a:buNone/>
            </a:pPr>
            <a:endParaRPr lang="sv-SE" dirty="0"/>
          </a:p>
        </p:txBody>
      </p:sp>
      <p:cxnSp>
        <p:nvCxnSpPr>
          <p:cNvPr id="7" name="Rak pilkoppling 6">
            <a:extLst>
              <a:ext uri="{FF2B5EF4-FFF2-40B4-BE49-F238E27FC236}">
                <a16:creationId xmlns:a16="http://schemas.microsoft.com/office/drawing/2014/main" id="{6A801E64-F8EA-16BF-3488-5F4EC192FC1A}"/>
              </a:ext>
            </a:extLst>
          </p:cNvPr>
          <p:cNvCxnSpPr>
            <a:cxnSpLocks/>
            <a:endCxn id="12" idx="1"/>
          </p:cNvCxnSpPr>
          <p:nvPr/>
        </p:nvCxnSpPr>
        <p:spPr>
          <a:xfrm>
            <a:off x="1977428" y="3186429"/>
            <a:ext cx="2793394" cy="95695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ruta 7">
            <a:extLst>
              <a:ext uri="{FF2B5EF4-FFF2-40B4-BE49-F238E27FC236}">
                <a16:creationId xmlns:a16="http://schemas.microsoft.com/office/drawing/2014/main" id="{92E5CB10-05E9-9585-BBE5-787A4BF3DEF8}"/>
              </a:ext>
            </a:extLst>
          </p:cNvPr>
          <p:cNvSpPr txBox="1"/>
          <p:nvPr/>
        </p:nvSpPr>
        <p:spPr>
          <a:xfrm rot="855145">
            <a:off x="3519787" y="3478503"/>
            <a:ext cx="857927" cy="300082"/>
          </a:xfrm>
          <a:prstGeom prst="rect">
            <a:avLst/>
          </a:prstGeom>
          <a:solidFill>
            <a:schemeClr val="bg1"/>
          </a:solidFill>
        </p:spPr>
        <p:txBody>
          <a:bodyPr wrap="none" rtlCol="0">
            <a:spAutoFit/>
          </a:bodyPr>
          <a:lstStyle/>
          <a:p>
            <a:pPr defTabSz="685800"/>
            <a:r>
              <a:rPr lang="sv-SE" sz="1350" dirty="0">
                <a:solidFill>
                  <a:srgbClr val="000000"/>
                </a:solidFill>
                <a:latin typeface="Arial"/>
              </a:rPr>
              <a:t>Exempel</a:t>
            </a:r>
          </a:p>
        </p:txBody>
      </p:sp>
      <p:pic>
        <p:nvPicPr>
          <p:cNvPr id="10" name="Bildobjekt 9">
            <a:extLst>
              <a:ext uri="{FF2B5EF4-FFF2-40B4-BE49-F238E27FC236}">
                <a16:creationId xmlns:a16="http://schemas.microsoft.com/office/drawing/2014/main" id="{776565E6-D024-DEAE-8EDE-07AD5500A72E}"/>
              </a:ext>
            </a:extLst>
          </p:cNvPr>
          <p:cNvPicPr>
            <a:picLocks noChangeAspect="1"/>
          </p:cNvPicPr>
          <p:nvPr/>
        </p:nvPicPr>
        <p:blipFill>
          <a:blip r:embed="rId2"/>
          <a:stretch>
            <a:fillRect/>
          </a:stretch>
        </p:blipFill>
        <p:spPr>
          <a:xfrm>
            <a:off x="2411760" y="5589208"/>
            <a:ext cx="2838450" cy="895350"/>
          </a:xfrm>
          <a:prstGeom prst="rect">
            <a:avLst/>
          </a:prstGeom>
        </p:spPr>
      </p:pic>
      <p:pic>
        <p:nvPicPr>
          <p:cNvPr id="11" name="Bildobjekt 10">
            <a:extLst>
              <a:ext uri="{FF2B5EF4-FFF2-40B4-BE49-F238E27FC236}">
                <a16:creationId xmlns:a16="http://schemas.microsoft.com/office/drawing/2014/main" id="{955B8F8E-4150-8838-460F-1F2FAA0E7D57}"/>
              </a:ext>
            </a:extLst>
          </p:cNvPr>
          <p:cNvPicPr>
            <a:picLocks noChangeAspect="1"/>
          </p:cNvPicPr>
          <p:nvPr/>
        </p:nvPicPr>
        <p:blipFill>
          <a:blip r:embed="rId3"/>
          <a:stretch>
            <a:fillRect/>
          </a:stretch>
        </p:blipFill>
        <p:spPr>
          <a:xfrm>
            <a:off x="4860032" y="21697"/>
            <a:ext cx="4010794" cy="1159238"/>
          </a:xfrm>
          <a:prstGeom prst="rect">
            <a:avLst/>
          </a:prstGeom>
          <a:ln>
            <a:noFill/>
          </a:ln>
          <a:effectLst>
            <a:outerShdw blurRad="292100" dist="139700" dir="2700000" algn="tl" rotWithShape="0">
              <a:srgbClr val="333333">
                <a:alpha val="65000"/>
              </a:srgbClr>
            </a:outerShdw>
          </a:effectLst>
        </p:spPr>
      </p:pic>
      <p:pic>
        <p:nvPicPr>
          <p:cNvPr id="12" name="Bildobjekt 11">
            <a:extLst>
              <a:ext uri="{FF2B5EF4-FFF2-40B4-BE49-F238E27FC236}">
                <a16:creationId xmlns:a16="http://schemas.microsoft.com/office/drawing/2014/main" id="{FB1F7EEF-BA01-6F23-3DD7-357F0741388D}"/>
              </a:ext>
            </a:extLst>
          </p:cNvPr>
          <p:cNvPicPr>
            <a:picLocks noChangeAspect="1"/>
          </p:cNvPicPr>
          <p:nvPr/>
        </p:nvPicPr>
        <p:blipFill>
          <a:blip r:embed="rId4"/>
          <a:stretch>
            <a:fillRect/>
          </a:stretch>
        </p:blipFill>
        <p:spPr>
          <a:xfrm>
            <a:off x="4770822" y="3455538"/>
            <a:ext cx="4016391" cy="1375693"/>
          </a:xfrm>
          <a:prstGeom prst="rect">
            <a:avLst/>
          </a:prstGeom>
          <a:ln>
            <a:noFill/>
          </a:ln>
          <a:effectLst>
            <a:outerShdw blurRad="292100" dist="139700" dir="2700000" algn="tl" rotWithShape="0">
              <a:srgbClr val="333333">
                <a:alpha val="65000"/>
              </a:srgbClr>
            </a:outerShdw>
          </a:effectLst>
        </p:spPr>
      </p:pic>
      <p:pic>
        <p:nvPicPr>
          <p:cNvPr id="16" name="Bildobjekt 15">
            <a:extLst>
              <a:ext uri="{FF2B5EF4-FFF2-40B4-BE49-F238E27FC236}">
                <a16:creationId xmlns:a16="http://schemas.microsoft.com/office/drawing/2014/main" id="{782EBC0A-22FA-E08B-34C6-027DD5BE1F12}"/>
              </a:ext>
            </a:extLst>
          </p:cNvPr>
          <p:cNvPicPr>
            <a:picLocks noChangeAspect="1"/>
          </p:cNvPicPr>
          <p:nvPr/>
        </p:nvPicPr>
        <p:blipFill rotWithShape="1">
          <a:blip r:embed="rId5"/>
          <a:srcRect l="13881" t="6106" r="2120" b="3457"/>
          <a:stretch/>
        </p:blipFill>
        <p:spPr>
          <a:xfrm>
            <a:off x="356787" y="2933410"/>
            <a:ext cx="1775045" cy="3442509"/>
          </a:xfrm>
          <a:prstGeom prst="rect">
            <a:avLst/>
          </a:prstGeom>
          <a:ln>
            <a:noFill/>
          </a:ln>
          <a:effectLst>
            <a:outerShdw blurRad="292100" dist="139700" dir="2700000" algn="tl" rotWithShape="0">
              <a:srgbClr val="333333">
                <a:alpha val="65000"/>
              </a:srgbClr>
            </a:outerShdw>
          </a:effectLst>
        </p:spPr>
      </p:pic>
      <p:cxnSp>
        <p:nvCxnSpPr>
          <p:cNvPr id="9" name="Rak pilkoppling 8">
            <a:extLst>
              <a:ext uri="{FF2B5EF4-FFF2-40B4-BE49-F238E27FC236}">
                <a16:creationId xmlns:a16="http://schemas.microsoft.com/office/drawing/2014/main" id="{2F925091-9F94-098B-289A-0A1C0E13308A}"/>
              </a:ext>
            </a:extLst>
          </p:cNvPr>
          <p:cNvCxnSpPr>
            <a:cxnSpLocks/>
          </p:cNvCxnSpPr>
          <p:nvPr/>
        </p:nvCxnSpPr>
        <p:spPr>
          <a:xfrm flipH="1" flipV="1">
            <a:off x="1757637" y="4737473"/>
            <a:ext cx="978571" cy="550807"/>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Rak pilkoppling 19">
            <a:extLst>
              <a:ext uri="{FF2B5EF4-FFF2-40B4-BE49-F238E27FC236}">
                <a16:creationId xmlns:a16="http://schemas.microsoft.com/office/drawing/2014/main" id="{F795F495-9D47-D56D-1528-4B6AD283C501}"/>
              </a:ext>
            </a:extLst>
          </p:cNvPr>
          <p:cNvCxnSpPr>
            <a:cxnSpLocks/>
            <a:endCxn id="11" idx="1"/>
          </p:cNvCxnSpPr>
          <p:nvPr/>
        </p:nvCxnSpPr>
        <p:spPr>
          <a:xfrm flipV="1">
            <a:off x="3980515" y="601316"/>
            <a:ext cx="879517" cy="772627"/>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ruta 17">
            <a:extLst>
              <a:ext uri="{FF2B5EF4-FFF2-40B4-BE49-F238E27FC236}">
                <a16:creationId xmlns:a16="http://schemas.microsoft.com/office/drawing/2014/main" id="{51AA9160-DCA8-CF32-B933-33E86CAF3254}"/>
              </a:ext>
            </a:extLst>
          </p:cNvPr>
          <p:cNvSpPr txBox="1"/>
          <p:nvPr/>
        </p:nvSpPr>
        <p:spPr>
          <a:xfrm>
            <a:off x="2736208" y="5104448"/>
            <a:ext cx="5979842" cy="646331"/>
          </a:xfrm>
          <a:prstGeom prst="rect">
            <a:avLst/>
          </a:prstGeom>
          <a:noFill/>
        </p:spPr>
        <p:txBody>
          <a:bodyPr wrap="none" rtlCol="0">
            <a:spAutoFit/>
          </a:bodyPr>
          <a:lstStyle/>
          <a:p>
            <a:r>
              <a:rPr lang="sv-SE" dirty="0"/>
              <a:t>Datumfält kommer att underlätta uppföljning av ledtider</a:t>
            </a:r>
          </a:p>
          <a:p>
            <a:endParaRPr lang="sv-SE" dirty="0"/>
          </a:p>
        </p:txBody>
      </p:sp>
    </p:spTree>
    <p:extLst>
      <p:ext uri="{BB962C8B-B14F-4D97-AF65-F5344CB8AC3E}">
        <p14:creationId xmlns:p14="http://schemas.microsoft.com/office/powerpoint/2010/main" val="3455076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a:xfrm>
            <a:off x="554970" y="300252"/>
            <a:ext cx="4010793" cy="540847"/>
          </a:xfrm>
        </p:spPr>
        <p:txBody>
          <a:bodyPr vert="horz" wrap="square" lIns="0" tIns="0" rIns="0" bIns="0" numCol="1" rtlCol="0" anchor="t" anchorCtr="0">
            <a:noAutofit/>
          </a:bodyPr>
          <a:lstStyle/>
          <a:p>
            <a:pPr defTabSz="914400"/>
            <a:r>
              <a:rPr lang="sv-SE" sz="2400" b="1" dirty="0">
                <a:solidFill>
                  <a:srgbClr val="98C200"/>
                </a:solidFill>
              </a:rPr>
              <a:t>Hur underlättar vi införandet (1)?</a:t>
            </a:r>
          </a:p>
        </p:txBody>
      </p:sp>
      <p:sp>
        <p:nvSpPr>
          <p:cNvPr id="6" name="textruta 5">
            <a:extLst>
              <a:ext uri="{FF2B5EF4-FFF2-40B4-BE49-F238E27FC236}">
                <a16:creationId xmlns:a16="http://schemas.microsoft.com/office/drawing/2014/main" id="{4FAB03F9-D757-9571-789C-2A65B1F4B76D}"/>
              </a:ext>
            </a:extLst>
          </p:cNvPr>
          <p:cNvSpPr txBox="1"/>
          <p:nvPr/>
        </p:nvSpPr>
        <p:spPr>
          <a:xfrm>
            <a:off x="418481" y="1257898"/>
            <a:ext cx="6241751" cy="646331"/>
          </a:xfrm>
          <a:prstGeom prst="rect">
            <a:avLst/>
          </a:prstGeom>
          <a:noFill/>
        </p:spPr>
        <p:txBody>
          <a:bodyPr wrap="square" rtlCol="0">
            <a:spAutoFit/>
          </a:bodyPr>
          <a:lstStyle/>
          <a:p>
            <a:r>
              <a:rPr lang="sv-SE" dirty="0"/>
              <a:t> </a:t>
            </a:r>
          </a:p>
          <a:p>
            <a:endParaRPr lang="sv-SE" dirty="0"/>
          </a:p>
        </p:txBody>
      </p:sp>
      <p:sp>
        <p:nvSpPr>
          <p:cNvPr id="5" name="Platshållare för innehåll 4">
            <a:extLst>
              <a:ext uri="{FF2B5EF4-FFF2-40B4-BE49-F238E27FC236}">
                <a16:creationId xmlns:a16="http://schemas.microsoft.com/office/drawing/2014/main" id="{D928FFA1-348D-5AA6-AA85-BAAEAF2E3590}"/>
              </a:ext>
            </a:extLst>
          </p:cNvPr>
          <p:cNvSpPr>
            <a:spLocks noGrp="1"/>
          </p:cNvSpPr>
          <p:nvPr>
            <p:ph idx="1"/>
          </p:nvPr>
        </p:nvSpPr>
        <p:spPr>
          <a:xfrm>
            <a:off x="479542" y="1584095"/>
            <a:ext cx="8664458" cy="3111128"/>
          </a:xfrm>
        </p:spPr>
        <p:txBody>
          <a:bodyPr>
            <a:normAutofit/>
          </a:bodyPr>
          <a:lstStyle/>
          <a:p>
            <a:r>
              <a:rPr lang="sv-SE" sz="2000" dirty="0"/>
              <a:t>Svårt att hitta frågeformulär och manualer? Följ dessa länkar</a:t>
            </a:r>
          </a:p>
          <a:p>
            <a:pPr lvl="1"/>
            <a:r>
              <a:rPr lang="sv-SE" sz="2000" dirty="0">
                <a:hlinkClick r:id="rId2"/>
              </a:rPr>
              <a:t>MMSE-NR3 svensk version</a:t>
            </a:r>
            <a:r>
              <a:rPr lang="sv-SE" sz="2000" dirty="0"/>
              <a:t> (intern länk)</a:t>
            </a:r>
          </a:p>
          <a:p>
            <a:pPr lvl="1"/>
            <a:r>
              <a:rPr lang="sv-SE" sz="2000" dirty="0">
                <a:hlinkClick r:id="rId3"/>
              </a:rPr>
              <a:t>MMSE-NR3 svensk version manual</a:t>
            </a:r>
            <a:r>
              <a:rPr lang="sv-SE" sz="2000" dirty="0"/>
              <a:t> (intern länk)</a:t>
            </a:r>
          </a:p>
          <a:p>
            <a:pPr lvl="1"/>
            <a:r>
              <a:rPr lang="sv-SE" sz="2000" dirty="0">
                <a:hlinkClick r:id="rId4"/>
              </a:rPr>
              <a:t>Klocktest</a:t>
            </a:r>
            <a:endParaRPr lang="sv-SE" sz="2000" dirty="0"/>
          </a:p>
          <a:p>
            <a:pPr lvl="1"/>
            <a:r>
              <a:rPr lang="sv-SE" sz="2000" dirty="0">
                <a:hlinkClick r:id="rId5"/>
              </a:rPr>
              <a:t>Rudas – S</a:t>
            </a:r>
            <a:endParaRPr lang="sv-SE" sz="2000" dirty="0"/>
          </a:p>
          <a:p>
            <a:pPr lvl="1"/>
            <a:r>
              <a:rPr lang="sv-SE" sz="2000" dirty="0">
                <a:hlinkClick r:id="rId6"/>
              </a:rPr>
              <a:t>Trail </a:t>
            </a:r>
            <a:r>
              <a:rPr lang="sv-SE" sz="2000" dirty="0" err="1">
                <a:hlinkClick r:id="rId6"/>
              </a:rPr>
              <a:t>making</a:t>
            </a:r>
            <a:r>
              <a:rPr lang="sv-SE" sz="2000" dirty="0">
                <a:hlinkClick r:id="rId6"/>
              </a:rPr>
              <a:t> test A och B</a:t>
            </a:r>
            <a:endParaRPr lang="sv-SE" sz="2000" dirty="0"/>
          </a:p>
          <a:p>
            <a:pPr lvl="1"/>
            <a:r>
              <a:rPr lang="sv-SE" sz="2000" dirty="0">
                <a:hlinkClick r:id="rId7"/>
              </a:rPr>
              <a:t>MoCa</a:t>
            </a:r>
            <a:endParaRPr lang="sv-SE" sz="2000" dirty="0"/>
          </a:p>
          <a:p>
            <a:endParaRPr lang="sv-SE" sz="2000" dirty="0"/>
          </a:p>
          <a:p>
            <a:pPr marL="0" indent="0">
              <a:buNone/>
            </a:pPr>
            <a:endParaRPr lang="sv-SE" dirty="0"/>
          </a:p>
        </p:txBody>
      </p:sp>
    </p:spTree>
    <p:extLst>
      <p:ext uri="{BB962C8B-B14F-4D97-AF65-F5344CB8AC3E}">
        <p14:creationId xmlns:p14="http://schemas.microsoft.com/office/powerpoint/2010/main" val="330801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p:txBody>
          <a:bodyPr vert="horz" wrap="square" lIns="0" tIns="0" rIns="0" bIns="0" numCol="1" rtlCol="0" anchor="t" anchorCtr="0">
            <a:noAutofit/>
          </a:bodyPr>
          <a:lstStyle/>
          <a:p>
            <a:pPr defTabSz="914400"/>
            <a:r>
              <a:rPr lang="sv-SE" sz="2600" b="1" dirty="0">
                <a:solidFill>
                  <a:srgbClr val="98C200"/>
                </a:solidFill>
              </a:rPr>
              <a:t>Hur underlättar vi införandet (2)?</a:t>
            </a:r>
          </a:p>
        </p:txBody>
      </p:sp>
      <p:pic>
        <p:nvPicPr>
          <p:cNvPr id="1026" name="Picture 2">
            <a:extLst>
              <a:ext uri="{FF2B5EF4-FFF2-40B4-BE49-F238E27FC236}">
                <a16:creationId xmlns:a16="http://schemas.microsoft.com/office/drawing/2014/main" id="{96A7BA28-4A95-81A6-BE39-2573959EA7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313" y="2672209"/>
            <a:ext cx="1945449" cy="3021107"/>
          </a:xfrm>
          <a:prstGeom prst="rect">
            <a:avLst/>
          </a:prstGeom>
          <a:noFill/>
          <a:extLst>
            <a:ext uri="{909E8E84-426E-40DD-AFC4-6F175D3DCCD1}">
              <a14:hiddenFill xmlns:a14="http://schemas.microsoft.com/office/drawing/2010/main">
                <a:solidFill>
                  <a:srgbClr val="FFFFFF"/>
                </a:solidFill>
              </a14:hiddenFill>
            </a:ext>
          </a:extLst>
        </p:spPr>
      </p:pic>
      <p:sp>
        <p:nvSpPr>
          <p:cNvPr id="3" name="Platshållare för innehåll 2">
            <a:extLst>
              <a:ext uri="{FF2B5EF4-FFF2-40B4-BE49-F238E27FC236}">
                <a16:creationId xmlns:a16="http://schemas.microsoft.com/office/drawing/2014/main" id="{48C88223-B61A-83D8-399F-21FD8CA426A1}"/>
              </a:ext>
            </a:extLst>
          </p:cNvPr>
          <p:cNvSpPr>
            <a:spLocks noGrp="1"/>
          </p:cNvSpPr>
          <p:nvPr>
            <p:ph idx="1"/>
          </p:nvPr>
        </p:nvSpPr>
        <p:spPr>
          <a:xfrm>
            <a:off x="647100" y="1883011"/>
            <a:ext cx="7848900" cy="3188732"/>
          </a:xfrm>
        </p:spPr>
        <p:txBody>
          <a:bodyPr/>
          <a:lstStyle/>
          <a:p>
            <a:r>
              <a:rPr lang="sv-SE" dirty="0"/>
              <a:t>Cosmic paket: Utredningsprover vid kognitiv svikt för </a:t>
            </a:r>
            <a:r>
              <a:rPr lang="sv-SE" u="sng" dirty="0"/>
              <a:t>alla</a:t>
            </a:r>
            <a:r>
              <a:rPr lang="sv-SE" dirty="0"/>
              <a:t> hälsocentraler</a:t>
            </a:r>
          </a:p>
          <a:p>
            <a:pPr lvl="1"/>
            <a:r>
              <a:rPr lang="sv-SE" dirty="0"/>
              <a:t>Lokala analyser					- Klinisk kemi</a:t>
            </a:r>
          </a:p>
        </p:txBody>
      </p:sp>
      <p:pic>
        <p:nvPicPr>
          <p:cNvPr id="1028" name="Picture 4" descr="En bild som visar text, Teckensnitt, skärmbild&#10;&#10;Automatiskt genererad beskrivning">
            <a:extLst>
              <a:ext uri="{FF2B5EF4-FFF2-40B4-BE49-F238E27FC236}">
                <a16:creationId xmlns:a16="http://schemas.microsoft.com/office/drawing/2014/main" id="{ACC43EE0-9CD1-5EB6-E3C7-1B91A99666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4936" y="2723831"/>
            <a:ext cx="1078706" cy="150733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En bild som visar text, elektronik, skärmbild, programvara&#10;&#10;Automatiskt genererad beskrivning">
            <a:extLst>
              <a:ext uri="{FF2B5EF4-FFF2-40B4-BE49-F238E27FC236}">
                <a16:creationId xmlns:a16="http://schemas.microsoft.com/office/drawing/2014/main" id="{A4B92D33-AF89-EE5E-1FB4-79CED57F49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0383" y="2672209"/>
            <a:ext cx="2628900" cy="225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89378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20348.0"/>
  <p:tag name="AS_RELEASE_DATE" val="2022.04.14"/>
  <p:tag name="AS_TITLE" val="Aspose.Slides for .NET 4.0 Client Profile"/>
  <p:tag name="AS_VERSION" val="22.4"/>
</p:tagLst>
</file>

<file path=ppt/theme/theme1.xml><?xml version="1.0" encoding="utf-8"?>
<a:theme xmlns:a="http://schemas.openxmlformats.org/drawingml/2006/main" name="PPT_mall_RJH 2">
  <a:themeElements>
    <a:clrScheme name="4 - JLL RÖD">
      <a:dk1>
        <a:srgbClr val="111111"/>
      </a:dk1>
      <a:lt1>
        <a:sysClr val="window" lastClr="FFFFFF"/>
      </a:lt1>
      <a:dk2>
        <a:srgbClr val="A59D95"/>
      </a:dk2>
      <a:lt2>
        <a:srgbClr val="FFFFFF"/>
      </a:lt2>
      <a:accent1>
        <a:srgbClr val="981E32"/>
      </a:accent1>
      <a:accent2>
        <a:srgbClr val="DBD7D4"/>
      </a:accent2>
      <a:accent3>
        <a:srgbClr val="F4C8CF"/>
      </a:accent3>
      <a:accent4>
        <a:srgbClr val="A59D95"/>
      </a:accent4>
      <a:accent5>
        <a:srgbClr val="DE5A70"/>
      </a:accent5>
      <a:accent6>
        <a:srgbClr val="C8C4BF"/>
      </a:accent6>
      <a:hlink>
        <a:srgbClr val="004250"/>
      </a:hlink>
      <a:folHlink>
        <a:srgbClr val="A59D95"/>
      </a:folHlink>
    </a:clrScheme>
    <a:fontScheme name="JLL-mall">
      <a:majorFont>
        <a:latin typeface="Verdana"/>
        <a:ea typeface="Verdana"/>
        <a:cs typeface="Arial"/>
      </a:majorFont>
      <a:minorFont>
        <a:latin typeface="Verdana"/>
        <a:ea typeface="Verdan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Region Jämtland Härjedalen - grundmall 1">
  <a:themeElements>
    <a:clrScheme name="1 - Region Jämtland Härjedalen">
      <a:dk1>
        <a:srgbClr val="000000"/>
      </a:dk1>
      <a:lt1>
        <a:srgbClr val="FFFFFF"/>
      </a:lt1>
      <a:dk2>
        <a:srgbClr val="ACA39A"/>
      </a:dk2>
      <a:lt2>
        <a:srgbClr val="FFFFFF"/>
      </a:lt2>
      <a:accent1>
        <a:srgbClr val="97D700"/>
      </a:accent1>
      <a:accent2>
        <a:srgbClr val="D539B5"/>
      </a:accent2>
      <a:accent3>
        <a:srgbClr val="00AEC7"/>
      </a:accent3>
      <a:accent4>
        <a:srgbClr val="84329B"/>
      </a:accent4>
      <a:accent5>
        <a:srgbClr val="64A70B"/>
      </a:accent5>
      <a:accent6>
        <a:srgbClr val="ACA39A"/>
      </a:accent6>
      <a:hlink>
        <a:srgbClr val="000000"/>
      </a:hlink>
      <a:folHlink>
        <a:srgbClr val="796E65"/>
      </a:folHlink>
    </a:clrScheme>
    <a:fontScheme name="RJH - Rubrik Arial Narrow -  Bröd Arial">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B4FCD84-60C7-4CD4-828A-4B73F38676EC}" vid="{303D9469-CD6E-4BA8-986A-1BE8C95A53D8}"/>
    </a:ext>
  </a:extLst>
</a:theme>
</file>

<file path=ppt/theme/theme3.xml><?xml version="1.0" encoding="utf-8"?>
<a:theme xmlns:a="http://schemas.openxmlformats.org/drawingml/2006/main" name="RJH">
  <a:themeElements>
    <a:clrScheme name="Region JH-0416">
      <a:dk1>
        <a:srgbClr val="000000"/>
      </a:dk1>
      <a:lt1>
        <a:srgbClr val="FFFFFF"/>
      </a:lt1>
      <a:dk2>
        <a:srgbClr val="A59C94"/>
      </a:dk2>
      <a:lt2>
        <a:srgbClr val="FFFFFF"/>
      </a:lt2>
      <a:accent1>
        <a:srgbClr val="97D700"/>
      </a:accent1>
      <a:accent2>
        <a:srgbClr val="E6F0F9"/>
      </a:accent2>
      <a:accent3>
        <a:srgbClr val="1C1C1C"/>
      </a:accent3>
      <a:accent4>
        <a:srgbClr val="BFB8AF"/>
      </a:accent4>
      <a:accent5>
        <a:srgbClr val="4E801F"/>
      </a:accent5>
      <a:accent6>
        <a:srgbClr val="96C0E6"/>
      </a:accent6>
      <a:hlink>
        <a:srgbClr val="000000"/>
      </a:hlink>
      <a:folHlink>
        <a:srgbClr val="7F746B"/>
      </a:folHlink>
    </a:clrScheme>
    <a:fontScheme name="RJH - Rubrik Arial Narrow -  Bröd Arial">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JH_mall_anpassade färger.pptx" id="{95C4B7E5-F834-4063-B622-10F4EB466DD8}" vid="{5504849E-FC1A-493C-ADCA-5C793ED58A5E}"/>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PPT_mall_RJH 2</Template>
  <TotalTime>0</TotalTime>
  <Words>771</Words>
  <Application>Microsoft Office PowerPoint</Application>
  <PresentationFormat>Bildspel på skärmen (4:3)</PresentationFormat>
  <Paragraphs>102</Paragraphs>
  <Slides>14</Slides>
  <Notes>1</Notes>
  <HiddenSlides>0</HiddenSlides>
  <MMClips>0</MMClips>
  <ScaleCrop>false</ScaleCrop>
  <HeadingPairs>
    <vt:vector size="6" baseType="variant">
      <vt:variant>
        <vt:lpstr>Använt teckensnitt</vt:lpstr>
      </vt:variant>
      <vt:variant>
        <vt:i4>5</vt:i4>
      </vt:variant>
      <vt:variant>
        <vt:lpstr>Tema</vt:lpstr>
      </vt:variant>
      <vt:variant>
        <vt:i4>3</vt:i4>
      </vt:variant>
      <vt:variant>
        <vt:lpstr>Bildrubriker</vt:lpstr>
      </vt:variant>
      <vt:variant>
        <vt:i4>14</vt:i4>
      </vt:variant>
    </vt:vector>
  </HeadingPairs>
  <TitlesOfParts>
    <vt:vector size="22" baseType="lpstr">
      <vt:lpstr>Arial</vt:lpstr>
      <vt:lpstr>Arial Narrow</vt:lpstr>
      <vt:lpstr>Verdana</vt:lpstr>
      <vt:lpstr>Calibri</vt:lpstr>
      <vt:lpstr>Wingdings</vt:lpstr>
      <vt:lpstr>PPT_mall_RJH 2</vt:lpstr>
      <vt:lpstr>Region Jämtland Härjedalen - grundmall 1</vt:lpstr>
      <vt:lpstr>RJH</vt:lpstr>
      <vt:lpstr>Införande av vårdförlopp Kognitiv svikt vid misstänkt demenssjukdom</vt:lpstr>
      <vt:lpstr>Målsättning med vårdförloppet</vt:lpstr>
      <vt:lpstr>Varför inför vi vårdförloppet?</vt:lpstr>
      <vt:lpstr>Bakgrund</vt:lpstr>
      <vt:lpstr>Utförda aktiviteter</vt:lpstr>
      <vt:lpstr>Nyheter: förtydligande i basal utredning</vt:lpstr>
      <vt:lpstr>Hur underlättar vi införandet (1)?</vt:lpstr>
      <vt:lpstr>Hur underlättar vi införandet (1)?</vt:lpstr>
      <vt:lpstr>Hur underlättar vi införandet (2)?</vt:lpstr>
      <vt:lpstr>Hur underlättar vi införandet (3)?</vt:lpstr>
      <vt:lpstr>Vad återstår? </vt:lpstr>
      <vt:lpstr>Hur följer vi upp införandet?</vt:lpstr>
      <vt:lpstr>Vårdförlopp Kognitiv svikt vid misstänkt demenssjukdom är ett kunskapsstöd som ingår i Nationellt system för kunskapsstyrning</vt:lpstr>
      <vt:lpstr>Kontaktuppgifter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goaj</dc:creator>
  <cp:lastModifiedBy>Marit Nääs</cp:lastModifiedBy>
  <cp:revision>10</cp:revision>
  <dcterms:created xsi:type="dcterms:W3CDTF">2015-01-20T13:41:14Z</dcterms:created>
  <dcterms:modified xsi:type="dcterms:W3CDTF">2025-02-25T07:33:01Z</dcterms:modified>
</cp:coreProperties>
</file>