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859F-3500-4F4D-B896-35C6EB1FD78A}" v="55" dt="2023-01-02T13:47:34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7D8EC0-3303-42A2-B688-98B185FE4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E744027-9D9E-4E00-8006-977DA82B5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FF9E66-3409-4CC0-987C-8C40787E0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DB6835-671C-4F1F-8801-9610085E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7855EC-3CAB-4B98-9761-66FB57311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762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8898C3-ABAF-431A-A42B-81CA01657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F293CC-0682-4087-8249-FD5F40042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091202-C593-4D4A-8C35-BEE54E367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B8123-40C2-480D-B5BD-C4724B71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7F8C0B-1B34-4F30-939A-656168BA4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448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47862EC-E27E-4D31-B396-8E345987B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6C155ED-9B7B-45D1-8583-A3D2EFC0D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1B7BA6-BBAF-469D-9E8D-2D0B4A85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CB96B5-9CB0-4A05-BF94-830BC74A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713CB8-59BB-4292-ADA3-9D985F3D3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48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B6C90E-62F9-4EC4-A457-EE509C4D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3B8393-A7A7-4FE1-BF4C-0EFC685A3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1F472B-9DCE-437D-B6D0-78102975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5351EC-1AF9-491B-859F-974E66F16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B09ECB-4D8B-4529-83D3-F4EE434B5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4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55BFB1-B1B7-4B86-84DB-EAC0FCBC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A4CE39-40D9-42CC-98C6-B80676B61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3859583-7693-4145-BD6B-0F25F223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F331FD-2B5C-4356-BA83-2F48679D8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14D9405-D7B3-40CC-8CCC-279D6B36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3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EF8B3B-85A9-496C-8E52-C236D6373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34E81D-F4C7-4687-8A82-32DE2E3DF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5E1C660-D89A-411B-9333-5A6428618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6212630-933E-4C5C-9539-84A87667C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B08E56E-9690-40C7-B509-945E22BE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1DA77B4-4553-46E1-9E1C-A2C20F8B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67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EC7DA6-C53E-4C77-AC8B-9F660DE8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0E00596-1013-4D20-B1FE-406529209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DED43E7-C424-4B42-A6CD-510B8A589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FC7F49C-68B5-4A09-8EA1-5E726CFF8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159776F-C8D8-4192-A30F-30348064C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164A0F6-089A-48E5-84D4-CD85E517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21D2321-5EAF-487C-9D22-10E730D65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3E745CC-0602-43BB-B6C3-9DBD588B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084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B8E662-0E85-4115-8C57-C2F13D63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D31D05E-30FF-4A16-BDB7-7BB6956E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7D6ADFF-B9B7-4A27-A9DB-67B306E83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CDC3F7A-15CD-4813-B040-BECB712C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947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33E22E2-037F-4AB4-A06B-7AF589003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7B908D-3BFC-42FD-BAD9-CEC61FDC0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BE26DF4-7B94-473C-8E91-E316140B6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880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8AF84-BFD1-4483-8366-9743C46FF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1ECFE8-F0FB-4392-9689-FA8373B98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D7C9C8C-6F4A-4BF3-8C95-9E7118DF6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C2ADF1-2F08-4797-A16E-93A00696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B16A3A-FE26-4A17-BBD5-F246430FC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DE5D54-416B-421B-BD3B-2B6B9323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471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C00205-2157-4BEA-A193-AF0B569A3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B069452-766D-43B0-9D09-AA79CD67A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846A4A9-5B9E-44B7-A197-FBFA2F8AB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1B49C88-6943-4690-8FEA-D1F37C45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78AECA-A204-4AD3-B929-18CB5A6DB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7E755E-AEA0-4271-911C-E5A19A474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93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53AA239-21DF-4D3B-B6B6-8B91604C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A61AF8-4085-417B-848B-46196A71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CA4F39-C8B7-4CF6-8E3A-3939C1606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AFD7F-43A1-434B-A5D1-335017112972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D817AC-4668-4766-B95B-A02F6B29A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340133B-7145-432B-8DE7-1B9BBD33F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C4980-1528-49B1-A3B2-96EA12B75F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653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ktangel 68">
            <a:extLst>
              <a:ext uri="{FF2B5EF4-FFF2-40B4-BE49-F238E27FC236}">
                <a16:creationId xmlns:a16="http://schemas.microsoft.com/office/drawing/2014/main" id="{93CEAB46-1795-4D08-9A3D-12C87018895A}"/>
              </a:ext>
            </a:extLst>
          </p:cNvPr>
          <p:cNvSpPr/>
          <p:nvPr/>
        </p:nvSpPr>
        <p:spPr>
          <a:xfrm>
            <a:off x="494950" y="56837"/>
            <a:ext cx="9980104" cy="66776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D5E93167-5006-487E-886F-5A4B3CDAC34C}"/>
              </a:ext>
            </a:extLst>
          </p:cNvPr>
          <p:cNvCxnSpPr>
            <a:cxnSpLocks/>
          </p:cNvCxnSpPr>
          <p:nvPr/>
        </p:nvCxnSpPr>
        <p:spPr>
          <a:xfrm>
            <a:off x="1716946" y="2229375"/>
            <a:ext cx="8551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6FBB0C2-EE19-437A-B1C1-8F333BEE48E1}"/>
              </a:ext>
            </a:extLst>
          </p:cNvPr>
          <p:cNvSpPr txBox="1"/>
          <p:nvPr/>
        </p:nvSpPr>
        <p:spPr>
          <a:xfrm>
            <a:off x="820027" y="4457001"/>
            <a:ext cx="1971413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En bra förberedelse är att äta en måltid 2-3 timmar innan träningen: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Måltid 2-3 h innan – ta din vanliga insulindos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Måltid 30-60 min innan – minska insulindosen 10-30%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33458D3-3C67-409F-865E-D867ADB6AD3E}"/>
              </a:ext>
            </a:extLst>
          </p:cNvPr>
          <p:cNvSpPr txBox="1"/>
          <p:nvPr/>
        </p:nvSpPr>
        <p:spPr>
          <a:xfrm>
            <a:off x="1711354" y="394285"/>
            <a:ext cx="67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Före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03AF2255-F6F8-4D32-963C-B08BEC648E90}"/>
              </a:ext>
            </a:extLst>
          </p:cNvPr>
          <p:cNvSpPr txBox="1"/>
          <p:nvPr/>
        </p:nvSpPr>
        <p:spPr>
          <a:xfrm>
            <a:off x="4949507" y="385894"/>
            <a:ext cx="813732" cy="377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Under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A54A1CBA-D2BB-498F-8132-9C83AE259A8C}"/>
              </a:ext>
            </a:extLst>
          </p:cNvPr>
          <p:cNvSpPr txBox="1"/>
          <p:nvPr/>
        </p:nvSpPr>
        <p:spPr>
          <a:xfrm>
            <a:off x="8205833" y="394285"/>
            <a:ext cx="813732" cy="377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Efter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F2FB1F24-2CA9-4E89-86CA-4F8BD99A308D}"/>
              </a:ext>
            </a:extLst>
          </p:cNvPr>
          <p:cNvSpPr txBox="1"/>
          <p:nvPr/>
        </p:nvSpPr>
        <p:spPr>
          <a:xfrm>
            <a:off x="3759668" y="667032"/>
            <a:ext cx="813732" cy="377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Start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DC007B71-D715-4B00-A2EF-76265610FD07}"/>
              </a:ext>
            </a:extLst>
          </p:cNvPr>
          <p:cNvSpPr txBox="1"/>
          <p:nvPr/>
        </p:nvSpPr>
        <p:spPr>
          <a:xfrm>
            <a:off x="6428763" y="680126"/>
            <a:ext cx="813732" cy="377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Slut</a:t>
            </a:r>
          </a:p>
        </p:txBody>
      </p: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24906302-E46C-45D6-B877-255F7C36BC0B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4166534" y="1044747"/>
            <a:ext cx="0" cy="918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9B776128-5BF3-4EBD-9E41-F906F2147987}"/>
              </a:ext>
            </a:extLst>
          </p:cNvPr>
          <p:cNvCxnSpPr>
            <a:cxnSpLocks/>
          </p:cNvCxnSpPr>
          <p:nvPr/>
        </p:nvCxnSpPr>
        <p:spPr>
          <a:xfrm>
            <a:off x="6715392" y="1044746"/>
            <a:ext cx="0" cy="918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ruta 15">
            <a:extLst>
              <a:ext uri="{FF2B5EF4-FFF2-40B4-BE49-F238E27FC236}">
                <a16:creationId xmlns:a16="http://schemas.microsoft.com/office/drawing/2014/main" id="{59F33D26-BDBE-4919-A8D3-130C3F5BAB72}"/>
              </a:ext>
            </a:extLst>
          </p:cNvPr>
          <p:cNvSpPr txBox="1"/>
          <p:nvPr/>
        </p:nvSpPr>
        <p:spPr>
          <a:xfrm>
            <a:off x="4689455" y="1324603"/>
            <a:ext cx="1637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Fysisk aktivitet  60-90 minuter</a:t>
            </a:r>
          </a:p>
        </p:txBody>
      </p: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CC56F87C-4955-48C9-93C9-18D7974618CA}"/>
              </a:ext>
            </a:extLst>
          </p:cNvPr>
          <p:cNvCxnSpPr>
            <a:cxnSpLocks/>
          </p:cNvCxnSpPr>
          <p:nvPr/>
        </p:nvCxnSpPr>
        <p:spPr>
          <a:xfrm flipV="1">
            <a:off x="1711354" y="2500160"/>
            <a:ext cx="16778" cy="1953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C3F9BC9E-5AA8-48F2-AA83-358E52400707}"/>
              </a:ext>
            </a:extLst>
          </p:cNvPr>
          <p:cNvCxnSpPr>
            <a:cxnSpLocks/>
          </p:cNvCxnSpPr>
          <p:nvPr/>
        </p:nvCxnSpPr>
        <p:spPr>
          <a:xfrm flipV="1">
            <a:off x="4101815" y="2421174"/>
            <a:ext cx="0" cy="200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23">
            <a:extLst>
              <a:ext uri="{FF2B5EF4-FFF2-40B4-BE49-F238E27FC236}">
                <a16:creationId xmlns:a16="http://schemas.microsoft.com/office/drawing/2014/main" id="{8B2DA9E0-982B-4724-8D52-88C43246F89A}"/>
              </a:ext>
            </a:extLst>
          </p:cNvPr>
          <p:cNvSpPr txBox="1"/>
          <p:nvPr/>
        </p:nvSpPr>
        <p:spPr>
          <a:xfrm>
            <a:off x="3282537" y="4421658"/>
            <a:ext cx="1838590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Precis före träningen: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10 g kolhydrater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Inget insulin</a:t>
            </a:r>
          </a:p>
        </p:txBody>
      </p:sp>
      <p:sp>
        <p:nvSpPr>
          <p:cNvPr id="29" name="Höger klammerparentes 28">
            <a:extLst>
              <a:ext uri="{FF2B5EF4-FFF2-40B4-BE49-F238E27FC236}">
                <a16:creationId xmlns:a16="http://schemas.microsoft.com/office/drawing/2014/main" id="{BE358247-53AC-49D4-A6E7-B251A270D32C}"/>
              </a:ext>
            </a:extLst>
          </p:cNvPr>
          <p:cNvSpPr/>
          <p:nvPr/>
        </p:nvSpPr>
        <p:spPr>
          <a:xfrm rot="5400000">
            <a:off x="5259317" y="1552782"/>
            <a:ext cx="365349" cy="2351043"/>
          </a:xfrm>
          <a:prstGeom prst="rightBrace">
            <a:avLst>
              <a:gd name="adj1" fmla="val 8333"/>
              <a:gd name="adj2" fmla="val 514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4F71EF13-7CB1-44A3-A578-4A43D359D2B6}"/>
              </a:ext>
            </a:extLst>
          </p:cNvPr>
          <p:cNvSpPr txBox="1"/>
          <p:nvPr/>
        </p:nvSpPr>
        <p:spPr>
          <a:xfrm>
            <a:off x="4166535" y="2892856"/>
            <a:ext cx="2508998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Under träningen:</a:t>
            </a:r>
          </a:p>
          <a:p>
            <a:r>
              <a:rPr lang="sv-SE" sz="1400" dirty="0"/>
              <a:t>Fyll på med snabba kolhydrater: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10-30 g kolhydrater beroende på intensitet, duration och kroppsvikt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0,3-0,9 g kolhydrater/kg/h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2A238F9D-BBC8-4BD3-92A5-E105979C2363}"/>
              </a:ext>
            </a:extLst>
          </p:cNvPr>
          <p:cNvSpPr txBox="1"/>
          <p:nvPr/>
        </p:nvSpPr>
        <p:spPr>
          <a:xfrm>
            <a:off x="5820562" y="4421658"/>
            <a:ext cx="2030134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Direkt efter träningen: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Fyll på med snabba kolhydrater 10-40 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Inget </a:t>
            </a:r>
            <a:r>
              <a:rPr lang="sv-SE" sz="1400" dirty="0"/>
              <a:t>insulin eller sänkt insulindos.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18081BA6-F34D-426A-8547-8FE2CAE9B6CF}"/>
              </a:ext>
            </a:extLst>
          </p:cNvPr>
          <p:cNvSpPr txBox="1"/>
          <p:nvPr/>
        </p:nvSpPr>
        <p:spPr>
          <a:xfrm>
            <a:off x="8309658" y="4420700"/>
            <a:ext cx="183859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Ät en rejäl måltid senast 90 minuter efter träningen, gärna med långsamma kolhydrater: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Ta din vanliga insulindos eller minska insulindosen med 10-30%</a:t>
            </a:r>
          </a:p>
        </p:txBody>
      </p:sp>
      <p:cxnSp>
        <p:nvCxnSpPr>
          <p:cNvPr id="55" name="Rak pilkoppling 54">
            <a:extLst>
              <a:ext uri="{FF2B5EF4-FFF2-40B4-BE49-F238E27FC236}">
                <a16:creationId xmlns:a16="http://schemas.microsoft.com/office/drawing/2014/main" id="{CDB2A0FB-21F1-4C96-B2B5-5463B704A557}"/>
              </a:ext>
            </a:extLst>
          </p:cNvPr>
          <p:cNvCxnSpPr>
            <a:cxnSpLocks/>
          </p:cNvCxnSpPr>
          <p:nvPr/>
        </p:nvCxnSpPr>
        <p:spPr>
          <a:xfrm flipV="1">
            <a:off x="6715392" y="2421174"/>
            <a:ext cx="0" cy="200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pilkoppling 56">
            <a:extLst>
              <a:ext uri="{FF2B5EF4-FFF2-40B4-BE49-F238E27FC236}">
                <a16:creationId xmlns:a16="http://schemas.microsoft.com/office/drawing/2014/main" id="{F6C341CB-7273-42B2-B32B-D493F946F328}"/>
              </a:ext>
            </a:extLst>
          </p:cNvPr>
          <p:cNvCxnSpPr>
            <a:cxnSpLocks/>
          </p:cNvCxnSpPr>
          <p:nvPr/>
        </p:nvCxnSpPr>
        <p:spPr>
          <a:xfrm flipV="1">
            <a:off x="9170164" y="2421174"/>
            <a:ext cx="0" cy="200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ruta 57">
            <a:extLst>
              <a:ext uri="{FF2B5EF4-FFF2-40B4-BE49-F238E27FC236}">
                <a16:creationId xmlns:a16="http://schemas.microsoft.com/office/drawing/2014/main" id="{8FD6E3CD-BF47-48C5-A13E-3DF5765E6223}"/>
              </a:ext>
            </a:extLst>
          </p:cNvPr>
          <p:cNvSpPr txBox="1"/>
          <p:nvPr/>
        </p:nvSpPr>
        <p:spPr>
          <a:xfrm>
            <a:off x="10542477" y="100668"/>
            <a:ext cx="1561749" cy="3754874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b="1" dirty="0"/>
              <a:t>10 g kolhydrater:</a:t>
            </a:r>
          </a:p>
          <a:p>
            <a:r>
              <a:rPr lang="sv-SE" sz="1400" dirty="0"/>
              <a:t>½ banan</a:t>
            </a:r>
          </a:p>
          <a:p>
            <a:r>
              <a:rPr lang="sv-SE" sz="1400" dirty="0"/>
              <a:t>1 äpple/päron</a:t>
            </a:r>
          </a:p>
          <a:p>
            <a:r>
              <a:rPr lang="sv-SE" sz="1400" dirty="0"/>
              <a:t>½ apelsin</a:t>
            </a:r>
          </a:p>
          <a:p>
            <a:r>
              <a:rPr lang="sv-SE" sz="1400" dirty="0"/>
              <a:t>2 clementiner</a:t>
            </a:r>
          </a:p>
          <a:p>
            <a:r>
              <a:rPr lang="sv-SE" sz="1400" dirty="0"/>
              <a:t>1 kiwi</a:t>
            </a:r>
          </a:p>
          <a:p>
            <a:r>
              <a:rPr lang="sv-SE" sz="1400" dirty="0"/>
              <a:t>15 russin</a:t>
            </a:r>
          </a:p>
          <a:p>
            <a:r>
              <a:rPr lang="sv-SE" sz="1400" dirty="0"/>
              <a:t>10 jordgubbar</a:t>
            </a:r>
          </a:p>
          <a:p>
            <a:r>
              <a:rPr lang="sv-SE" sz="1400" dirty="0"/>
              <a:t>2 dl hallon</a:t>
            </a:r>
          </a:p>
          <a:p>
            <a:r>
              <a:rPr lang="sv-SE" sz="1400" dirty="0"/>
              <a:t>2 dl mjölk</a:t>
            </a:r>
          </a:p>
          <a:p>
            <a:r>
              <a:rPr lang="sv-SE" sz="1400" dirty="0"/>
              <a:t>1 dl saft</a:t>
            </a:r>
          </a:p>
          <a:p>
            <a:r>
              <a:rPr lang="sv-SE" sz="1400" dirty="0"/>
              <a:t>1 dl sportdryck</a:t>
            </a:r>
          </a:p>
          <a:p>
            <a:r>
              <a:rPr lang="sv-SE" sz="1400" dirty="0"/>
              <a:t>2/3 brödskiva</a:t>
            </a:r>
          </a:p>
          <a:p>
            <a:r>
              <a:rPr lang="sv-SE" sz="1400" dirty="0"/>
              <a:t>1 knäckebröd</a:t>
            </a:r>
          </a:p>
          <a:p>
            <a:r>
              <a:rPr lang="sv-SE" sz="1400" dirty="0"/>
              <a:t>½ slät vetebulle</a:t>
            </a:r>
          </a:p>
          <a:p>
            <a:r>
              <a:rPr lang="sv-SE" sz="1400" dirty="0"/>
              <a:t>2 mariekex</a:t>
            </a:r>
          </a:p>
          <a:p>
            <a:r>
              <a:rPr lang="sv-SE" sz="1400" dirty="0"/>
              <a:t>25 g mjölkchoklad</a:t>
            </a:r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913DAF86-11CE-42E8-961B-DD8C04F106C9}"/>
              </a:ext>
            </a:extLst>
          </p:cNvPr>
          <p:cNvSpPr txBox="1"/>
          <p:nvPr/>
        </p:nvSpPr>
        <p:spPr>
          <a:xfrm>
            <a:off x="10542476" y="4077050"/>
            <a:ext cx="1561749" cy="181588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b="1" dirty="0"/>
              <a:t>Recept</a:t>
            </a:r>
          </a:p>
          <a:p>
            <a:r>
              <a:rPr lang="sv-SE" sz="1400" b="1" dirty="0"/>
              <a:t>Sportdryck:</a:t>
            </a:r>
          </a:p>
          <a:p>
            <a:r>
              <a:rPr lang="sv-SE" sz="1400" dirty="0"/>
              <a:t>(Ca 1 liter)</a:t>
            </a:r>
          </a:p>
          <a:p>
            <a:r>
              <a:rPr lang="sv-SE" sz="1400" dirty="0"/>
              <a:t>1 liter vatten</a:t>
            </a:r>
          </a:p>
          <a:p>
            <a:r>
              <a:rPr lang="sv-SE" sz="1400" dirty="0"/>
              <a:t>1 dl </a:t>
            </a:r>
            <a:r>
              <a:rPr lang="sv-SE" sz="1400" dirty="0" err="1"/>
              <a:t>Dextropur</a:t>
            </a:r>
            <a:endParaRPr lang="sv-SE" sz="1400" dirty="0"/>
          </a:p>
          <a:p>
            <a:r>
              <a:rPr lang="sv-SE" sz="1400" dirty="0"/>
              <a:t>1 krm salt</a:t>
            </a:r>
          </a:p>
          <a:p>
            <a:r>
              <a:rPr lang="sv-SE" sz="1400" dirty="0"/>
              <a:t>1 msk pressad citrus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7C86-7117-8597-6E96-A3F8A74D18F9}"/>
              </a:ext>
            </a:extLst>
          </p:cNvPr>
          <p:cNvSpPr txBox="1"/>
          <p:nvPr/>
        </p:nvSpPr>
        <p:spPr>
          <a:xfrm>
            <a:off x="3278372" y="53163"/>
            <a:ext cx="521881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               </a:t>
            </a:r>
            <a:r>
              <a:rPr lang="en-US" sz="2000" b="1" dirty="0"/>
              <a:t> Barn Diabetes </a:t>
            </a:r>
            <a:r>
              <a:rPr lang="en-US" sz="2000" b="1" dirty="0" err="1"/>
              <a:t>fysisk</a:t>
            </a:r>
            <a:r>
              <a:rPr lang="en-US" sz="2000" b="1" dirty="0"/>
              <a:t> </a:t>
            </a:r>
            <a:r>
              <a:rPr lang="en-US" sz="2000" b="1" dirty="0" err="1"/>
              <a:t>aktivitet</a:t>
            </a:r>
            <a:r>
              <a:rPr lang="en-US" sz="2000" b="1" dirty="0"/>
              <a:t> </a:t>
            </a:r>
            <a:endParaRPr lang="en-US" sz="2000" b="1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AE2BF6-D534-522B-03E6-05F2D4BFBEAE}"/>
              </a:ext>
            </a:extLst>
          </p:cNvPr>
          <p:cNvSpPr txBox="1"/>
          <p:nvPr/>
        </p:nvSpPr>
        <p:spPr>
          <a:xfrm>
            <a:off x="3331536" y="6414977"/>
            <a:ext cx="5050464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ea typeface="+mn-lt"/>
                <a:cs typeface="+mn-lt"/>
              </a:rPr>
              <a:t>Barn- och </a:t>
            </a:r>
            <a:r>
              <a:rPr lang="en-US" sz="1000" dirty="0" err="1">
                <a:ea typeface="+mn-lt"/>
                <a:cs typeface="+mn-lt"/>
              </a:rPr>
              <a:t>ungdomsmottagningen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Barndiabetesteamet</a:t>
            </a:r>
            <a:r>
              <a:rPr lang="en-US" sz="1000" dirty="0">
                <a:ea typeface="+mn-lt"/>
                <a:cs typeface="+mn-lt"/>
              </a:rPr>
              <a:t> Östersunds </a:t>
            </a:r>
            <a:r>
              <a:rPr lang="en-US" sz="1000" dirty="0" err="1">
                <a:ea typeface="+mn-lt"/>
                <a:cs typeface="+mn-lt"/>
              </a:rPr>
              <a:t>sjukhus</a:t>
            </a:r>
            <a:endParaRPr lang="en-US" sz="1000" dirty="0">
              <a:cs typeface="Calibri"/>
            </a:endParaRPr>
          </a:p>
        </p:txBody>
      </p:sp>
      <p:pic>
        <p:nvPicPr>
          <p:cNvPr id="7" name="Bildobjekt 6" descr="En bild som visar Teckensnitt, text, Grafik, logotyp&#10;&#10;Automatiskt genererad beskrivning">
            <a:extLst>
              <a:ext uri="{FF2B5EF4-FFF2-40B4-BE49-F238E27FC236}">
                <a16:creationId xmlns:a16="http://schemas.microsoft.com/office/drawing/2014/main" id="{C0F37FB8-AFA9-CA88-5BD3-908CFE45F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87"/>
            <a:ext cx="1651380" cy="52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8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193</Words>
  <Application>Microsoft Office PowerPoint</Application>
  <PresentationFormat>Bredbild</PresentationFormat>
  <Paragraphs>47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Strandberg von Essen</dc:creator>
  <cp:lastModifiedBy>Ann-Louise Häggman</cp:lastModifiedBy>
  <cp:revision>27</cp:revision>
  <cp:lastPrinted>2022-03-22T14:49:12Z</cp:lastPrinted>
  <dcterms:created xsi:type="dcterms:W3CDTF">2022-03-22T13:57:59Z</dcterms:created>
  <dcterms:modified xsi:type="dcterms:W3CDTF">2024-04-11T13:32:52Z</dcterms:modified>
</cp:coreProperties>
</file>