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279" r:id="rId5"/>
    <p:sldId id="685" r:id="rId6"/>
    <p:sldId id="674" r:id="rId7"/>
    <p:sldId id="368" r:id="rId8"/>
    <p:sldId id="317" r:id="rId9"/>
    <p:sldId id="367" r:id="rId10"/>
    <p:sldId id="369" r:id="rId11"/>
    <p:sldId id="366" r:id="rId12"/>
    <p:sldId id="354" r:id="rId13"/>
    <p:sldId id="681" r:id="rId14"/>
    <p:sldId id="269" r:id="rId15"/>
    <p:sldId id="268" r:id="rId16"/>
    <p:sldId id="271" r:id="rId17"/>
    <p:sldId id="272" r:id="rId1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ika Ersson" initials="AE" lastIdx="1" clrIdx="0">
    <p:extLst>
      <p:ext uri="{19B8F6BF-5375-455C-9EA6-DF929625EA0E}">
        <p15:presenceInfo xmlns:p15="http://schemas.microsoft.com/office/powerpoint/2012/main" userId="S::annika.ersson@regionjh.se::0787ac57-7975-4b6f-84b1-987a7631e8d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C200"/>
    <a:srgbClr val="16DC37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C197E2-C6D5-4992-A206-FB8081C4F5A9}" v="5" dt="2021-04-06T19:09:11.8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4" autoAdjust="0"/>
    <p:restoredTop sz="78864" autoAdjust="0"/>
  </p:normalViewPr>
  <p:slideViewPr>
    <p:cSldViewPr snapToGrid="0">
      <p:cViewPr varScale="1">
        <p:scale>
          <a:sx n="61" d="100"/>
          <a:sy n="61" d="100"/>
        </p:scale>
        <p:origin x="64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 Nilsson" userId="2ca9ade1-a2d9-4039-ac06-97a2c2aea262" providerId="ADAL" clId="{4AC197E2-C6D5-4992-A206-FB8081C4F5A9}"/>
    <pc:docChg chg="undo custSel addSld delSld modSld">
      <pc:chgData name="Sara Nilsson" userId="2ca9ade1-a2d9-4039-ac06-97a2c2aea262" providerId="ADAL" clId="{4AC197E2-C6D5-4992-A206-FB8081C4F5A9}" dt="2021-04-06T19:13:03.223" v="163" actId="1076"/>
      <pc:docMkLst>
        <pc:docMk/>
      </pc:docMkLst>
      <pc:sldChg chg="add del">
        <pc:chgData name="Sara Nilsson" userId="2ca9ade1-a2d9-4039-ac06-97a2c2aea262" providerId="ADAL" clId="{4AC197E2-C6D5-4992-A206-FB8081C4F5A9}" dt="2021-04-06T18:21:21.036" v="64" actId="47"/>
        <pc:sldMkLst>
          <pc:docMk/>
          <pc:sldMk cId="1877574492" sldId="257"/>
        </pc:sldMkLst>
      </pc:sldChg>
      <pc:sldChg chg="add del">
        <pc:chgData name="Sara Nilsson" userId="2ca9ade1-a2d9-4039-ac06-97a2c2aea262" providerId="ADAL" clId="{4AC197E2-C6D5-4992-A206-FB8081C4F5A9}" dt="2021-04-06T18:21:21.036" v="64" actId="47"/>
        <pc:sldMkLst>
          <pc:docMk/>
          <pc:sldMk cId="3535203170" sldId="258"/>
        </pc:sldMkLst>
      </pc:sldChg>
      <pc:sldChg chg="add del">
        <pc:chgData name="Sara Nilsson" userId="2ca9ade1-a2d9-4039-ac06-97a2c2aea262" providerId="ADAL" clId="{4AC197E2-C6D5-4992-A206-FB8081C4F5A9}" dt="2021-04-06T18:21:21.036" v="64" actId="47"/>
        <pc:sldMkLst>
          <pc:docMk/>
          <pc:sldMk cId="138040611" sldId="259"/>
        </pc:sldMkLst>
      </pc:sldChg>
      <pc:sldChg chg="add del">
        <pc:chgData name="Sara Nilsson" userId="2ca9ade1-a2d9-4039-ac06-97a2c2aea262" providerId="ADAL" clId="{4AC197E2-C6D5-4992-A206-FB8081C4F5A9}" dt="2021-04-06T18:21:21.036" v="64" actId="47"/>
        <pc:sldMkLst>
          <pc:docMk/>
          <pc:sldMk cId="2968207398" sldId="260"/>
        </pc:sldMkLst>
      </pc:sldChg>
      <pc:sldChg chg="add del">
        <pc:chgData name="Sara Nilsson" userId="2ca9ade1-a2d9-4039-ac06-97a2c2aea262" providerId="ADAL" clId="{4AC197E2-C6D5-4992-A206-FB8081C4F5A9}" dt="2021-04-06T18:21:21.036" v="64" actId="47"/>
        <pc:sldMkLst>
          <pc:docMk/>
          <pc:sldMk cId="2680681671" sldId="261"/>
        </pc:sldMkLst>
      </pc:sldChg>
      <pc:sldChg chg="add del">
        <pc:chgData name="Sara Nilsson" userId="2ca9ade1-a2d9-4039-ac06-97a2c2aea262" providerId="ADAL" clId="{4AC197E2-C6D5-4992-A206-FB8081C4F5A9}" dt="2021-04-06T18:21:21.036" v="64" actId="47"/>
        <pc:sldMkLst>
          <pc:docMk/>
          <pc:sldMk cId="1294210133" sldId="262"/>
        </pc:sldMkLst>
      </pc:sldChg>
      <pc:sldChg chg="add del">
        <pc:chgData name="Sara Nilsson" userId="2ca9ade1-a2d9-4039-ac06-97a2c2aea262" providerId="ADAL" clId="{4AC197E2-C6D5-4992-A206-FB8081C4F5A9}" dt="2021-04-06T18:21:21.036" v="64" actId="47"/>
        <pc:sldMkLst>
          <pc:docMk/>
          <pc:sldMk cId="2304606541" sldId="263"/>
        </pc:sldMkLst>
      </pc:sldChg>
      <pc:sldChg chg="add del">
        <pc:chgData name="Sara Nilsson" userId="2ca9ade1-a2d9-4039-ac06-97a2c2aea262" providerId="ADAL" clId="{4AC197E2-C6D5-4992-A206-FB8081C4F5A9}" dt="2021-04-06T18:21:21.036" v="64" actId="47"/>
        <pc:sldMkLst>
          <pc:docMk/>
          <pc:sldMk cId="1944368337" sldId="264"/>
        </pc:sldMkLst>
      </pc:sldChg>
      <pc:sldChg chg="add del">
        <pc:chgData name="Sara Nilsson" userId="2ca9ade1-a2d9-4039-ac06-97a2c2aea262" providerId="ADAL" clId="{4AC197E2-C6D5-4992-A206-FB8081C4F5A9}" dt="2021-04-06T18:21:21.036" v="64" actId="47"/>
        <pc:sldMkLst>
          <pc:docMk/>
          <pc:sldMk cId="842213654" sldId="265"/>
        </pc:sldMkLst>
      </pc:sldChg>
      <pc:sldChg chg="add del">
        <pc:chgData name="Sara Nilsson" userId="2ca9ade1-a2d9-4039-ac06-97a2c2aea262" providerId="ADAL" clId="{4AC197E2-C6D5-4992-A206-FB8081C4F5A9}" dt="2021-04-06T18:21:21.036" v="64" actId="47"/>
        <pc:sldMkLst>
          <pc:docMk/>
          <pc:sldMk cId="2615676935" sldId="266"/>
        </pc:sldMkLst>
      </pc:sldChg>
      <pc:sldChg chg="modSp add mod">
        <pc:chgData name="Sara Nilsson" userId="2ca9ade1-a2d9-4039-ac06-97a2c2aea262" providerId="ADAL" clId="{4AC197E2-C6D5-4992-A206-FB8081C4F5A9}" dt="2021-04-06T19:12:01.134" v="149" actId="1076"/>
        <pc:sldMkLst>
          <pc:docMk/>
          <pc:sldMk cId="1587909854" sldId="268"/>
        </pc:sldMkLst>
        <pc:spChg chg="mod">
          <ac:chgData name="Sara Nilsson" userId="2ca9ade1-a2d9-4039-ac06-97a2c2aea262" providerId="ADAL" clId="{4AC197E2-C6D5-4992-A206-FB8081C4F5A9}" dt="2021-04-06T19:12:01.134" v="149" actId="1076"/>
          <ac:spMkLst>
            <pc:docMk/>
            <pc:sldMk cId="1587909854" sldId="268"/>
            <ac:spMk id="2" creationId="{EECF270B-A725-4820-A18F-5A3C503C2D67}"/>
          </ac:spMkLst>
        </pc:spChg>
        <pc:spChg chg="mod">
          <ac:chgData name="Sara Nilsson" userId="2ca9ade1-a2d9-4039-ac06-97a2c2aea262" providerId="ADAL" clId="{4AC197E2-C6D5-4992-A206-FB8081C4F5A9}" dt="2021-04-06T19:11:58.182" v="148" actId="1076"/>
          <ac:spMkLst>
            <pc:docMk/>
            <pc:sldMk cId="1587909854" sldId="268"/>
            <ac:spMk id="3" creationId="{3708FAD9-4F2C-442D-A93A-85A04AE750F1}"/>
          </ac:spMkLst>
        </pc:spChg>
      </pc:sldChg>
      <pc:sldChg chg="modSp add mod">
        <pc:chgData name="Sara Nilsson" userId="2ca9ade1-a2d9-4039-ac06-97a2c2aea262" providerId="ADAL" clId="{4AC197E2-C6D5-4992-A206-FB8081C4F5A9}" dt="2021-04-06T19:11:48.412" v="146" actId="1076"/>
        <pc:sldMkLst>
          <pc:docMk/>
          <pc:sldMk cId="4136418625" sldId="269"/>
        </pc:sldMkLst>
        <pc:spChg chg="mod">
          <ac:chgData name="Sara Nilsson" userId="2ca9ade1-a2d9-4039-ac06-97a2c2aea262" providerId="ADAL" clId="{4AC197E2-C6D5-4992-A206-FB8081C4F5A9}" dt="2021-04-06T19:11:48.412" v="146" actId="1076"/>
          <ac:spMkLst>
            <pc:docMk/>
            <pc:sldMk cId="4136418625" sldId="269"/>
            <ac:spMk id="2" creationId="{E7FB8CEC-B11E-4D44-8F35-DD0E480168D1}"/>
          </ac:spMkLst>
        </pc:spChg>
        <pc:spChg chg="mod">
          <ac:chgData name="Sara Nilsson" userId="2ca9ade1-a2d9-4039-ac06-97a2c2aea262" providerId="ADAL" clId="{4AC197E2-C6D5-4992-A206-FB8081C4F5A9}" dt="2021-04-06T19:11:40.267" v="144" actId="1076"/>
          <ac:spMkLst>
            <pc:docMk/>
            <pc:sldMk cId="4136418625" sldId="269"/>
            <ac:spMk id="11" creationId="{11391BDD-9EE1-45BB-A338-2024083DB1CF}"/>
          </ac:spMkLst>
        </pc:spChg>
        <pc:graphicFrameChg chg="mod modGraphic">
          <ac:chgData name="Sara Nilsson" userId="2ca9ade1-a2d9-4039-ac06-97a2c2aea262" providerId="ADAL" clId="{4AC197E2-C6D5-4992-A206-FB8081C4F5A9}" dt="2021-04-06T19:11:44.232" v="145" actId="1076"/>
          <ac:graphicFrameMkLst>
            <pc:docMk/>
            <pc:sldMk cId="4136418625" sldId="269"/>
            <ac:graphicFrameMk id="4" creationId="{F7345933-0C9D-4D03-A8AE-97728296A1F6}"/>
          </ac:graphicFrameMkLst>
        </pc:graphicFrameChg>
      </pc:sldChg>
      <pc:sldChg chg="modSp add mod">
        <pc:chgData name="Sara Nilsson" userId="2ca9ade1-a2d9-4039-ac06-97a2c2aea262" providerId="ADAL" clId="{4AC197E2-C6D5-4992-A206-FB8081C4F5A9}" dt="2021-04-06T19:13:03.223" v="163" actId="1076"/>
        <pc:sldMkLst>
          <pc:docMk/>
          <pc:sldMk cId="1235407912" sldId="271"/>
        </pc:sldMkLst>
        <pc:spChg chg="mod">
          <ac:chgData name="Sara Nilsson" userId="2ca9ade1-a2d9-4039-ac06-97a2c2aea262" providerId="ADAL" clId="{4AC197E2-C6D5-4992-A206-FB8081C4F5A9}" dt="2021-04-06T19:12:23.657" v="154" actId="1076"/>
          <ac:spMkLst>
            <pc:docMk/>
            <pc:sldMk cId="1235407912" sldId="271"/>
            <ac:spMk id="10" creationId="{099EA32C-530D-40F9-AB1D-0ED5655C382F}"/>
          </ac:spMkLst>
        </pc:spChg>
        <pc:spChg chg="mod">
          <ac:chgData name="Sara Nilsson" userId="2ca9ade1-a2d9-4039-ac06-97a2c2aea262" providerId="ADAL" clId="{4AC197E2-C6D5-4992-A206-FB8081C4F5A9}" dt="2021-04-06T19:13:03.223" v="163" actId="1076"/>
          <ac:spMkLst>
            <pc:docMk/>
            <pc:sldMk cId="1235407912" sldId="271"/>
            <ac:spMk id="12" creationId="{D58FCDD0-7009-4E31-AA25-4FB40A5B097D}"/>
          </ac:spMkLst>
        </pc:spChg>
        <pc:picChg chg="mod">
          <ac:chgData name="Sara Nilsson" userId="2ca9ade1-a2d9-4039-ac06-97a2c2aea262" providerId="ADAL" clId="{4AC197E2-C6D5-4992-A206-FB8081C4F5A9}" dt="2021-04-06T19:12:58.831" v="162" actId="1076"/>
          <ac:picMkLst>
            <pc:docMk/>
            <pc:sldMk cId="1235407912" sldId="271"/>
            <ac:picMk id="5" creationId="{DAB5F191-C7D0-49CD-9B22-0BF35FEE82B4}"/>
          </ac:picMkLst>
        </pc:picChg>
      </pc:sldChg>
      <pc:sldChg chg="modSp mod">
        <pc:chgData name="Sara Nilsson" userId="2ca9ade1-a2d9-4039-ac06-97a2c2aea262" providerId="ADAL" clId="{4AC197E2-C6D5-4992-A206-FB8081C4F5A9}" dt="2021-04-06T18:18:59.809" v="11" actId="20577"/>
        <pc:sldMkLst>
          <pc:docMk/>
          <pc:sldMk cId="789931163" sldId="279"/>
        </pc:sldMkLst>
        <pc:spChg chg="mod">
          <ac:chgData name="Sara Nilsson" userId="2ca9ade1-a2d9-4039-ac06-97a2c2aea262" providerId="ADAL" clId="{4AC197E2-C6D5-4992-A206-FB8081C4F5A9}" dt="2021-04-06T18:18:59.809" v="11" actId="20577"/>
          <ac:spMkLst>
            <pc:docMk/>
            <pc:sldMk cId="789931163" sldId="279"/>
            <ac:spMk id="2" creationId="{5FB0D34E-A546-4D1D-8C13-BC6BF08C5E40}"/>
          </ac:spMkLst>
        </pc:spChg>
      </pc:sldChg>
      <pc:sldChg chg="modSp add del mod">
        <pc:chgData name="Sara Nilsson" userId="2ca9ade1-a2d9-4039-ac06-97a2c2aea262" providerId="ADAL" clId="{4AC197E2-C6D5-4992-A206-FB8081C4F5A9}" dt="2021-04-06T18:24:05.136" v="94" actId="1076"/>
        <pc:sldMkLst>
          <pc:docMk/>
          <pc:sldMk cId="1065765752" sldId="317"/>
        </pc:sldMkLst>
        <pc:spChg chg="mod">
          <ac:chgData name="Sara Nilsson" userId="2ca9ade1-a2d9-4039-ac06-97a2c2aea262" providerId="ADAL" clId="{4AC197E2-C6D5-4992-A206-FB8081C4F5A9}" dt="2021-04-06T18:23:14.163" v="87" actId="1076"/>
          <ac:spMkLst>
            <pc:docMk/>
            <pc:sldMk cId="1065765752" sldId="317"/>
            <ac:spMk id="2" creationId="{E2F1DB07-018D-411D-9840-7C6AF1A5AEC3}"/>
          </ac:spMkLst>
        </pc:spChg>
        <pc:graphicFrameChg chg="mod">
          <ac:chgData name="Sara Nilsson" userId="2ca9ade1-a2d9-4039-ac06-97a2c2aea262" providerId="ADAL" clId="{4AC197E2-C6D5-4992-A206-FB8081C4F5A9}" dt="2021-04-06T18:23:59.378" v="93" actId="1076"/>
          <ac:graphicFrameMkLst>
            <pc:docMk/>
            <pc:sldMk cId="1065765752" sldId="317"/>
            <ac:graphicFrameMk id="5" creationId="{8C139481-8C2E-4AD3-B803-8933CF573980}"/>
          </ac:graphicFrameMkLst>
        </pc:graphicFrameChg>
        <pc:graphicFrameChg chg="mod">
          <ac:chgData name="Sara Nilsson" userId="2ca9ade1-a2d9-4039-ac06-97a2c2aea262" providerId="ADAL" clId="{4AC197E2-C6D5-4992-A206-FB8081C4F5A9}" dt="2021-04-06T18:24:05.136" v="94" actId="1076"/>
          <ac:graphicFrameMkLst>
            <pc:docMk/>
            <pc:sldMk cId="1065765752" sldId="317"/>
            <ac:graphicFrameMk id="8" creationId="{00000000-0008-0000-0000-000003000000}"/>
          </ac:graphicFrameMkLst>
        </pc:graphicFrameChg>
      </pc:sldChg>
      <pc:sldChg chg="add del">
        <pc:chgData name="Sara Nilsson" userId="2ca9ade1-a2d9-4039-ac06-97a2c2aea262" providerId="ADAL" clId="{4AC197E2-C6D5-4992-A206-FB8081C4F5A9}" dt="2021-04-06T18:21:28.482" v="65" actId="47"/>
        <pc:sldMkLst>
          <pc:docMk/>
          <pc:sldMk cId="3078023152" sldId="347"/>
        </pc:sldMkLst>
      </pc:sldChg>
      <pc:sldChg chg="modSp add del mod">
        <pc:chgData name="Sara Nilsson" userId="2ca9ade1-a2d9-4039-ac06-97a2c2aea262" providerId="ADAL" clId="{4AC197E2-C6D5-4992-A206-FB8081C4F5A9}" dt="2021-04-06T18:25:46.756" v="111" actId="14100"/>
        <pc:sldMkLst>
          <pc:docMk/>
          <pc:sldMk cId="45520816" sldId="354"/>
        </pc:sldMkLst>
        <pc:spChg chg="mod">
          <ac:chgData name="Sara Nilsson" userId="2ca9ade1-a2d9-4039-ac06-97a2c2aea262" providerId="ADAL" clId="{4AC197E2-C6D5-4992-A206-FB8081C4F5A9}" dt="2021-04-06T18:25:46.756" v="111" actId="14100"/>
          <ac:spMkLst>
            <pc:docMk/>
            <pc:sldMk cId="45520816" sldId="354"/>
            <ac:spMk id="3" creationId="{A3457A7E-A35A-46DD-BE63-40EC5AE8DD25}"/>
          </ac:spMkLst>
        </pc:spChg>
        <pc:graphicFrameChg chg="mod">
          <ac:chgData name="Sara Nilsson" userId="2ca9ade1-a2d9-4039-ac06-97a2c2aea262" providerId="ADAL" clId="{4AC197E2-C6D5-4992-A206-FB8081C4F5A9}" dt="2021-04-06T18:25:44.106" v="110" actId="1076"/>
          <ac:graphicFrameMkLst>
            <pc:docMk/>
            <pc:sldMk cId="45520816" sldId="354"/>
            <ac:graphicFrameMk id="4" creationId="{16CE913D-7132-40AB-901A-9D2258D31F60}"/>
          </ac:graphicFrameMkLst>
        </pc:graphicFrameChg>
      </pc:sldChg>
      <pc:sldChg chg="add del">
        <pc:chgData name="Sara Nilsson" userId="2ca9ade1-a2d9-4039-ac06-97a2c2aea262" providerId="ADAL" clId="{4AC197E2-C6D5-4992-A206-FB8081C4F5A9}" dt="2021-04-06T18:21:28.482" v="65" actId="47"/>
        <pc:sldMkLst>
          <pc:docMk/>
          <pc:sldMk cId="2883713677" sldId="355"/>
        </pc:sldMkLst>
      </pc:sldChg>
      <pc:sldChg chg="add del">
        <pc:chgData name="Sara Nilsson" userId="2ca9ade1-a2d9-4039-ac06-97a2c2aea262" providerId="ADAL" clId="{4AC197E2-C6D5-4992-A206-FB8081C4F5A9}" dt="2021-04-06T18:21:28.482" v="65" actId="47"/>
        <pc:sldMkLst>
          <pc:docMk/>
          <pc:sldMk cId="1043480853" sldId="358"/>
        </pc:sldMkLst>
      </pc:sldChg>
      <pc:sldChg chg="modSp add mod">
        <pc:chgData name="Sara Nilsson" userId="2ca9ade1-a2d9-4039-ac06-97a2c2aea262" providerId="ADAL" clId="{4AC197E2-C6D5-4992-A206-FB8081C4F5A9}" dt="2021-04-06T18:25:27.094" v="108" actId="1076"/>
        <pc:sldMkLst>
          <pc:docMk/>
          <pc:sldMk cId="2865182590" sldId="366"/>
        </pc:sldMkLst>
        <pc:graphicFrameChg chg="mod modGraphic">
          <ac:chgData name="Sara Nilsson" userId="2ca9ade1-a2d9-4039-ac06-97a2c2aea262" providerId="ADAL" clId="{4AC197E2-C6D5-4992-A206-FB8081C4F5A9}" dt="2021-04-06T18:25:27.094" v="108" actId="1076"/>
          <ac:graphicFrameMkLst>
            <pc:docMk/>
            <pc:sldMk cId="2865182590" sldId="366"/>
            <ac:graphicFrameMk id="3" creationId="{CB0B028E-1EEB-45DE-8841-49C920FD0309}"/>
          </ac:graphicFrameMkLst>
        </pc:graphicFrameChg>
        <pc:graphicFrameChg chg="mod modGraphic">
          <ac:chgData name="Sara Nilsson" userId="2ca9ade1-a2d9-4039-ac06-97a2c2aea262" providerId="ADAL" clId="{4AC197E2-C6D5-4992-A206-FB8081C4F5A9}" dt="2021-04-06T18:25:16.838" v="106" actId="1076"/>
          <ac:graphicFrameMkLst>
            <pc:docMk/>
            <pc:sldMk cId="2865182590" sldId="366"/>
            <ac:graphicFrameMk id="5" creationId="{37B6BCB5-3B40-46D9-ABBB-46587417BE99}"/>
          </ac:graphicFrameMkLst>
        </pc:graphicFrameChg>
      </pc:sldChg>
      <pc:sldChg chg="delSp modSp add mod">
        <pc:chgData name="Sara Nilsson" userId="2ca9ade1-a2d9-4039-ac06-97a2c2aea262" providerId="ADAL" clId="{4AC197E2-C6D5-4992-A206-FB8081C4F5A9}" dt="2021-04-06T18:24:28.753" v="99" actId="1076"/>
        <pc:sldMkLst>
          <pc:docMk/>
          <pc:sldMk cId="4055798764" sldId="367"/>
        </pc:sldMkLst>
        <pc:spChg chg="del">
          <ac:chgData name="Sara Nilsson" userId="2ca9ade1-a2d9-4039-ac06-97a2c2aea262" providerId="ADAL" clId="{4AC197E2-C6D5-4992-A206-FB8081C4F5A9}" dt="2021-04-06T18:24:11.740" v="95" actId="478"/>
          <ac:spMkLst>
            <pc:docMk/>
            <pc:sldMk cId="4055798764" sldId="367"/>
            <ac:spMk id="2" creationId="{18FC5EDC-D64D-431C-B983-C2D366ACCE1B}"/>
          </ac:spMkLst>
        </pc:spChg>
        <pc:spChg chg="del">
          <ac:chgData name="Sara Nilsson" userId="2ca9ade1-a2d9-4039-ac06-97a2c2aea262" providerId="ADAL" clId="{4AC197E2-C6D5-4992-A206-FB8081C4F5A9}" dt="2021-04-06T18:24:16.878" v="96" actId="478"/>
          <ac:spMkLst>
            <pc:docMk/>
            <pc:sldMk cId="4055798764" sldId="367"/>
            <ac:spMk id="4" creationId="{19E1FBA3-8D1B-4815-976F-F99BA31B5B99}"/>
          </ac:spMkLst>
        </pc:spChg>
        <pc:picChg chg="mod">
          <ac:chgData name="Sara Nilsson" userId="2ca9ade1-a2d9-4039-ac06-97a2c2aea262" providerId="ADAL" clId="{4AC197E2-C6D5-4992-A206-FB8081C4F5A9}" dt="2021-04-06T18:24:24.089" v="98" actId="1076"/>
          <ac:picMkLst>
            <pc:docMk/>
            <pc:sldMk cId="4055798764" sldId="367"/>
            <ac:picMk id="5" creationId="{31DAA57E-7296-4A82-A82B-20D6F7D44706}"/>
          </ac:picMkLst>
        </pc:picChg>
        <pc:picChg chg="mod">
          <ac:chgData name="Sara Nilsson" userId="2ca9ade1-a2d9-4039-ac06-97a2c2aea262" providerId="ADAL" clId="{4AC197E2-C6D5-4992-A206-FB8081C4F5A9}" dt="2021-04-06T18:24:28.753" v="99" actId="1076"/>
          <ac:picMkLst>
            <pc:docMk/>
            <pc:sldMk cId="4055798764" sldId="367"/>
            <ac:picMk id="7" creationId="{A53203B1-6E5F-42C1-B6E4-B1E9AB8813B4}"/>
          </ac:picMkLst>
        </pc:picChg>
      </pc:sldChg>
      <pc:sldChg chg="delSp modSp add mod">
        <pc:chgData name="Sara Nilsson" userId="2ca9ade1-a2d9-4039-ac06-97a2c2aea262" providerId="ADAL" clId="{4AC197E2-C6D5-4992-A206-FB8081C4F5A9}" dt="2021-04-06T18:23:03.676" v="85" actId="1076"/>
        <pc:sldMkLst>
          <pc:docMk/>
          <pc:sldMk cId="274542469" sldId="368"/>
        </pc:sldMkLst>
        <pc:spChg chg="del">
          <ac:chgData name="Sara Nilsson" userId="2ca9ade1-a2d9-4039-ac06-97a2c2aea262" providerId="ADAL" clId="{4AC197E2-C6D5-4992-A206-FB8081C4F5A9}" dt="2021-04-06T18:22:53.847" v="82" actId="478"/>
          <ac:spMkLst>
            <pc:docMk/>
            <pc:sldMk cId="274542469" sldId="368"/>
            <ac:spMk id="2" creationId="{9AE85F39-DDED-4DBB-A487-CC48BE38F20A}"/>
          </ac:spMkLst>
        </pc:spChg>
        <pc:spChg chg="del">
          <ac:chgData name="Sara Nilsson" userId="2ca9ade1-a2d9-4039-ac06-97a2c2aea262" providerId="ADAL" clId="{4AC197E2-C6D5-4992-A206-FB8081C4F5A9}" dt="2021-04-06T18:22:47.647" v="80" actId="478"/>
          <ac:spMkLst>
            <pc:docMk/>
            <pc:sldMk cId="274542469" sldId="368"/>
            <ac:spMk id="3" creationId="{A94ACA4E-5902-400B-A4DE-E71BCF8B4AF1}"/>
          </ac:spMkLst>
        </pc:spChg>
        <pc:spChg chg="del">
          <ac:chgData name="Sara Nilsson" userId="2ca9ade1-a2d9-4039-ac06-97a2c2aea262" providerId="ADAL" clId="{4AC197E2-C6D5-4992-A206-FB8081C4F5A9}" dt="2021-04-06T18:22:50.588" v="81" actId="478"/>
          <ac:spMkLst>
            <pc:docMk/>
            <pc:sldMk cId="274542469" sldId="368"/>
            <ac:spMk id="4" creationId="{63A44AE0-CF80-4818-91FD-70843EDE8BBF}"/>
          </ac:spMkLst>
        </pc:spChg>
        <pc:picChg chg="mod">
          <ac:chgData name="Sara Nilsson" userId="2ca9ade1-a2d9-4039-ac06-97a2c2aea262" providerId="ADAL" clId="{4AC197E2-C6D5-4992-A206-FB8081C4F5A9}" dt="2021-04-06T18:23:03.676" v="85" actId="1076"/>
          <ac:picMkLst>
            <pc:docMk/>
            <pc:sldMk cId="274542469" sldId="368"/>
            <ac:picMk id="6" creationId="{9519F591-C5EF-4498-8FEE-F7C0C16B01B4}"/>
          </ac:picMkLst>
        </pc:picChg>
      </pc:sldChg>
      <pc:sldChg chg="delSp modSp add mod">
        <pc:chgData name="Sara Nilsson" userId="2ca9ade1-a2d9-4039-ac06-97a2c2aea262" providerId="ADAL" clId="{4AC197E2-C6D5-4992-A206-FB8081C4F5A9}" dt="2021-04-06T18:24:58.077" v="104" actId="1076"/>
        <pc:sldMkLst>
          <pc:docMk/>
          <pc:sldMk cId="3952459263" sldId="369"/>
        </pc:sldMkLst>
        <pc:spChg chg="mod">
          <ac:chgData name="Sara Nilsson" userId="2ca9ade1-a2d9-4039-ac06-97a2c2aea262" providerId="ADAL" clId="{4AC197E2-C6D5-4992-A206-FB8081C4F5A9}" dt="2021-04-06T18:24:58.077" v="104" actId="1076"/>
          <ac:spMkLst>
            <pc:docMk/>
            <pc:sldMk cId="3952459263" sldId="369"/>
            <ac:spMk id="2" creationId="{2E92B8DD-F67E-4C9F-AA42-7A17F9731EB1}"/>
          </ac:spMkLst>
        </pc:spChg>
        <pc:spChg chg="del">
          <ac:chgData name="Sara Nilsson" userId="2ca9ade1-a2d9-4039-ac06-97a2c2aea262" providerId="ADAL" clId="{4AC197E2-C6D5-4992-A206-FB8081C4F5A9}" dt="2021-04-06T18:24:35.251" v="100" actId="478"/>
          <ac:spMkLst>
            <pc:docMk/>
            <pc:sldMk cId="3952459263" sldId="369"/>
            <ac:spMk id="4" creationId="{7557A515-1647-4505-84B7-B8BC6E64D3FA}"/>
          </ac:spMkLst>
        </pc:spChg>
        <pc:graphicFrameChg chg="mod">
          <ac:chgData name="Sara Nilsson" userId="2ca9ade1-a2d9-4039-ac06-97a2c2aea262" providerId="ADAL" clId="{4AC197E2-C6D5-4992-A206-FB8081C4F5A9}" dt="2021-04-06T18:24:43.720" v="102" actId="1076"/>
          <ac:graphicFrameMkLst>
            <pc:docMk/>
            <pc:sldMk cId="3952459263" sldId="369"/>
            <ac:graphicFrameMk id="5" creationId="{8965745C-10FC-4E15-84B6-5A315AE9FD9C}"/>
          </ac:graphicFrameMkLst>
        </pc:graphicFrameChg>
      </pc:sldChg>
      <pc:sldChg chg="modSp mod">
        <pc:chgData name="Sara Nilsson" userId="2ca9ade1-a2d9-4039-ac06-97a2c2aea262" providerId="ADAL" clId="{4AC197E2-C6D5-4992-A206-FB8081C4F5A9}" dt="2021-04-06T18:20:56.905" v="61" actId="20577"/>
        <pc:sldMkLst>
          <pc:docMk/>
          <pc:sldMk cId="1545232544" sldId="674"/>
        </pc:sldMkLst>
        <pc:spChg chg="mod">
          <ac:chgData name="Sara Nilsson" userId="2ca9ade1-a2d9-4039-ac06-97a2c2aea262" providerId="ADAL" clId="{4AC197E2-C6D5-4992-A206-FB8081C4F5A9}" dt="2021-04-06T18:20:56.905" v="61" actId="20577"/>
          <ac:spMkLst>
            <pc:docMk/>
            <pc:sldMk cId="1545232544" sldId="674"/>
            <ac:spMk id="4" creationId="{842090AB-CB83-441D-B3D9-94C8D5CDF8A5}"/>
          </ac:spMkLst>
        </pc:spChg>
      </pc:sldChg>
      <pc:sldChg chg="modSp add del mod">
        <pc:chgData name="Sara Nilsson" userId="2ca9ade1-a2d9-4039-ac06-97a2c2aea262" providerId="ADAL" clId="{4AC197E2-C6D5-4992-A206-FB8081C4F5A9}" dt="2021-04-06T18:21:36.749" v="78" actId="20577"/>
        <pc:sldMkLst>
          <pc:docMk/>
          <pc:sldMk cId="3250935113" sldId="681"/>
        </pc:sldMkLst>
        <pc:spChg chg="mod">
          <ac:chgData name="Sara Nilsson" userId="2ca9ade1-a2d9-4039-ac06-97a2c2aea262" providerId="ADAL" clId="{4AC197E2-C6D5-4992-A206-FB8081C4F5A9}" dt="2021-04-06T18:21:36.749" v="78" actId="20577"/>
          <ac:spMkLst>
            <pc:docMk/>
            <pc:sldMk cId="3250935113" sldId="681"/>
            <ac:spMk id="4" creationId="{842090AB-CB83-441D-B3D9-94C8D5CDF8A5}"/>
          </ac:spMkLst>
        </pc:spChg>
      </pc:sldChg>
      <pc:sldChg chg="add del">
        <pc:chgData name="Sara Nilsson" userId="2ca9ade1-a2d9-4039-ac06-97a2c2aea262" providerId="ADAL" clId="{4AC197E2-C6D5-4992-A206-FB8081C4F5A9}" dt="2021-04-06T18:21:28.482" v="65" actId="47"/>
        <pc:sldMkLst>
          <pc:docMk/>
          <pc:sldMk cId="318481459" sldId="683"/>
        </pc:sldMkLst>
      </pc:sldChg>
      <pc:sldChg chg="add del">
        <pc:chgData name="Sara Nilsson" userId="2ca9ade1-a2d9-4039-ac06-97a2c2aea262" providerId="ADAL" clId="{4AC197E2-C6D5-4992-A206-FB8081C4F5A9}" dt="2021-04-06T18:21:28.482" v="65" actId="47"/>
        <pc:sldMkLst>
          <pc:docMk/>
          <pc:sldMk cId="1560158113" sldId="684"/>
        </pc:sldMkLst>
      </pc:sldChg>
      <pc:sldChg chg="modSp add mod">
        <pc:chgData name="Sara Nilsson" userId="2ca9ade1-a2d9-4039-ac06-97a2c2aea262" providerId="ADAL" clId="{4AC197E2-C6D5-4992-A206-FB8081C4F5A9}" dt="2021-04-06T18:20:06.514" v="43" actId="20577"/>
        <pc:sldMkLst>
          <pc:docMk/>
          <pc:sldMk cId="2053088853" sldId="685"/>
        </pc:sldMkLst>
        <pc:spChg chg="mod">
          <ac:chgData name="Sara Nilsson" userId="2ca9ade1-a2d9-4039-ac06-97a2c2aea262" providerId="ADAL" clId="{4AC197E2-C6D5-4992-A206-FB8081C4F5A9}" dt="2021-04-06T18:19:55.530" v="27" actId="20577"/>
          <ac:spMkLst>
            <pc:docMk/>
            <pc:sldMk cId="2053088853" sldId="685"/>
            <ac:spMk id="2" creationId="{00000000-0000-0000-0000-000000000000}"/>
          </ac:spMkLst>
        </pc:spChg>
        <pc:spChg chg="mod">
          <ac:chgData name="Sara Nilsson" userId="2ca9ade1-a2d9-4039-ac06-97a2c2aea262" providerId="ADAL" clId="{4AC197E2-C6D5-4992-A206-FB8081C4F5A9}" dt="2021-04-06T18:20:06.514" v="43" actId="20577"/>
          <ac:spMkLst>
            <pc:docMk/>
            <pc:sldMk cId="2053088853" sldId="685"/>
            <ac:spMk id="4" creationId="{842090AB-CB83-441D-B3D9-94C8D5CDF8A5}"/>
          </ac:spMkLst>
        </pc:spChg>
      </pc:sldChg>
      <pc:sldMasterChg chg="addSldLayout delSldLayout">
        <pc:chgData name="Sara Nilsson" userId="2ca9ade1-a2d9-4039-ac06-97a2c2aea262" providerId="ADAL" clId="{4AC197E2-C6D5-4992-A206-FB8081C4F5A9}" dt="2021-04-06T18:21:21.036" v="64" actId="47"/>
        <pc:sldMasterMkLst>
          <pc:docMk/>
          <pc:sldMasterMk cId="1548991592" sldId="2147483660"/>
        </pc:sldMasterMkLst>
        <pc:sldLayoutChg chg="add del">
          <pc:chgData name="Sara Nilsson" userId="2ca9ade1-a2d9-4039-ac06-97a2c2aea262" providerId="ADAL" clId="{4AC197E2-C6D5-4992-A206-FB8081C4F5A9}" dt="2021-04-06T18:21:21.036" v="64" actId="47"/>
          <pc:sldLayoutMkLst>
            <pc:docMk/>
            <pc:sldMasterMk cId="1548991592" sldId="2147483660"/>
            <pc:sldLayoutMk cId="1458068719" sldId="2147483679"/>
          </pc:sldLayoutMkLst>
        </pc:sldLayoutChg>
        <pc:sldLayoutChg chg="add del">
          <pc:chgData name="Sara Nilsson" userId="2ca9ade1-a2d9-4039-ac06-97a2c2aea262" providerId="ADAL" clId="{4AC197E2-C6D5-4992-A206-FB8081C4F5A9}" dt="2021-04-06T18:21:21.036" v="64" actId="47"/>
          <pc:sldLayoutMkLst>
            <pc:docMk/>
            <pc:sldMasterMk cId="1548991592" sldId="2147483660"/>
            <pc:sldLayoutMk cId="636422836" sldId="2147483680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3493324067630802E-2"/>
          <c:y val="4.1209097433075735E-2"/>
          <c:w val="0.81003452921953767"/>
          <c:h val="0.801335458555864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Blad1!$D$17</c:f>
              <c:strCache>
                <c:ptCount val="1"/>
                <c:pt idx="0">
                  <c:v>Antal positiva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DE0A-4221-AFF5-E74BFC734B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Blad1!$A$30:$A$58</c:f>
              <c:strCache>
                <c:ptCount val="29"/>
                <c:pt idx="0">
                  <c:v>v38</c:v>
                </c:pt>
                <c:pt idx="1">
                  <c:v>v39</c:v>
                </c:pt>
                <c:pt idx="2">
                  <c:v>v40</c:v>
                </c:pt>
                <c:pt idx="3">
                  <c:v>v41</c:v>
                </c:pt>
                <c:pt idx="4">
                  <c:v>v42</c:v>
                </c:pt>
                <c:pt idx="5">
                  <c:v>v43</c:v>
                </c:pt>
                <c:pt idx="6">
                  <c:v>v44</c:v>
                </c:pt>
                <c:pt idx="7">
                  <c:v>v45</c:v>
                </c:pt>
                <c:pt idx="8">
                  <c:v>v46</c:v>
                </c:pt>
                <c:pt idx="9">
                  <c:v>v47</c:v>
                </c:pt>
                <c:pt idx="10">
                  <c:v>v48</c:v>
                </c:pt>
                <c:pt idx="11">
                  <c:v>v49</c:v>
                </c:pt>
                <c:pt idx="12">
                  <c:v>v50</c:v>
                </c:pt>
                <c:pt idx="13">
                  <c:v>v51</c:v>
                </c:pt>
                <c:pt idx="14">
                  <c:v>v52</c:v>
                </c:pt>
                <c:pt idx="15">
                  <c:v>v53</c:v>
                </c:pt>
                <c:pt idx="16">
                  <c:v>v1</c:v>
                </c:pt>
                <c:pt idx="17">
                  <c:v>v2</c:v>
                </c:pt>
                <c:pt idx="18">
                  <c:v>v3</c:v>
                </c:pt>
                <c:pt idx="19">
                  <c:v>v4</c:v>
                </c:pt>
                <c:pt idx="20">
                  <c:v>v5</c:v>
                </c:pt>
                <c:pt idx="21">
                  <c:v>v6</c:v>
                </c:pt>
                <c:pt idx="22">
                  <c:v>v7</c:v>
                </c:pt>
                <c:pt idx="23">
                  <c:v>v8</c:v>
                </c:pt>
                <c:pt idx="24">
                  <c:v>v9</c:v>
                </c:pt>
                <c:pt idx="25">
                  <c:v>v10</c:v>
                </c:pt>
                <c:pt idx="26">
                  <c:v>v11</c:v>
                </c:pt>
                <c:pt idx="27">
                  <c:v>v12</c:v>
                </c:pt>
                <c:pt idx="28">
                  <c:v>v13</c:v>
                </c:pt>
              </c:strCache>
            </c:strRef>
          </c:cat>
          <c:val>
            <c:numRef>
              <c:f>Blad1!$D$30:$D$58</c:f>
              <c:numCache>
                <c:formatCode>General</c:formatCode>
                <c:ptCount val="29"/>
                <c:pt idx="0">
                  <c:v>18</c:v>
                </c:pt>
                <c:pt idx="1">
                  <c:v>27</c:v>
                </c:pt>
                <c:pt idx="2">
                  <c:v>57</c:v>
                </c:pt>
                <c:pt idx="3">
                  <c:v>124</c:v>
                </c:pt>
                <c:pt idx="4">
                  <c:v>106</c:v>
                </c:pt>
                <c:pt idx="5">
                  <c:v>86</c:v>
                </c:pt>
                <c:pt idx="6">
                  <c:v>70</c:v>
                </c:pt>
                <c:pt idx="7">
                  <c:v>138</c:v>
                </c:pt>
                <c:pt idx="8">
                  <c:v>300</c:v>
                </c:pt>
                <c:pt idx="9">
                  <c:v>404</c:v>
                </c:pt>
                <c:pt idx="10">
                  <c:v>364</c:v>
                </c:pt>
                <c:pt idx="11">
                  <c:v>319</c:v>
                </c:pt>
                <c:pt idx="12">
                  <c:v>357</c:v>
                </c:pt>
                <c:pt idx="13">
                  <c:v>391</c:v>
                </c:pt>
                <c:pt idx="14">
                  <c:v>340</c:v>
                </c:pt>
                <c:pt idx="15">
                  <c:v>388</c:v>
                </c:pt>
                <c:pt idx="16">
                  <c:v>397</c:v>
                </c:pt>
                <c:pt idx="17">
                  <c:v>296</c:v>
                </c:pt>
                <c:pt idx="18">
                  <c:v>188</c:v>
                </c:pt>
                <c:pt idx="19">
                  <c:v>207</c:v>
                </c:pt>
                <c:pt idx="20">
                  <c:v>243</c:v>
                </c:pt>
                <c:pt idx="21">
                  <c:v>205</c:v>
                </c:pt>
                <c:pt idx="22">
                  <c:v>255</c:v>
                </c:pt>
                <c:pt idx="23">
                  <c:v>322</c:v>
                </c:pt>
                <c:pt idx="24">
                  <c:v>370</c:v>
                </c:pt>
                <c:pt idx="25">
                  <c:v>357</c:v>
                </c:pt>
                <c:pt idx="26">
                  <c:v>437</c:v>
                </c:pt>
                <c:pt idx="27">
                  <c:v>365</c:v>
                </c:pt>
                <c:pt idx="28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0A-4221-AFF5-E74BFC734B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6359304"/>
        <c:axId val="746356680"/>
      </c:barChart>
      <c:lineChart>
        <c:grouping val="standard"/>
        <c:varyColors val="0"/>
        <c:ser>
          <c:idx val="1"/>
          <c:order val="1"/>
          <c:tx>
            <c:strRef>
              <c:f>Blad1!$H$17</c:f>
              <c:strCache>
                <c:ptCount val="1"/>
                <c:pt idx="0">
                  <c:v>Andel positiva totalt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Blad1!$H$30:$H$58</c:f>
              <c:numCache>
                <c:formatCode>0.0%</c:formatCode>
                <c:ptCount val="29"/>
                <c:pt idx="0">
                  <c:v>6.3313401336616247E-3</c:v>
                </c:pt>
                <c:pt idx="1">
                  <c:v>8.0669256050194208E-3</c:v>
                </c:pt>
                <c:pt idx="2">
                  <c:v>1.7751479289940829E-2</c:v>
                </c:pt>
                <c:pt idx="3">
                  <c:v>3.3916849015317288E-2</c:v>
                </c:pt>
                <c:pt idx="4">
                  <c:v>2.8702951529921472E-2</c:v>
                </c:pt>
                <c:pt idx="5">
                  <c:v>2.4002232765838682E-2</c:v>
                </c:pt>
                <c:pt idx="6">
                  <c:v>2.5426807119505995E-2</c:v>
                </c:pt>
                <c:pt idx="7">
                  <c:v>3.9060288706481747E-2</c:v>
                </c:pt>
                <c:pt idx="8">
                  <c:v>6.25E-2</c:v>
                </c:pt>
                <c:pt idx="9">
                  <c:v>7.6442762535477771E-2</c:v>
                </c:pt>
                <c:pt idx="10">
                  <c:v>6.3315359192903112E-2</c:v>
                </c:pt>
                <c:pt idx="11">
                  <c:v>6.6444490731097691E-2</c:v>
                </c:pt>
                <c:pt idx="12">
                  <c:v>7.0109976433621365E-2</c:v>
                </c:pt>
                <c:pt idx="13">
                  <c:v>7.2166851236618673E-2</c:v>
                </c:pt>
                <c:pt idx="14">
                  <c:v>8.9473684210526316E-2</c:v>
                </c:pt>
                <c:pt idx="15">
                  <c:v>0.11338398597311514</c:v>
                </c:pt>
                <c:pt idx="16">
                  <c:v>0.10823336968375136</c:v>
                </c:pt>
                <c:pt idx="17">
                  <c:v>8.0697928026172303E-2</c:v>
                </c:pt>
                <c:pt idx="18">
                  <c:v>5.8403230817023921E-2</c:v>
                </c:pt>
                <c:pt idx="19">
                  <c:v>5.9534081104400345E-2</c:v>
                </c:pt>
                <c:pt idx="20">
                  <c:v>6.8412162162162157E-2</c:v>
                </c:pt>
                <c:pt idx="21">
                  <c:v>5.7390817469204929E-2</c:v>
                </c:pt>
                <c:pt idx="22">
                  <c:v>6.8474758324382379E-2</c:v>
                </c:pt>
                <c:pt idx="23">
                  <c:v>7.9525808841689305E-2</c:v>
                </c:pt>
                <c:pt idx="24">
                  <c:v>7.1167532217734183E-2</c:v>
                </c:pt>
                <c:pt idx="25">
                  <c:v>6.0202360876897135E-2</c:v>
                </c:pt>
                <c:pt idx="26">
                  <c:v>6.0409178877522812E-2</c:v>
                </c:pt>
                <c:pt idx="27">
                  <c:v>4.9897470950102531E-2</c:v>
                </c:pt>
                <c:pt idx="28">
                  <c:v>6.4381136327056179E-2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0A-4221-AFF5-E74BFC734B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6361600"/>
        <c:axId val="746353400"/>
      </c:lineChart>
      <c:catAx>
        <c:axId val="746359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6356680"/>
        <c:crosses val="autoZero"/>
        <c:auto val="1"/>
        <c:lblAlgn val="ctr"/>
        <c:lblOffset val="100"/>
        <c:noMultiLvlLbl val="0"/>
      </c:catAx>
      <c:valAx>
        <c:axId val="746356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6359304"/>
        <c:crosses val="autoZero"/>
        <c:crossBetween val="between"/>
      </c:valAx>
      <c:valAx>
        <c:axId val="746353400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6361600"/>
        <c:crosses val="max"/>
        <c:crossBetween val="between"/>
      </c:valAx>
      <c:catAx>
        <c:axId val="746361600"/>
        <c:scaling>
          <c:orientation val="minMax"/>
        </c:scaling>
        <c:delete val="1"/>
        <c:axPos val="b"/>
        <c:majorTickMark val="none"/>
        <c:minorTickMark val="none"/>
        <c:tickLblPos val="nextTo"/>
        <c:crossAx val="7463534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sv-S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Blad1!$F$1</c:f>
              <c:strCache>
                <c:ptCount val="1"/>
                <c:pt idx="0">
                  <c:v>AntalProvtagna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Blad1!$B$2:$B$22</c:f>
              <c:numCache>
                <c:formatCode>General</c:formatCode>
                <c:ptCount val="21"/>
                <c:pt idx="0">
                  <c:v>46</c:v>
                </c:pt>
                <c:pt idx="1">
                  <c:v>47</c:v>
                </c:pt>
                <c:pt idx="2">
                  <c:v>48</c:v>
                </c:pt>
                <c:pt idx="3">
                  <c:v>49</c:v>
                </c:pt>
                <c:pt idx="4">
                  <c:v>50</c:v>
                </c:pt>
                <c:pt idx="5">
                  <c:v>51</c:v>
                </c:pt>
                <c:pt idx="6">
                  <c:v>52</c:v>
                </c:pt>
                <c:pt idx="7">
                  <c:v>53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4</c:v>
                </c:pt>
                <c:pt idx="12">
                  <c:v>5</c:v>
                </c:pt>
                <c:pt idx="13">
                  <c:v>6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10</c:v>
                </c:pt>
                <c:pt idx="18">
                  <c:v>11</c:v>
                </c:pt>
                <c:pt idx="19">
                  <c:v>12</c:v>
                </c:pt>
                <c:pt idx="20">
                  <c:v>13</c:v>
                </c:pt>
              </c:numCache>
            </c:numRef>
          </c:cat>
          <c:val>
            <c:numRef>
              <c:f>Blad1!$F$2:$F$22</c:f>
              <c:numCache>
                <c:formatCode>General</c:formatCode>
                <c:ptCount val="21"/>
                <c:pt idx="0">
                  <c:v>267</c:v>
                </c:pt>
                <c:pt idx="1">
                  <c:v>399</c:v>
                </c:pt>
                <c:pt idx="2">
                  <c:v>396</c:v>
                </c:pt>
                <c:pt idx="3">
                  <c:v>430</c:v>
                </c:pt>
                <c:pt idx="4">
                  <c:v>513</c:v>
                </c:pt>
                <c:pt idx="5">
                  <c:v>588</c:v>
                </c:pt>
                <c:pt idx="6">
                  <c:v>745</c:v>
                </c:pt>
                <c:pt idx="7">
                  <c:v>816</c:v>
                </c:pt>
                <c:pt idx="8">
                  <c:v>814</c:v>
                </c:pt>
                <c:pt idx="9">
                  <c:v>838</c:v>
                </c:pt>
                <c:pt idx="10">
                  <c:v>1001</c:v>
                </c:pt>
                <c:pt idx="11">
                  <c:v>873</c:v>
                </c:pt>
                <c:pt idx="12">
                  <c:v>951</c:v>
                </c:pt>
                <c:pt idx="13">
                  <c:v>836</c:v>
                </c:pt>
                <c:pt idx="14">
                  <c:v>941</c:v>
                </c:pt>
                <c:pt idx="15">
                  <c:v>872</c:v>
                </c:pt>
                <c:pt idx="16">
                  <c:v>847</c:v>
                </c:pt>
                <c:pt idx="17">
                  <c:v>842</c:v>
                </c:pt>
                <c:pt idx="18">
                  <c:v>953</c:v>
                </c:pt>
                <c:pt idx="19">
                  <c:v>874</c:v>
                </c:pt>
                <c:pt idx="20">
                  <c:v>1271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4C-4A01-B03D-54851C3DCD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7165888"/>
        <c:axId val="507163264"/>
      </c:barChart>
      <c:lineChart>
        <c:grouping val="standard"/>
        <c:varyColors val="0"/>
        <c:ser>
          <c:idx val="1"/>
          <c:order val="1"/>
          <c:tx>
            <c:strRef>
              <c:f>Blad1!$H$1</c:f>
              <c:strCache>
                <c:ptCount val="1"/>
                <c:pt idx="0">
                  <c:v>Andel positiva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Blad1!$H$2:$H$22</c:f>
              <c:numCache>
                <c:formatCode>0.0%</c:formatCode>
                <c:ptCount val="21"/>
                <c:pt idx="0">
                  <c:v>9.3632958801498134E-2</c:v>
                </c:pt>
                <c:pt idx="1">
                  <c:v>6.7669172932330823E-2</c:v>
                </c:pt>
                <c:pt idx="2">
                  <c:v>6.8181818181818177E-2</c:v>
                </c:pt>
                <c:pt idx="3">
                  <c:v>7.2093023255813959E-2</c:v>
                </c:pt>
                <c:pt idx="4">
                  <c:v>4.0935672514619881E-2</c:v>
                </c:pt>
                <c:pt idx="5">
                  <c:v>3.9115646258503403E-2</c:v>
                </c:pt>
                <c:pt idx="6">
                  <c:v>3.6241610738255034E-2</c:v>
                </c:pt>
                <c:pt idx="7">
                  <c:v>3.5539215686274508E-2</c:v>
                </c:pt>
                <c:pt idx="8">
                  <c:v>3.6855036855036855E-2</c:v>
                </c:pt>
                <c:pt idx="9">
                  <c:v>2.8639618138424822E-2</c:v>
                </c:pt>
                <c:pt idx="10">
                  <c:v>3.4965034965034968E-2</c:v>
                </c:pt>
                <c:pt idx="11">
                  <c:v>2.0618556701030927E-2</c:v>
                </c:pt>
                <c:pt idx="12">
                  <c:v>2.6288117770767613E-2</c:v>
                </c:pt>
                <c:pt idx="13">
                  <c:v>3.1100478468899521E-2</c:v>
                </c:pt>
                <c:pt idx="14">
                  <c:v>2.3379383634431455E-2</c:v>
                </c:pt>
                <c:pt idx="15">
                  <c:v>2.8669724770642203E-2</c:v>
                </c:pt>
                <c:pt idx="16">
                  <c:v>2.0070838252656435E-2</c:v>
                </c:pt>
                <c:pt idx="17">
                  <c:v>3.0878859857482184E-2</c:v>
                </c:pt>
                <c:pt idx="18">
                  <c:v>2.098635886673662E-2</c:v>
                </c:pt>
                <c:pt idx="19">
                  <c:v>1.4874141876430207E-2</c:v>
                </c:pt>
                <c:pt idx="20">
                  <c:v>1.7309205350118019E-2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A4C-4A01-B03D-54851C3DCD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9717040"/>
        <c:axId val="509715728"/>
      </c:lineChart>
      <c:catAx>
        <c:axId val="50716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07163264"/>
        <c:crosses val="autoZero"/>
        <c:auto val="1"/>
        <c:lblAlgn val="ctr"/>
        <c:lblOffset val="100"/>
        <c:noMultiLvlLbl val="0"/>
      </c:catAx>
      <c:valAx>
        <c:axId val="507163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07165888"/>
        <c:crosses val="autoZero"/>
        <c:crossBetween val="between"/>
      </c:valAx>
      <c:valAx>
        <c:axId val="509715728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09717040"/>
        <c:crosses val="max"/>
        <c:crossBetween val="between"/>
      </c:valAx>
      <c:catAx>
        <c:axId val="509717040"/>
        <c:scaling>
          <c:orientation val="minMax"/>
        </c:scaling>
        <c:delete val="1"/>
        <c:axPos val="b"/>
        <c:majorTickMark val="none"/>
        <c:minorTickMark val="none"/>
        <c:tickLblPos val="nextTo"/>
        <c:crossAx val="5097157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sv-S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Blad2!$C$19</c:f>
              <c:strCache>
                <c:ptCount val="1"/>
                <c:pt idx="0">
                  <c:v>v. 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Blad2!$B$20:$B$29</c:f>
              <c:strCache>
                <c:ptCount val="10"/>
                <c:pt idx="0">
                  <c:v>00-09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80-89</c:v>
                </c:pt>
                <c:pt idx="9">
                  <c:v>90-</c:v>
                </c:pt>
              </c:strCache>
            </c:strRef>
          </c:cat>
          <c:val>
            <c:numRef>
              <c:f>Blad2!$C$20:$C$29</c:f>
              <c:numCache>
                <c:formatCode>General</c:formatCode>
                <c:ptCount val="10"/>
                <c:pt idx="0">
                  <c:v>21</c:v>
                </c:pt>
                <c:pt idx="1">
                  <c:v>49</c:v>
                </c:pt>
                <c:pt idx="2">
                  <c:v>74</c:v>
                </c:pt>
                <c:pt idx="3">
                  <c:v>67</c:v>
                </c:pt>
                <c:pt idx="4">
                  <c:v>57</c:v>
                </c:pt>
                <c:pt idx="5">
                  <c:v>56</c:v>
                </c:pt>
                <c:pt idx="6">
                  <c:v>35</c:v>
                </c:pt>
                <c:pt idx="7">
                  <c:v>9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B0-493A-B759-D029197177E3}"/>
            </c:ext>
          </c:extLst>
        </c:ser>
        <c:ser>
          <c:idx val="1"/>
          <c:order val="1"/>
          <c:tx>
            <c:strRef>
              <c:f>Blad2!$D$19</c:f>
              <c:strCache>
                <c:ptCount val="1"/>
                <c:pt idx="0">
                  <c:v>V. 11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Blad2!$B$20:$B$29</c:f>
              <c:strCache>
                <c:ptCount val="10"/>
                <c:pt idx="0">
                  <c:v>00-09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80-89</c:v>
                </c:pt>
                <c:pt idx="9">
                  <c:v>90-</c:v>
                </c:pt>
              </c:strCache>
            </c:strRef>
          </c:cat>
          <c:val>
            <c:numRef>
              <c:f>Blad2!$D$20:$D$29</c:f>
              <c:numCache>
                <c:formatCode>General</c:formatCode>
                <c:ptCount val="10"/>
                <c:pt idx="0">
                  <c:v>21</c:v>
                </c:pt>
                <c:pt idx="1">
                  <c:v>66</c:v>
                </c:pt>
                <c:pt idx="2">
                  <c:v>96</c:v>
                </c:pt>
                <c:pt idx="3">
                  <c:v>82</c:v>
                </c:pt>
                <c:pt idx="4">
                  <c:v>67</c:v>
                </c:pt>
                <c:pt idx="5">
                  <c:v>70</c:v>
                </c:pt>
                <c:pt idx="6">
                  <c:v>21</c:v>
                </c:pt>
                <c:pt idx="7">
                  <c:v>7</c:v>
                </c:pt>
                <c:pt idx="8">
                  <c:v>3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B0-493A-B759-D029197177E3}"/>
            </c:ext>
          </c:extLst>
        </c:ser>
        <c:ser>
          <c:idx val="2"/>
          <c:order val="2"/>
          <c:tx>
            <c:strRef>
              <c:f>Blad2!$E$19</c:f>
              <c:strCache>
                <c:ptCount val="1"/>
                <c:pt idx="0">
                  <c:v>v. 12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Blad2!$B$20:$B$29</c:f>
              <c:strCache>
                <c:ptCount val="10"/>
                <c:pt idx="0">
                  <c:v>00-09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80-89</c:v>
                </c:pt>
                <c:pt idx="9">
                  <c:v>90-</c:v>
                </c:pt>
              </c:strCache>
            </c:strRef>
          </c:cat>
          <c:val>
            <c:numRef>
              <c:f>Blad2!$E$20:$E$29</c:f>
              <c:numCache>
                <c:formatCode>General</c:formatCode>
                <c:ptCount val="10"/>
                <c:pt idx="0">
                  <c:v>9</c:v>
                </c:pt>
                <c:pt idx="1">
                  <c:v>66</c:v>
                </c:pt>
                <c:pt idx="2">
                  <c:v>76</c:v>
                </c:pt>
                <c:pt idx="3">
                  <c:v>51</c:v>
                </c:pt>
                <c:pt idx="4">
                  <c:v>54</c:v>
                </c:pt>
                <c:pt idx="5">
                  <c:v>57</c:v>
                </c:pt>
                <c:pt idx="6">
                  <c:v>33</c:v>
                </c:pt>
                <c:pt idx="7">
                  <c:v>13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B0-493A-B759-D029197177E3}"/>
            </c:ext>
          </c:extLst>
        </c:ser>
        <c:ser>
          <c:idx val="3"/>
          <c:order val="3"/>
          <c:tx>
            <c:strRef>
              <c:f>Blad2!$F$19</c:f>
              <c:strCache>
                <c:ptCount val="1"/>
                <c:pt idx="0">
                  <c:v>V. 13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Blad2!$B$20:$B$29</c:f>
              <c:strCache>
                <c:ptCount val="10"/>
                <c:pt idx="0">
                  <c:v>00-09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80-89</c:v>
                </c:pt>
                <c:pt idx="9">
                  <c:v>90-</c:v>
                </c:pt>
              </c:strCache>
            </c:strRef>
          </c:cat>
          <c:val>
            <c:numRef>
              <c:f>Blad2!$F$20:$F$29</c:f>
              <c:numCache>
                <c:formatCode>General</c:formatCode>
                <c:ptCount val="10"/>
                <c:pt idx="0">
                  <c:v>20</c:v>
                </c:pt>
                <c:pt idx="1">
                  <c:v>90</c:v>
                </c:pt>
                <c:pt idx="2">
                  <c:v>72</c:v>
                </c:pt>
                <c:pt idx="3">
                  <c:v>73</c:v>
                </c:pt>
                <c:pt idx="4">
                  <c:v>55</c:v>
                </c:pt>
                <c:pt idx="5">
                  <c:v>54</c:v>
                </c:pt>
                <c:pt idx="6">
                  <c:v>22</c:v>
                </c:pt>
                <c:pt idx="7">
                  <c:v>12</c:v>
                </c:pt>
                <c:pt idx="8">
                  <c:v>4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B0-493A-B759-D029197177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4534208"/>
        <c:axId val="744537488"/>
      </c:barChart>
      <c:catAx>
        <c:axId val="7445342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Åldersgrupper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4537488"/>
        <c:crosses val="autoZero"/>
        <c:auto val="1"/>
        <c:lblAlgn val="ctr"/>
        <c:lblOffset val="100"/>
        <c:noMultiLvlLbl val="0"/>
      </c:catAx>
      <c:valAx>
        <c:axId val="744537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Antal fall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4534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EAC78-40D1-42DD-8500-5DBCFAD19CE6}" type="datetimeFigureOut">
              <a:rPr lang="sv-SE" smtClean="0"/>
              <a:t>2021-04-06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F21BB-02BC-4DBC-9892-3DCC44D1CD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823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2E68-A8F4-401B-9D1A-0B45ACCD4810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9168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21BB-02BC-4DBC-9892-3DCC44D1CD20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0347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21BB-02BC-4DBC-9892-3DCC44D1CD20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9693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21BB-02BC-4DBC-9892-3DCC44D1CD20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5026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2021-04-06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2021-04-06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2021-04-06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2021-04-06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2021-04-06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lutande sida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8EE42B0-40C2-4A08-B5D7-E8945B1CDD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357191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F2F2F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263F0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sp>
        <p:nvSpPr>
          <p:cNvPr id="5" name="Platshållare för rubrik 1">
            <a:extLst>
              <a:ext uri="{FF2B5EF4-FFF2-40B4-BE49-F238E27FC236}">
                <a16:creationId xmlns:a16="http://schemas.microsoft.com/office/drawing/2014/main" id="{5F48E044-19D2-4746-A4C6-A0FFD4A781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0000" y="991517"/>
            <a:ext cx="9673200" cy="366861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>
              <a:defRPr sz="1800"/>
            </a:lvl1pPr>
          </a:lstStyle>
          <a:p>
            <a:r>
              <a:rPr lang="sv-SE"/>
              <a:t>Skriv in </a:t>
            </a:r>
            <a:r>
              <a:rPr lang="sv-SE" err="1"/>
              <a:t>ev</a:t>
            </a:r>
            <a:r>
              <a:rPr lang="sv-SE"/>
              <a:t> hänvisningar för mer information </a:t>
            </a:r>
            <a:br>
              <a:rPr lang="sv-SE"/>
            </a:br>
            <a:r>
              <a:rPr lang="sv-SE"/>
              <a:t>eller tacka för uppmärksamheten av ditt föredrag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4011B16-6046-4ADB-80C0-47BA9E7C7606}"/>
              </a:ext>
            </a:extLst>
          </p:cNvPr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81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8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2021-04-06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  <p:sldLayoutId id="214748367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1500809"/>
            <a:ext cx="12192000" cy="3882831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4" name="Bildobjekt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33019" y="1776955"/>
            <a:ext cx="5726522" cy="4757997"/>
          </a:xfrm>
          <a:prstGeom prst="rect">
            <a:avLst/>
          </a:prstGeom>
        </p:spPr>
      </p:pic>
      <p:sp>
        <p:nvSpPr>
          <p:cNvPr id="8" name="Rubrik 1"/>
          <p:cNvSpPr txBox="1">
            <a:spLocks/>
          </p:cNvSpPr>
          <p:nvPr/>
        </p:nvSpPr>
        <p:spPr>
          <a:xfrm>
            <a:off x="406800" y="5548950"/>
            <a:ext cx="5823312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10000"/>
              </a:lnSpc>
            </a:pPr>
            <a:endParaRPr lang="sv-SE" sz="2200" dirty="0"/>
          </a:p>
        </p:txBody>
      </p:sp>
      <p:pic>
        <p:nvPicPr>
          <p:cNvPr id="18" name="Bildobjekt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7606" y="139740"/>
            <a:ext cx="3829050" cy="1466850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5FB0D34E-A546-4D1D-8C13-BC6BF08C5E40}"/>
              </a:ext>
            </a:extLst>
          </p:cNvPr>
          <p:cNvSpPr txBox="1"/>
          <p:nvPr/>
        </p:nvSpPr>
        <p:spPr>
          <a:xfrm>
            <a:off x="406800" y="5674407"/>
            <a:ext cx="5959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+mj-lt"/>
              </a:rPr>
              <a:t>Livesändning</a:t>
            </a:r>
            <a:br>
              <a:rPr lang="sv-SE" sz="2000" dirty="0">
                <a:latin typeface="+mj-lt"/>
              </a:rPr>
            </a:br>
            <a:r>
              <a:rPr lang="sv-SE" sz="1600" dirty="0">
                <a:latin typeface="+mj-lt"/>
              </a:rPr>
              <a:t>7 april 2021</a:t>
            </a:r>
          </a:p>
        </p:txBody>
      </p:sp>
    </p:spTree>
    <p:extLst>
      <p:ext uri="{BB962C8B-B14F-4D97-AF65-F5344CB8AC3E}">
        <p14:creationId xmlns:p14="http://schemas.microsoft.com/office/powerpoint/2010/main" val="789931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6494063" cy="648000"/>
          </a:xfrm>
        </p:spPr>
        <p:txBody>
          <a:bodyPr/>
          <a:lstStyle/>
          <a:p>
            <a:r>
              <a:rPr lang="sv-SE" dirty="0"/>
              <a:t>Status gällande vaccinering mot covid-19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42090AB-CB83-441D-B3D9-94C8D5CDF8A5}"/>
              </a:ext>
            </a:extLst>
          </p:cNvPr>
          <p:cNvSpPr txBox="1">
            <a:spLocks/>
          </p:cNvSpPr>
          <p:nvPr/>
        </p:nvSpPr>
        <p:spPr>
          <a:xfrm>
            <a:off x="864000" y="2039758"/>
            <a:ext cx="10465200" cy="365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2000" kern="12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Anita secher</a:t>
            </a:r>
          </a:p>
        </p:txBody>
      </p:sp>
    </p:spTree>
    <p:extLst>
      <p:ext uri="{BB962C8B-B14F-4D97-AF65-F5344CB8AC3E}">
        <p14:creationId xmlns:p14="http://schemas.microsoft.com/office/powerpoint/2010/main" val="3250935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FB8CEC-B11E-4D44-8F35-DD0E48016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339" y="807181"/>
            <a:ext cx="10465200" cy="648000"/>
          </a:xfrm>
        </p:spPr>
        <p:txBody>
          <a:bodyPr/>
          <a:lstStyle/>
          <a:p>
            <a:r>
              <a:rPr lang="sv-SE" dirty="0"/>
              <a:t>Status t o m v 13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F7345933-0C9D-4D03-A8AE-97728296A1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6874133"/>
              </p:ext>
            </p:extLst>
          </p:nvPr>
        </p:nvGraphicFramePr>
        <p:xfrm>
          <a:off x="354339" y="2262361"/>
          <a:ext cx="10791883" cy="1308534"/>
        </p:xfrm>
        <a:graphic>
          <a:graphicData uri="http://schemas.openxmlformats.org/drawingml/2006/table">
            <a:tbl>
              <a:tblPr/>
              <a:tblGrid>
                <a:gridCol w="838688">
                  <a:extLst>
                    <a:ext uri="{9D8B030D-6E8A-4147-A177-3AD203B41FA5}">
                      <a16:colId xmlns:a16="http://schemas.microsoft.com/office/drawing/2014/main" val="2028592776"/>
                    </a:ext>
                  </a:extLst>
                </a:gridCol>
                <a:gridCol w="1534407">
                  <a:extLst>
                    <a:ext uri="{9D8B030D-6E8A-4147-A177-3AD203B41FA5}">
                      <a16:colId xmlns:a16="http://schemas.microsoft.com/office/drawing/2014/main" val="1512137580"/>
                    </a:ext>
                  </a:extLst>
                </a:gridCol>
                <a:gridCol w="2002221">
                  <a:extLst>
                    <a:ext uri="{9D8B030D-6E8A-4147-A177-3AD203B41FA5}">
                      <a16:colId xmlns:a16="http://schemas.microsoft.com/office/drawing/2014/main" val="2811185615"/>
                    </a:ext>
                  </a:extLst>
                </a:gridCol>
                <a:gridCol w="1639614">
                  <a:extLst>
                    <a:ext uri="{9D8B030D-6E8A-4147-A177-3AD203B41FA5}">
                      <a16:colId xmlns:a16="http://schemas.microsoft.com/office/drawing/2014/main" val="4263495394"/>
                    </a:ext>
                  </a:extLst>
                </a:gridCol>
                <a:gridCol w="1513490">
                  <a:extLst>
                    <a:ext uri="{9D8B030D-6E8A-4147-A177-3AD203B41FA5}">
                      <a16:colId xmlns:a16="http://schemas.microsoft.com/office/drawing/2014/main" val="2995594873"/>
                    </a:ext>
                  </a:extLst>
                </a:gridCol>
                <a:gridCol w="1513489">
                  <a:extLst>
                    <a:ext uri="{9D8B030D-6E8A-4147-A177-3AD203B41FA5}">
                      <a16:colId xmlns:a16="http://schemas.microsoft.com/office/drawing/2014/main" val="2810452231"/>
                    </a:ext>
                  </a:extLst>
                </a:gridCol>
                <a:gridCol w="1749974">
                  <a:extLst>
                    <a:ext uri="{9D8B030D-6E8A-4147-A177-3AD203B41FA5}">
                      <a16:colId xmlns:a16="http://schemas.microsoft.com/office/drawing/2014/main" val="1761863146"/>
                    </a:ext>
                  </a:extLst>
                </a:gridCol>
              </a:tblGrid>
              <a:tr h="673382">
                <a:tc>
                  <a:txBody>
                    <a:bodyPr/>
                    <a:lstStyle/>
                    <a:p>
                      <a:pPr algn="l" fontAlgn="auto"/>
                      <a:r>
                        <a:rPr lang="sv-SE" sz="1600" b="1" i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47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7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v-SE" sz="1600" b="1" i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Antal pat ack​</a:t>
                      </a:r>
                      <a:endParaRPr lang="sv-SE" sz="16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47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7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v-SE" sz="1600" b="1" i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Antal vaccindoser ack​</a:t>
                      </a:r>
                      <a:endParaRPr lang="sv-SE" sz="16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47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7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v-SE" sz="1600" b="1" i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Antal doser /v​</a:t>
                      </a:r>
                      <a:endParaRPr lang="sv-SE" sz="16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47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7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v-SE" sz="1600" b="1" i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75-79 år​</a:t>
                      </a:r>
                      <a:endParaRPr lang="sv-SE" sz="1600" b="1" i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sv-SE" sz="1600" b="1" i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(listade)​</a:t>
                      </a:r>
                      <a:endParaRPr lang="sv-SE" sz="16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47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7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v-SE" sz="1600" b="1" i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80+​</a:t>
                      </a:r>
                      <a:endParaRPr lang="sv-SE" sz="16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47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7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v-SE" sz="1600" b="1" i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Medelålder​</a:t>
                      </a:r>
                      <a:endParaRPr lang="sv-SE" sz="16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47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73359"/>
                  </a:ext>
                </a:extLst>
              </a:tr>
              <a:tr h="635152">
                <a:tc>
                  <a:txBody>
                    <a:bodyPr/>
                    <a:lstStyle/>
                    <a:p>
                      <a:pPr algn="l" fontAlgn="base"/>
                      <a:r>
                        <a:rPr lang="sv-SE" sz="18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 13​</a:t>
                      </a:r>
                      <a:endParaRPr lang="sv-SE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47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0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v-SE" sz="18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21101​</a:t>
                      </a:r>
                      <a:endParaRPr lang="sv-SE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47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0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v-SE" sz="18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29668​</a:t>
                      </a:r>
                      <a:endParaRPr lang="sv-SE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47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0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v-SE" sz="18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3144​</a:t>
                      </a:r>
                      <a:endParaRPr lang="sv-SE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47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0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v-SE" sz="18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4933 (6686)​</a:t>
                      </a:r>
                      <a:endParaRPr lang="sv-SE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47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0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v-SE" sz="18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7925 (7902)​</a:t>
                      </a:r>
                      <a:endParaRPr lang="sv-SE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47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0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v-SE" sz="18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72​</a:t>
                      </a:r>
                      <a:endParaRPr lang="sv-SE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47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0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21425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47E11761-5F82-4458-AC9E-F7DCA7356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11391BDD-9EE1-45BB-A338-2024083DB1CF}"/>
              </a:ext>
            </a:extLst>
          </p:cNvPr>
          <p:cNvSpPr txBox="1"/>
          <p:nvPr/>
        </p:nvSpPr>
        <p:spPr>
          <a:xfrm>
            <a:off x="354339" y="3791607"/>
            <a:ext cx="846926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 20 % av befolkningen vaccinerade med 1 eller 2 doser.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Östersund 9495 (18,6%)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Strömsund 2109 (22,5 %)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Krokom 2284 (20,1 %)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Härjedalen 2049 (24,3 %)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Åre 1609 (17 %)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Berg 1317 (23 %)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Bräcke 968 (19 %),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Ragunda 978 (23 %)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samt ett antal personer från andra län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4136418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CF270B-A725-4820-A18F-5A3C503C2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344" y="699021"/>
            <a:ext cx="10465200" cy="648000"/>
          </a:xfrm>
        </p:spPr>
        <p:txBody>
          <a:bodyPr/>
          <a:lstStyle/>
          <a:p>
            <a:r>
              <a:rPr lang="sv-SE" dirty="0"/>
              <a:t>Status v 14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08FAD9-4F2C-442D-A93A-85A04AE75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89" y="1886357"/>
            <a:ext cx="8343063" cy="4251643"/>
          </a:xfrm>
        </p:spPr>
        <p:txBody>
          <a:bodyPr/>
          <a:lstStyle/>
          <a:p>
            <a:r>
              <a:rPr lang="sv-SE" dirty="0"/>
              <a:t>Fortsätter vaccination 75 + och påbörjar 70+</a:t>
            </a:r>
          </a:p>
          <a:p>
            <a:r>
              <a:rPr lang="sv-SE" dirty="0"/>
              <a:t>Som medborgare kan man välja vart man vill vaccinera sig</a:t>
            </a:r>
          </a:p>
          <a:p>
            <a:r>
              <a:rPr lang="sv-SE" dirty="0"/>
              <a:t>Inga personalvaccinationer eller LSS</a:t>
            </a:r>
          </a:p>
          <a:p>
            <a:r>
              <a:rPr lang="sv-SE" dirty="0"/>
              <a:t>Ingen ny information om Astra Zeneca vaccin till yngre än 65 år</a:t>
            </a:r>
          </a:p>
          <a:p>
            <a:pPr lvl="1"/>
            <a:r>
              <a:rPr lang="sv-SE" dirty="0">
                <a:cs typeface="Calibri"/>
              </a:rPr>
              <a:t>vaccinerar sedan 26/3 med AZ-vaccin – individer födda 1956 och tidigare</a:t>
            </a:r>
          </a:p>
          <a:p>
            <a:pPr lvl="1"/>
            <a:r>
              <a:rPr lang="sv-SE" dirty="0">
                <a:cs typeface="Calibri"/>
              </a:rPr>
              <a:t>Födda 1957 och senare som fått dos 1 med AZ-vaccin – avvaktar vidare utredning via EMA och rekommendation från FOHM</a:t>
            </a:r>
          </a:p>
          <a:p>
            <a:endParaRPr lang="sv-SE" dirty="0"/>
          </a:p>
          <a:p>
            <a:r>
              <a:rPr lang="sv-SE" dirty="0"/>
              <a:t>Fortfarande osäkra leveranser - halverad leverans AZ v 15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7909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099EA32C-530D-40F9-AB1D-0ED5655C3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047" y="649682"/>
            <a:ext cx="4104000" cy="651562"/>
          </a:xfrm>
        </p:spPr>
        <p:txBody>
          <a:bodyPr/>
          <a:lstStyle/>
          <a:p>
            <a:r>
              <a:rPr lang="en-US" dirty="0" err="1"/>
              <a:t>Enkät</a:t>
            </a:r>
            <a:r>
              <a:rPr lang="en-US" dirty="0"/>
              <a:t> </a:t>
            </a:r>
            <a:r>
              <a:rPr lang="en-US" dirty="0" err="1"/>
              <a:t>vaccinationsvilja</a:t>
            </a:r>
            <a:endParaRPr lang="en-US" dirty="0"/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DAB5F191-C7D0-49CD-9B22-0BF35FEE82B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tretch/>
        </p:blipFill>
        <p:spPr>
          <a:xfrm>
            <a:off x="6960192" y="2290061"/>
            <a:ext cx="5042034" cy="3937319"/>
          </a:xfrm>
          <a:noFill/>
        </p:spPr>
      </p:pic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D58FCDD0-7009-4E31-AA25-4FB40A5B0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703" y="2290061"/>
            <a:ext cx="4807398" cy="3527415"/>
          </a:xfrm>
        </p:spPr>
        <p:txBody>
          <a:bodyPr/>
          <a:lstStyle/>
          <a:p>
            <a:r>
              <a:rPr lang="en-US" dirty="0"/>
              <a:t>11-22 mars</a:t>
            </a:r>
          </a:p>
          <a:p>
            <a:r>
              <a:rPr lang="en-US" dirty="0"/>
              <a:t>3483 </a:t>
            </a:r>
            <a:r>
              <a:rPr lang="en-US" dirty="0" err="1"/>
              <a:t>deltagare</a:t>
            </a:r>
            <a:r>
              <a:rPr lang="en-US" dirty="0"/>
              <a:t>, 89 % </a:t>
            </a:r>
            <a:r>
              <a:rPr lang="en-US" dirty="0" err="1"/>
              <a:t>svar</a:t>
            </a:r>
            <a:endParaRPr lang="en-US" dirty="0"/>
          </a:p>
          <a:p>
            <a:r>
              <a:rPr lang="en-US" dirty="0"/>
              <a:t>91 %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vaccinera</a:t>
            </a:r>
            <a:r>
              <a:rPr lang="en-US" dirty="0"/>
              <a:t> sig </a:t>
            </a:r>
            <a:r>
              <a:rPr lang="en-US" dirty="0" err="1"/>
              <a:t>helt</a:t>
            </a:r>
            <a:r>
              <a:rPr lang="en-US" dirty="0"/>
              <a:t> </a:t>
            </a:r>
            <a:r>
              <a:rPr lang="en-US" dirty="0" err="1"/>
              <a:t>säkert</a:t>
            </a:r>
            <a:r>
              <a:rPr lang="en-US" dirty="0"/>
              <a:t> (69,5 %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troligen</a:t>
            </a:r>
            <a:r>
              <a:rPr lang="en-US" dirty="0"/>
              <a:t> (21,8 %)</a:t>
            </a:r>
          </a:p>
          <a:p>
            <a:r>
              <a:rPr lang="en-US" dirty="0"/>
              <a:t>5 % </a:t>
            </a:r>
            <a:r>
              <a:rPr lang="en-US" dirty="0" err="1"/>
              <a:t>svarar</a:t>
            </a:r>
            <a:r>
              <a:rPr lang="en-US" dirty="0"/>
              <a:t> </a:t>
            </a:r>
            <a:r>
              <a:rPr lang="en-US" dirty="0" err="1"/>
              <a:t>nej</a:t>
            </a:r>
            <a:r>
              <a:rPr lang="en-US" dirty="0"/>
              <a:t> till </a:t>
            </a:r>
            <a:r>
              <a:rPr lang="en-US" dirty="0" err="1"/>
              <a:t>vaccin</a:t>
            </a:r>
            <a:endParaRPr lang="en-US" dirty="0"/>
          </a:p>
          <a:p>
            <a:r>
              <a:rPr lang="en-US" dirty="0"/>
              <a:t>4 % vet </a:t>
            </a:r>
            <a:r>
              <a:rPr lang="en-US" dirty="0" err="1"/>
              <a:t>ej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FoHM</a:t>
            </a:r>
            <a:r>
              <a:rPr lang="en-US" dirty="0"/>
              <a:t> </a:t>
            </a:r>
            <a:r>
              <a:rPr lang="en-US" dirty="0" err="1"/>
              <a:t>webenkät</a:t>
            </a:r>
            <a:r>
              <a:rPr lang="en-US" dirty="0"/>
              <a:t> </a:t>
            </a:r>
            <a:r>
              <a:rPr lang="en-US" dirty="0" err="1"/>
              <a:t>varje</a:t>
            </a:r>
            <a:r>
              <a:rPr lang="en-US" dirty="0"/>
              <a:t> </a:t>
            </a:r>
            <a:r>
              <a:rPr lang="en-US" dirty="0" err="1"/>
              <a:t>månad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07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3362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Inledning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42090AB-CB83-441D-B3D9-94C8D5CDF8A5}"/>
              </a:ext>
            </a:extLst>
          </p:cNvPr>
          <p:cNvSpPr txBox="1">
            <a:spLocks/>
          </p:cNvSpPr>
          <p:nvPr/>
        </p:nvSpPr>
        <p:spPr>
          <a:xfrm>
            <a:off x="863400" y="1296808"/>
            <a:ext cx="10465200" cy="365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2000" kern="12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Maria söderkvist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3088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Lägesbild corona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42090AB-CB83-441D-B3D9-94C8D5CDF8A5}"/>
              </a:ext>
            </a:extLst>
          </p:cNvPr>
          <p:cNvSpPr txBox="1">
            <a:spLocks/>
          </p:cNvSpPr>
          <p:nvPr/>
        </p:nvSpPr>
        <p:spPr>
          <a:xfrm>
            <a:off x="863400" y="1296808"/>
            <a:ext cx="10465200" cy="365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2000" kern="12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Micael widerström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5232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9519F591-C5EF-4498-8FEE-F7C0C16B01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611" y="787865"/>
            <a:ext cx="7927800" cy="528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2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F1DB07-018D-411D-9840-7C6AF1A5A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527" y="297730"/>
            <a:ext cx="8058495" cy="648000"/>
          </a:xfrm>
        </p:spPr>
        <p:txBody>
          <a:bodyPr anchor="t">
            <a:normAutofit fontScale="90000"/>
          </a:bodyPr>
          <a:lstStyle/>
          <a:p>
            <a:r>
              <a:rPr lang="sv-SE" dirty="0"/>
              <a:t>Lägesbild covid-19 RJH v 38- v13 PCR respektive antigen</a:t>
            </a:r>
            <a:br>
              <a:rPr lang="sv-SE" sz="3100" dirty="0"/>
            </a:br>
            <a:r>
              <a:rPr lang="sv-SE" sz="3100" dirty="0"/>
              <a:t>						</a:t>
            </a:r>
            <a:endParaRPr lang="sv-SE" sz="19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C139481-8C2E-4AD3-B803-8933CF5739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0568711"/>
              </p:ext>
            </p:extLst>
          </p:nvPr>
        </p:nvGraphicFramePr>
        <p:xfrm>
          <a:off x="436301" y="2244701"/>
          <a:ext cx="5359480" cy="3946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2995478"/>
              </p:ext>
            </p:extLst>
          </p:nvPr>
        </p:nvGraphicFramePr>
        <p:xfrm>
          <a:off x="6096000" y="2429367"/>
          <a:ext cx="4572000" cy="3946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ECFB0F20-8A6E-49B0-B209-7E893AB8613A}"/>
              </a:ext>
            </a:extLst>
          </p:cNvPr>
          <p:cNvSpPr txBox="1"/>
          <p:nvPr/>
        </p:nvSpPr>
        <p:spPr>
          <a:xfrm>
            <a:off x="1978702" y="6190938"/>
            <a:ext cx="4317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6,4% - lägst i landet  jfr 11,6 % nationellt</a:t>
            </a:r>
          </a:p>
        </p:txBody>
      </p:sp>
    </p:spTree>
    <p:extLst>
      <p:ext uri="{BB962C8B-B14F-4D97-AF65-F5344CB8AC3E}">
        <p14:creationId xmlns:p14="http://schemas.microsoft.com/office/powerpoint/2010/main" val="1065765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31DAA57E-7296-4A82-A82B-20D6F7D447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538" y="1998973"/>
            <a:ext cx="4498224" cy="4039221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A53203B1-6E5F-42C1-B6E4-B1E9AB8813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0762" y="1167895"/>
            <a:ext cx="3619259" cy="526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798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92B8DD-F67E-4C9F-AA42-7A17F9731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331" y="496724"/>
            <a:ext cx="8169641" cy="648000"/>
          </a:xfrm>
        </p:spPr>
        <p:txBody>
          <a:bodyPr/>
          <a:lstStyle/>
          <a:p>
            <a:r>
              <a:rPr lang="sv-SE" dirty="0"/>
              <a:t>Antal covid-19 fall v. 10-13 fördelat på åldersgrupper</a:t>
            </a:r>
            <a:br>
              <a:rPr lang="sv-SE" dirty="0"/>
            </a:br>
            <a:endParaRPr lang="sv-SE" dirty="0"/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8965745C-10FC-4E15-84B6-5A315AE9FD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72593"/>
              </p:ext>
            </p:extLst>
          </p:nvPr>
        </p:nvGraphicFramePr>
        <p:xfrm>
          <a:off x="298954" y="2556696"/>
          <a:ext cx="9299732" cy="3832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2459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852634-140E-4122-9B71-8EACA5F1B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 12-13 RJH</a:t>
            </a:r>
          </a:p>
        </p:txBody>
      </p:sp>
      <p:graphicFrame>
        <p:nvGraphicFramePr>
          <p:cNvPr id="5" name="Tabell 5">
            <a:extLst>
              <a:ext uri="{FF2B5EF4-FFF2-40B4-BE49-F238E27FC236}">
                <a16:creationId xmlns:a16="http://schemas.microsoft.com/office/drawing/2014/main" id="{37B6BCB5-3B40-46D9-ABBB-46587417BE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194211"/>
              </p:ext>
            </p:extLst>
          </p:nvPr>
        </p:nvGraphicFramePr>
        <p:xfrm>
          <a:off x="370117" y="2260209"/>
          <a:ext cx="5290949" cy="3636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0693">
                  <a:extLst>
                    <a:ext uri="{9D8B030D-6E8A-4147-A177-3AD203B41FA5}">
                      <a16:colId xmlns:a16="http://schemas.microsoft.com/office/drawing/2014/main" val="4129523236"/>
                    </a:ext>
                  </a:extLst>
                </a:gridCol>
                <a:gridCol w="1755128">
                  <a:extLst>
                    <a:ext uri="{9D8B030D-6E8A-4147-A177-3AD203B41FA5}">
                      <a16:colId xmlns:a16="http://schemas.microsoft.com/office/drawing/2014/main" val="3100765648"/>
                    </a:ext>
                  </a:extLst>
                </a:gridCol>
                <a:gridCol w="1755128">
                  <a:extLst>
                    <a:ext uri="{9D8B030D-6E8A-4147-A177-3AD203B41FA5}">
                      <a16:colId xmlns:a16="http://schemas.microsoft.com/office/drawing/2014/main" val="1380067541"/>
                    </a:ext>
                  </a:extLst>
                </a:gridCol>
              </a:tblGrid>
              <a:tr h="404011">
                <a:tc>
                  <a:txBody>
                    <a:bodyPr/>
                    <a:lstStyle/>
                    <a:p>
                      <a:r>
                        <a:rPr lang="sv-SE" sz="2100" dirty="0"/>
                        <a:t>Kommun</a:t>
                      </a:r>
                    </a:p>
                  </a:txBody>
                  <a:tcPr marL="80802" marR="80802" marT="40401" marB="404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dirty="0"/>
                        <a:t>V 11-12</a:t>
                      </a:r>
                    </a:p>
                  </a:txBody>
                  <a:tcPr marL="80802" marR="80802" marT="40401" marB="404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dirty="0"/>
                        <a:t>V 12-13</a:t>
                      </a:r>
                    </a:p>
                  </a:txBody>
                  <a:tcPr marL="80802" marR="80802" marT="40401" marB="40401"/>
                </a:tc>
                <a:extLst>
                  <a:ext uri="{0D108BD9-81ED-4DB2-BD59-A6C34878D82A}">
                    <a16:rowId xmlns:a16="http://schemas.microsoft.com/office/drawing/2014/main" val="1247020177"/>
                  </a:ext>
                </a:extLst>
              </a:tr>
              <a:tr h="404011">
                <a:tc>
                  <a:txBody>
                    <a:bodyPr/>
                    <a:lstStyle/>
                    <a:p>
                      <a:r>
                        <a:rPr lang="sv-SE" sz="2100" dirty="0"/>
                        <a:t>Berg</a:t>
                      </a:r>
                    </a:p>
                  </a:txBody>
                  <a:tcPr marL="80802" marR="80802" marT="40401" marB="404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dirty="0"/>
                        <a:t>467</a:t>
                      </a:r>
                    </a:p>
                  </a:txBody>
                  <a:tcPr marL="80802" marR="80802" marT="40401" marB="404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dirty="0">
                          <a:solidFill>
                            <a:srgbClr val="FF0000"/>
                          </a:solidFill>
                        </a:rPr>
                        <a:t>906</a:t>
                      </a:r>
                    </a:p>
                  </a:txBody>
                  <a:tcPr marL="80802" marR="80802" marT="40401" marB="40401"/>
                </a:tc>
                <a:extLst>
                  <a:ext uri="{0D108BD9-81ED-4DB2-BD59-A6C34878D82A}">
                    <a16:rowId xmlns:a16="http://schemas.microsoft.com/office/drawing/2014/main" val="4049305846"/>
                  </a:ext>
                </a:extLst>
              </a:tr>
              <a:tr h="404011">
                <a:tc>
                  <a:txBody>
                    <a:bodyPr/>
                    <a:lstStyle/>
                    <a:p>
                      <a:r>
                        <a:rPr lang="sv-SE" sz="2100" dirty="0"/>
                        <a:t>Bräck</a:t>
                      </a:r>
                    </a:p>
                  </a:txBody>
                  <a:tcPr marL="80802" marR="80802" marT="40401" marB="404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dirty="0"/>
                        <a:t>429</a:t>
                      </a:r>
                    </a:p>
                  </a:txBody>
                  <a:tcPr marL="80802" marR="80802" marT="40401" marB="404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dirty="0"/>
                        <a:t>254</a:t>
                      </a:r>
                    </a:p>
                  </a:txBody>
                  <a:tcPr marL="80802" marR="80802" marT="40401" marB="40401"/>
                </a:tc>
                <a:extLst>
                  <a:ext uri="{0D108BD9-81ED-4DB2-BD59-A6C34878D82A}">
                    <a16:rowId xmlns:a16="http://schemas.microsoft.com/office/drawing/2014/main" val="76536177"/>
                  </a:ext>
                </a:extLst>
              </a:tr>
              <a:tr h="404011">
                <a:tc>
                  <a:txBody>
                    <a:bodyPr/>
                    <a:lstStyle/>
                    <a:p>
                      <a:r>
                        <a:rPr lang="sv-SE" sz="2100" dirty="0"/>
                        <a:t>Härjedalen</a:t>
                      </a:r>
                    </a:p>
                  </a:txBody>
                  <a:tcPr marL="80802" marR="80802" marT="40401" marB="404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dirty="0"/>
                        <a:t>1179</a:t>
                      </a:r>
                    </a:p>
                  </a:txBody>
                  <a:tcPr marL="80802" marR="80802" marT="40401" marB="404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dirty="0">
                          <a:solidFill>
                            <a:srgbClr val="FF0000"/>
                          </a:solidFill>
                        </a:rPr>
                        <a:t>1457</a:t>
                      </a:r>
                    </a:p>
                  </a:txBody>
                  <a:tcPr marL="80802" marR="80802" marT="40401" marB="40401"/>
                </a:tc>
                <a:extLst>
                  <a:ext uri="{0D108BD9-81ED-4DB2-BD59-A6C34878D82A}">
                    <a16:rowId xmlns:a16="http://schemas.microsoft.com/office/drawing/2014/main" val="2108776865"/>
                  </a:ext>
                </a:extLst>
              </a:tr>
              <a:tr h="404011">
                <a:tc>
                  <a:txBody>
                    <a:bodyPr/>
                    <a:lstStyle/>
                    <a:p>
                      <a:r>
                        <a:rPr lang="sv-SE" sz="2100" dirty="0"/>
                        <a:t>Krokom</a:t>
                      </a:r>
                    </a:p>
                  </a:txBody>
                  <a:tcPr marL="80802" marR="80802" marT="40401" marB="404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dirty="0"/>
                        <a:t>454</a:t>
                      </a:r>
                    </a:p>
                  </a:txBody>
                  <a:tcPr marL="80802" marR="80802" marT="40401" marB="404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dirty="0"/>
                        <a:t>334</a:t>
                      </a:r>
                    </a:p>
                  </a:txBody>
                  <a:tcPr marL="80802" marR="80802" marT="40401" marB="40401"/>
                </a:tc>
                <a:extLst>
                  <a:ext uri="{0D108BD9-81ED-4DB2-BD59-A6C34878D82A}">
                    <a16:rowId xmlns:a16="http://schemas.microsoft.com/office/drawing/2014/main" val="2876998546"/>
                  </a:ext>
                </a:extLst>
              </a:tr>
              <a:tr h="404011">
                <a:tc>
                  <a:txBody>
                    <a:bodyPr/>
                    <a:lstStyle/>
                    <a:p>
                      <a:r>
                        <a:rPr lang="sv-SE" sz="2100" dirty="0"/>
                        <a:t>Ragunda</a:t>
                      </a:r>
                    </a:p>
                  </a:txBody>
                  <a:tcPr marL="80802" marR="80802" marT="40401" marB="404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dirty="0"/>
                        <a:t>322</a:t>
                      </a:r>
                    </a:p>
                  </a:txBody>
                  <a:tcPr marL="80802" marR="80802" marT="40401" marB="404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dirty="0"/>
                        <a:t>132</a:t>
                      </a:r>
                    </a:p>
                  </a:txBody>
                  <a:tcPr marL="80802" marR="80802" marT="40401" marB="40401"/>
                </a:tc>
                <a:extLst>
                  <a:ext uri="{0D108BD9-81ED-4DB2-BD59-A6C34878D82A}">
                    <a16:rowId xmlns:a16="http://schemas.microsoft.com/office/drawing/2014/main" val="1704944402"/>
                  </a:ext>
                </a:extLst>
              </a:tr>
              <a:tr h="404011">
                <a:tc>
                  <a:txBody>
                    <a:bodyPr/>
                    <a:lstStyle/>
                    <a:p>
                      <a:r>
                        <a:rPr lang="sv-SE" sz="2100" dirty="0"/>
                        <a:t>Strömsund</a:t>
                      </a:r>
                    </a:p>
                  </a:txBody>
                  <a:tcPr marL="80802" marR="80802" marT="40401" marB="404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dirty="0"/>
                        <a:t>129</a:t>
                      </a:r>
                    </a:p>
                  </a:txBody>
                  <a:tcPr marL="80802" marR="80802" marT="40401" marB="404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dirty="0">
                          <a:solidFill>
                            <a:srgbClr val="FF0000"/>
                          </a:solidFill>
                        </a:rPr>
                        <a:t>319</a:t>
                      </a:r>
                    </a:p>
                  </a:txBody>
                  <a:tcPr marL="80802" marR="80802" marT="40401" marB="40401"/>
                </a:tc>
                <a:extLst>
                  <a:ext uri="{0D108BD9-81ED-4DB2-BD59-A6C34878D82A}">
                    <a16:rowId xmlns:a16="http://schemas.microsoft.com/office/drawing/2014/main" val="1600966408"/>
                  </a:ext>
                </a:extLst>
              </a:tr>
              <a:tr h="404011">
                <a:tc>
                  <a:txBody>
                    <a:bodyPr/>
                    <a:lstStyle/>
                    <a:p>
                      <a:r>
                        <a:rPr lang="sv-SE" sz="2100" dirty="0"/>
                        <a:t>Åre</a:t>
                      </a:r>
                    </a:p>
                  </a:txBody>
                  <a:tcPr marL="80802" marR="80802" marT="40401" marB="404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dirty="0"/>
                        <a:t>350</a:t>
                      </a:r>
                    </a:p>
                  </a:txBody>
                  <a:tcPr marL="80802" marR="80802" marT="40401" marB="404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dirty="0">
                          <a:solidFill>
                            <a:srgbClr val="FF0000"/>
                          </a:solidFill>
                        </a:rPr>
                        <a:t>443</a:t>
                      </a:r>
                    </a:p>
                  </a:txBody>
                  <a:tcPr marL="80802" marR="80802" marT="40401" marB="40401"/>
                </a:tc>
                <a:extLst>
                  <a:ext uri="{0D108BD9-81ED-4DB2-BD59-A6C34878D82A}">
                    <a16:rowId xmlns:a16="http://schemas.microsoft.com/office/drawing/2014/main" val="62009046"/>
                  </a:ext>
                </a:extLst>
              </a:tr>
              <a:tr h="404011">
                <a:tc>
                  <a:txBody>
                    <a:bodyPr/>
                    <a:lstStyle/>
                    <a:p>
                      <a:r>
                        <a:rPr lang="sv-SE" sz="2100" dirty="0"/>
                        <a:t>Östersund</a:t>
                      </a:r>
                    </a:p>
                  </a:txBody>
                  <a:tcPr marL="80802" marR="80802" marT="40401" marB="404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dirty="0"/>
                        <a:t>544</a:t>
                      </a:r>
                    </a:p>
                  </a:txBody>
                  <a:tcPr marL="80802" marR="80802" marT="40401" marB="404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dirty="0"/>
                        <a:t>357</a:t>
                      </a:r>
                    </a:p>
                  </a:txBody>
                  <a:tcPr marL="80802" marR="80802" marT="40401" marB="40401"/>
                </a:tc>
                <a:extLst>
                  <a:ext uri="{0D108BD9-81ED-4DB2-BD59-A6C34878D82A}">
                    <a16:rowId xmlns:a16="http://schemas.microsoft.com/office/drawing/2014/main" val="1933977015"/>
                  </a:ext>
                </a:extLst>
              </a:tr>
            </a:tbl>
          </a:graphicData>
        </a:graphic>
      </p:graphicFrame>
      <p:graphicFrame>
        <p:nvGraphicFramePr>
          <p:cNvPr id="3" name="Tabell 5">
            <a:extLst>
              <a:ext uri="{FF2B5EF4-FFF2-40B4-BE49-F238E27FC236}">
                <a16:creationId xmlns:a16="http://schemas.microsoft.com/office/drawing/2014/main" id="{CB0B028E-1EEB-45DE-8841-49C920FD03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782751"/>
              </p:ext>
            </p:extLst>
          </p:nvPr>
        </p:nvGraphicFramePr>
        <p:xfrm>
          <a:off x="6096000" y="2513028"/>
          <a:ext cx="4286667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968">
                  <a:extLst>
                    <a:ext uri="{9D8B030D-6E8A-4147-A177-3AD203B41FA5}">
                      <a16:colId xmlns:a16="http://schemas.microsoft.com/office/drawing/2014/main" val="1792885583"/>
                    </a:ext>
                  </a:extLst>
                </a:gridCol>
                <a:gridCol w="1827699">
                  <a:extLst>
                    <a:ext uri="{9D8B030D-6E8A-4147-A177-3AD203B41FA5}">
                      <a16:colId xmlns:a16="http://schemas.microsoft.com/office/drawing/2014/main" val="3855224317"/>
                    </a:ext>
                  </a:extLst>
                </a:gridCol>
              </a:tblGrid>
              <a:tr h="407601">
                <a:tc gridSpan="2">
                  <a:txBody>
                    <a:bodyPr/>
                    <a:lstStyle/>
                    <a:p>
                      <a:r>
                        <a:rPr lang="sv-SE" sz="2400" dirty="0"/>
                        <a:t>Härjedalen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290990"/>
                  </a:ext>
                </a:extLst>
              </a:tr>
              <a:tr h="407601">
                <a:tc>
                  <a:txBody>
                    <a:bodyPr/>
                    <a:lstStyle/>
                    <a:p>
                      <a:r>
                        <a:rPr lang="sv-SE" sz="2400" dirty="0"/>
                        <a:t>Egna symtom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662736"/>
                  </a:ext>
                </a:extLst>
              </a:tr>
              <a:tr h="407601">
                <a:tc>
                  <a:txBody>
                    <a:bodyPr/>
                    <a:lstStyle/>
                    <a:p>
                      <a:r>
                        <a:rPr lang="sv-SE" sz="2400" dirty="0"/>
                        <a:t>Hushållskontakter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611421"/>
                  </a:ext>
                </a:extLst>
              </a:tr>
              <a:tr h="733681">
                <a:tc>
                  <a:txBody>
                    <a:bodyPr/>
                    <a:lstStyle/>
                    <a:p>
                      <a:r>
                        <a:rPr lang="sv-SE" sz="2400" dirty="0"/>
                        <a:t>Screening turistnäring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769258"/>
                  </a:ext>
                </a:extLst>
              </a:tr>
              <a:tr h="733681">
                <a:tc>
                  <a:txBody>
                    <a:bodyPr/>
                    <a:lstStyle/>
                    <a:p>
                      <a:r>
                        <a:rPr lang="sv-SE" sz="2400" dirty="0"/>
                        <a:t>Skolscreening/</a:t>
                      </a:r>
                      <a:br>
                        <a:rPr lang="sv-SE" sz="2400" dirty="0"/>
                      </a:br>
                      <a:r>
                        <a:rPr lang="sv-SE" sz="2400" dirty="0"/>
                        <a:t>smittspårning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038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182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F8F038-E255-4C68-AFBC-8CF4EDFA4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Lägesbild v 13 RJH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457A7E-A35A-46DD-BE63-40EC5AE8DD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4000" y="1538546"/>
            <a:ext cx="7791269" cy="3506420"/>
          </a:xfrm>
        </p:spPr>
        <p:txBody>
          <a:bodyPr>
            <a:normAutofit/>
          </a:bodyPr>
          <a:lstStyle/>
          <a:p>
            <a:r>
              <a:rPr lang="sv-SE" dirty="0"/>
              <a:t>Fortsatt mycket hög smittspridning i vissa kommuner</a:t>
            </a:r>
          </a:p>
          <a:p>
            <a:r>
              <a:rPr lang="sv-SE" dirty="0"/>
              <a:t>Låg andel positiva samt mycket bred provtagning, smittspårning, isolering – utmärkande i landet</a:t>
            </a:r>
          </a:p>
          <a:p>
            <a:r>
              <a:rPr lang="sv-SE" dirty="0"/>
              <a:t>Provtagning – smittspårning elever högstadium – gymnasium v fortsätter v 14</a:t>
            </a:r>
          </a:p>
          <a:p>
            <a:r>
              <a:rPr lang="sv-SE" dirty="0"/>
              <a:t>Nya smittskyddsblad: smittspårning 48 tim + arbetsplatser</a:t>
            </a:r>
          </a:p>
          <a:p>
            <a:r>
              <a:rPr lang="sv-SE" dirty="0"/>
              <a:t>Få fall inom kommunal vår och omsorg v14:</a:t>
            </a:r>
          </a:p>
          <a:p>
            <a:endParaRPr lang="sv-SE" dirty="0"/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16CE913D-7132-40AB-901A-9D2258D31F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786842"/>
              </p:ext>
            </p:extLst>
          </p:nvPr>
        </p:nvGraphicFramePr>
        <p:xfrm>
          <a:off x="864000" y="4874976"/>
          <a:ext cx="8128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28625372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5561377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6391859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51387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b="1" dirty="0"/>
                        <a:t>SÄBO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b="1" dirty="0"/>
                        <a:t>LSS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b="1" dirty="0"/>
                        <a:t>HT område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945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200" b="1" dirty="0"/>
                        <a:t>Personal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896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200" b="1" dirty="0"/>
                        <a:t>Patienter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222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20816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6D13115ED7A2D47A5DF1BDEEC65C39F" ma:contentTypeVersion="11" ma:contentTypeDescription="Skapa ett nytt dokument." ma:contentTypeScope="" ma:versionID="cacd8f4aa64ebd4b143d4406f4695737">
  <xsd:schema xmlns:xsd="http://www.w3.org/2001/XMLSchema" xmlns:xs="http://www.w3.org/2001/XMLSchema" xmlns:p="http://schemas.microsoft.com/office/2006/metadata/properties" xmlns:ns3="54ba26d6-a025-4494-9bfb-e0171f6c6c97" xmlns:ns4="97a34ca8-9ce3-4fdd-be0c-317eed0fdd66" targetNamespace="http://schemas.microsoft.com/office/2006/metadata/properties" ma:root="true" ma:fieldsID="3220a84bc5a17b815a99a441a3b54590" ns3:_="" ns4:_="">
    <xsd:import namespace="54ba26d6-a025-4494-9bfb-e0171f6c6c97"/>
    <xsd:import namespace="97a34ca8-9ce3-4fdd-be0c-317eed0fdd6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a26d6-a025-4494-9bfb-e0171f6c6c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a34ca8-9ce3-4fdd-be0c-317eed0fdd6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617227-B270-4534-8746-A78273CB737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29F7482-C4C5-434A-8F1B-9BC0FA79E9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ba26d6-a025-4494-9bfb-e0171f6c6c97"/>
    <ds:schemaRef ds:uri="97a34ca8-9ce3-4fdd-be0c-317eed0fdd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8B72837-E19E-4838-AF0B-9AD4F5FF6B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409</Words>
  <Application>Microsoft Office PowerPoint</Application>
  <PresentationFormat>Bredbild</PresentationFormat>
  <Paragraphs>115</Paragraphs>
  <Slides>14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Times New Roman</vt:lpstr>
      <vt:lpstr>Verdana</vt:lpstr>
      <vt:lpstr>Wingdings</vt:lpstr>
      <vt:lpstr>RJH</vt:lpstr>
      <vt:lpstr>PowerPoint-presentation</vt:lpstr>
      <vt:lpstr>Inledning</vt:lpstr>
      <vt:lpstr>Lägesbild corona</vt:lpstr>
      <vt:lpstr>PowerPoint-presentation</vt:lpstr>
      <vt:lpstr>Lägesbild covid-19 RJH v 38- v13 PCR respektive antigen       </vt:lpstr>
      <vt:lpstr>PowerPoint-presentation</vt:lpstr>
      <vt:lpstr>Antal covid-19 fall v. 10-13 fördelat på åldersgrupper </vt:lpstr>
      <vt:lpstr>V 12-13 RJH</vt:lpstr>
      <vt:lpstr>Lägesbild v 13 RJH</vt:lpstr>
      <vt:lpstr>Status gällande vaccinering mot covid-19</vt:lpstr>
      <vt:lpstr>Status t o m v 13</vt:lpstr>
      <vt:lpstr>Status v 14</vt:lpstr>
      <vt:lpstr>Enkät vaccinationsvilja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Sara Nilsson</dc:creator>
  <cp:lastModifiedBy>Sara Nilsson</cp:lastModifiedBy>
  <cp:revision>24</cp:revision>
  <dcterms:created xsi:type="dcterms:W3CDTF">2020-10-06T18:41:55Z</dcterms:created>
  <dcterms:modified xsi:type="dcterms:W3CDTF">2021-04-06T19:13:03Z</dcterms:modified>
</cp:coreProperties>
</file>