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notesMasterIdLst>
    <p:notesMasterId r:id="rId28"/>
  </p:notesMasterIdLst>
  <p:sldIdLst>
    <p:sldId id="279" r:id="rId5"/>
    <p:sldId id="332" r:id="rId6"/>
    <p:sldId id="654" r:id="rId7"/>
    <p:sldId id="649" r:id="rId8"/>
    <p:sldId id="339" r:id="rId9"/>
    <p:sldId id="652" r:id="rId10"/>
    <p:sldId id="653" r:id="rId11"/>
    <p:sldId id="655" r:id="rId12"/>
    <p:sldId id="257" r:id="rId13"/>
    <p:sldId id="258" r:id="rId14"/>
    <p:sldId id="259" r:id="rId15"/>
    <p:sldId id="260" r:id="rId16"/>
    <p:sldId id="660" r:id="rId17"/>
    <p:sldId id="656" r:id="rId18"/>
    <p:sldId id="657" r:id="rId19"/>
    <p:sldId id="261" r:id="rId20"/>
    <p:sldId id="658" r:id="rId21"/>
    <p:sldId id="262" r:id="rId22"/>
    <p:sldId id="659" r:id="rId23"/>
    <p:sldId id="263" r:id="rId24"/>
    <p:sldId id="662" r:id="rId25"/>
    <p:sldId id="661" r:id="rId26"/>
    <p:sldId id="272" r:id="rId27"/>
  </p:sldIdLst>
  <p:sldSz cx="12192000" cy="6858000"/>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98C200"/>
    <a:srgbClr val="16DC37"/>
    <a:srgbClr val="00CC00"/>
    <a:srgbClr val="33CC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2351A2A-AEAE-4B50-8E13-17679A6F7A9E}" v="9" dt="2020-12-15T19:31:10.358"/>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04" autoAdjust="0"/>
    <p:restoredTop sz="95822" autoAdjust="0"/>
  </p:normalViewPr>
  <p:slideViewPr>
    <p:cSldViewPr snapToGrid="0">
      <p:cViewPr varScale="1">
        <p:scale>
          <a:sx n="88" d="100"/>
          <a:sy n="88" d="100"/>
        </p:scale>
        <p:origin x="888" y="84"/>
      </p:cViewPr>
      <p:guideLst>
        <p:guide orient="horz" pos="2160"/>
        <p:guide pos="3840"/>
      </p:guideLst>
    </p:cSldViewPr>
  </p:slideViewPr>
  <p:outlineViewPr>
    <p:cViewPr>
      <p:scale>
        <a:sx n="33" d="100"/>
        <a:sy n="33" d="100"/>
      </p:scale>
      <p:origin x="0" y="348"/>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34" Type="http://schemas.microsoft.com/office/2015/10/relationships/revisionInfo" Target="revisionInfo.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microsoft.com/office/2016/11/relationships/changesInfo" Target="changesInfos/changesInfo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ableStyles" Target="tableStyle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Sara Nilsson" userId="2ca9ade1-a2d9-4039-ac06-97a2c2aea262" providerId="ADAL" clId="{A2351A2A-AEAE-4B50-8E13-17679A6F7A9E}"/>
    <pc:docChg chg="custSel addSld delSld modSld">
      <pc:chgData name="Sara Nilsson" userId="2ca9ade1-a2d9-4039-ac06-97a2c2aea262" providerId="ADAL" clId="{A2351A2A-AEAE-4B50-8E13-17679A6F7A9E}" dt="2020-12-15T19:31:53.546" v="96" actId="27636"/>
      <pc:docMkLst>
        <pc:docMk/>
      </pc:docMkLst>
      <pc:sldChg chg="modSp add del mod">
        <pc:chgData name="Sara Nilsson" userId="2ca9ade1-a2d9-4039-ac06-97a2c2aea262" providerId="ADAL" clId="{A2351A2A-AEAE-4B50-8E13-17679A6F7A9E}" dt="2020-12-15T19:31:45.566" v="94" actId="47"/>
        <pc:sldMkLst>
          <pc:docMk/>
          <pc:sldMk cId="1340538214" sldId="256"/>
        </pc:sldMkLst>
        <pc:spChg chg="mod">
          <ac:chgData name="Sara Nilsson" userId="2ca9ade1-a2d9-4039-ac06-97a2c2aea262" providerId="ADAL" clId="{A2351A2A-AEAE-4B50-8E13-17679A6F7A9E}" dt="2020-12-15T19:25:57.286" v="1" actId="21"/>
          <ac:spMkLst>
            <pc:docMk/>
            <pc:sldMk cId="1340538214" sldId="256"/>
            <ac:spMk id="2" creationId="{00000000-0000-0000-0000-000000000000}"/>
          </ac:spMkLst>
        </pc:spChg>
      </pc:sldChg>
      <pc:sldChg chg="modSp mod">
        <pc:chgData name="Sara Nilsson" userId="2ca9ade1-a2d9-4039-ac06-97a2c2aea262" providerId="ADAL" clId="{A2351A2A-AEAE-4B50-8E13-17679A6F7A9E}" dt="2020-12-15T19:26:46.997" v="21" actId="1076"/>
        <pc:sldMkLst>
          <pc:docMk/>
          <pc:sldMk cId="4220075037" sldId="260"/>
        </pc:sldMkLst>
        <pc:spChg chg="mod">
          <ac:chgData name="Sara Nilsson" userId="2ca9ade1-a2d9-4039-ac06-97a2c2aea262" providerId="ADAL" clId="{A2351A2A-AEAE-4B50-8E13-17679A6F7A9E}" dt="2020-12-15T19:26:46.997" v="21" actId="1076"/>
          <ac:spMkLst>
            <pc:docMk/>
            <pc:sldMk cId="4220075037" sldId="260"/>
            <ac:spMk id="3" creationId="{A484E66F-4F13-4AC4-BD40-0C6FEC23791F}"/>
          </ac:spMkLst>
        </pc:spChg>
      </pc:sldChg>
      <pc:sldChg chg="delSp modSp add mod">
        <pc:chgData name="Sara Nilsson" userId="2ca9ade1-a2d9-4039-ac06-97a2c2aea262" providerId="ADAL" clId="{A2351A2A-AEAE-4B50-8E13-17679A6F7A9E}" dt="2020-12-15T19:28:46.916" v="54" actId="1076"/>
        <pc:sldMkLst>
          <pc:docMk/>
          <pc:sldMk cId="1309176953" sldId="261"/>
        </pc:sldMkLst>
        <pc:spChg chg="del">
          <ac:chgData name="Sara Nilsson" userId="2ca9ade1-a2d9-4039-ac06-97a2c2aea262" providerId="ADAL" clId="{A2351A2A-AEAE-4B50-8E13-17679A6F7A9E}" dt="2020-12-15T19:28:41.898" v="53" actId="478"/>
          <ac:spMkLst>
            <pc:docMk/>
            <pc:sldMk cId="1309176953" sldId="261"/>
            <ac:spMk id="2" creationId="{BCD66C4D-D6C1-46B4-AD75-BA3E2A3D72AC}"/>
          </ac:spMkLst>
        </pc:spChg>
        <pc:spChg chg="del">
          <ac:chgData name="Sara Nilsson" userId="2ca9ade1-a2d9-4039-ac06-97a2c2aea262" providerId="ADAL" clId="{A2351A2A-AEAE-4B50-8E13-17679A6F7A9E}" dt="2020-12-15T19:28:39.778" v="52" actId="478"/>
          <ac:spMkLst>
            <pc:docMk/>
            <pc:sldMk cId="1309176953" sldId="261"/>
            <ac:spMk id="4" creationId="{E0494141-FD53-4317-9066-AE499235FA6F}"/>
          </ac:spMkLst>
        </pc:spChg>
        <pc:picChg chg="mod">
          <ac:chgData name="Sara Nilsson" userId="2ca9ade1-a2d9-4039-ac06-97a2c2aea262" providerId="ADAL" clId="{A2351A2A-AEAE-4B50-8E13-17679A6F7A9E}" dt="2020-12-15T19:28:46.916" v="54" actId="1076"/>
          <ac:picMkLst>
            <pc:docMk/>
            <pc:sldMk cId="1309176953" sldId="261"/>
            <ac:picMk id="5" creationId="{E2E5B9B7-06E8-4E31-A41E-3E5BAED0BC16}"/>
          </ac:picMkLst>
        </pc:picChg>
      </pc:sldChg>
      <pc:sldChg chg="delSp modSp add mod">
        <pc:chgData name="Sara Nilsson" userId="2ca9ade1-a2d9-4039-ac06-97a2c2aea262" providerId="ADAL" clId="{A2351A2A-AEAE-4B50-8E13-17679A6F7A9E}" dt="2020-12-15T19:29:11.139" v="60" actId="14100"/>
        <pc:sldMkLst>
          <pc:docMk/>
          <pc:sldMk cId="3939188675" sldId="262"/>
        </pc:sldMkLst>
        <pc:spChg chg="del">
          <ac:chgData name="Sara Nilsson" userId="2ca9ade1-a2d9-4039-ac06-97a2c2aea262" providerId="ADAL" clId="{A2351A2A-AEAE-4B50-8E13-17679A6F7A9E}" dt="2020-12-15T19:29:05.531" v="59" actId="478"/>
          <ac:spMkLst>
            <pc:docMk/>
            <pc:sldMk cId="3939188675" sldId="262"/>
            <ac:spMk id="2" creationId="{25D89E2D-2C87-4237-BFD1-D25883F68675}"/>
          </ac:spMkLst>
        </pc:spChg>
        <pc:spChg chg="mod">
          <ac:chgData name="Sara Nilsson" userId="2ca9ade1-a2d9-4039-ac06-97a2c2aea262" providerId="ADAL" clId="{A2351A2A-AEAE-4B50-8E13-17679A6F7A9E}" dt="2020-12-15T19:29:11.139" v="60" actId="14100"/>
          <ac:spMkLst>
            <pc:docMk/>
            <pc:sldMk cId="3939188675" sldId="262"/>
            <ac:spMk id="3" creationId="{3E41B234-4E4C-4B87-AE77-C0FA76560DBA}"/>
          </ac:spMkLst>
        </pc:spChg>
        <pc:spChg chg="del mod">
          <ac:chgData name="Sara Nilsson" userId="2ca9ade1-a2d9-4039-ac06-97a2c2aea262" providerId="ADAL" clId="{A2351A2A-AEAE-4B50-8E13-17679A6F7A9E}" dt="2020-12-15T19:29:03.057" v="58" actId="478"/>
          <ac:spMkLst>
            <pc:docMk/>
            <pc:sldMk cId="3939188675" sldId="262"/>
            <ac:spMk id="4" creationId="{CFC99CAB-A0C1-4CF3-B1F7-9A03972A5BE9}"/>
          </ac:spMkLst>
        </pc:spChg>
      </pc:sldChg>
      <pc:sldChg chg="delSp modSp add mod">
        <pc:chgData name="Sara Nilsson" userId="2ca9ade1-a2d9-4039-ac06-97a2c2aea262" providerId="ADAL" clId="{A2351A2A-AEAE-4B50-8E13-17679A6F7A9E}" dt="2020-12-15T19:29:39.743" v="66" actId="1076"/>
        <pc:sldMkLst>
          <pc:docMk/>
          <pc:sldMk cId="3234990677" sldId="263"/>
        </pc:sldMkLst>
        <pc:spChg chg="mod">
          <ac:chgData name="Sara Nilsson" userId="2ca9ade1-a2d9-4039-ac06-97a2c2aea262" providerId="ADAL" clId="{A2351A2A-AEAE-4B50-8E13-17679A6F7A9E}" dt="2020-12-15T19:29:39.743" v="66" actId="1076"/>
          <ac:spMkLst>
            <pc:docMk/>
            <pc:sldMk cId="3234990677" sldId="263"/>
            <ac:spMk id="3" creationId="{78806B6B-6A83-44A2-AD76-6CD8BF1D9E48}"/>
          </ac:spMkLst>
        </pc:spChg>
        <pc:spChg chg="del mod">
          <ac:chgData name="Sara Nilsson" userId="2ca9ade1-a2d9-4039-ac06-97a2c2aea262" providerId="ADAL" clId="{A2351A2A-AEAE-4B50-8E13-17679A6F7A9E}" dt="2020-12-15T19:29:35.238" v="65" actId="478"/>
          <ac:spMkLst>
            <pc:docMk/>
            <pc:sldMk cId="3234990677" sldId="263"/>
            <ac:spMk id="4" creationId="{B0F2E9E8-35D4-4BEB-8E9E-962BA897D6A7}"/>
          </ac:spMkLst>
        </pc:spChg>
      </pc:sldChg>
      <pc:sldChg chg="addSp modSp add mod">
        <pc:chgData name="Sara Nilsson" userId="2ca9ade1-a2d9-4039-ac06-97a2c2aea262" providerId="ADAL" clId="{A2351A2A-AEAE-4B50-8E13-17679A6F7A9E}" dt="2020-12-15T19:26:22.882" v="20" actId="313"/>
        <pc:sldMkLst>
          <pc:docMk/>
          <pc:sldMk cId="956445869" sldId="655"/>
        </pc:sldMkLst>
        <pc:spChg chg="mod">
          <ac:chgData name="Sara Nilsson" userId="2ca9ade1-a2d9-4039-ac06-97a2c2aea262" providerId="ADAL" clId="{A2351A2A-AEAE-4B50-8E13-17679A6F7A9E}" dt="2020-12-15T19:26:00.520" v="2"/>
          <ac:spMkLst>
            <pc:docMk/>
            <pc:sldMk cId="956445869" sldId="655"/>
            <ac:spMk id="2" creationId="{ED763209-F0AF-4F8F-A874-E3E79B1FE817}"/>
          </ac:spMkLst>
        </pc:spChg>
        <pc:spChg chg="mod">
          <ac:chgData name="Sara Nilsson" userId="2ca9ade1-a2d9-4039-ac06-97a2c2aea262" providerId="ADAL" clId="{A2351A2A-AEAE-4B50-8E13-17679A6F7A9E}" dt="2020-12-15T19:26:22.882" v="20" actId="313"/>
          <ac:spMkLst>
            <pc:docMk/>
            <pc:sldMk cId="956445869" sldId="655"/>
            <ac:spMk id="4" creationId="{16CB4DFF-EA3F-4E5F-B0DA-E8E72D269263}"/>
          </ac:spMkLst>
        </pc:spChg>
        <pc:spChg chg="add mod">
          <ac:chgData name="Sara Nilsson" userId="2ca9ade1-a2d9-4039-ac06-97a2c2aea262" providerId="ADAL" clId="{A2351A2A-AEAE-4B50-8E13-17679A6F7A9E}" dt="2020-12-15T19:26:15.911" v="18"/>
          <ac:spMkLst>
            <pc:docMk/>
            <pc:sldMk cId="956445869" sldId="655"/>
            <ac:spMk id="5" creationId="{EC1489C5-CD33-4B5A-9A28-89842B79C8E4}"/>
          </ac:spMkLst>
        </pc:spChg>
      </pc:sldChg>
      <pc:sldChg chg="delSp add mod">
        <pc:chgData name="Sara Nilsson" userId="2ca9ade1-a2d9-4039-ac06-97a2c2aea262" providerId="ADAL" clId="{A2351A2A-AEAE-4B50-8E13-17679A6F7A9E}" dt="2020-12-15T19:28:21.772" v="49" actId="478"/>
        <pc:sldMkLst>
          <pc:docMk/>
          <pc:sldMk cId="1581365455" sldId="656"/>
        </pc:sldMkLst>
        <pc:spChg chg="del">
          <ac:chgData name="Sara Nilsson" userId="2ca9ade1-a2d9-4039-ac06-97a2c2aea262" providerId="ADAL" clId="{A2351A2A-AEAE-4B50-8E13-17679A6F7A9E}" dt="2020-12-15T19:28:21.772" v="49" actId="478"/>
          <ac:spMkLst>
            <pc:docMk/>
            <pc:sldMk cId="1581365455" sldId="656"/>
            <ac:spMk id="4" creationId="{C7D2EE1F-50AD-4A30-90BE-F8E2674CC412}"/>
          </ac:spMkLst>
        </pc:spChg>
      </pc:sldChg>
      <pc:sldChg chg="delSp add mod">
        <pc:chgData name="Sara Nilsson" userId="2ca9ade1-a2d9-4039-ac06-97a2c2aea262" providerId="ADAL" clId="{A2351A2A-AEAE-4B50-8E13-17679A6F7A9E}" dt="2020-12-15T19:28:34.104" v="51" actId="478"/>
        <pc:sldMkLst>
          <pc:docMk/>
          <pc:sldMk cId="23318389" sldId="657"/>
        </pc:sldMkLst>
        <pc:spChg chg="del">
          <ac:chgData name="Sara Nilsson" userId="2ca9ade1-a2d9-4039-ac06-97a2c2aea262" providerId="ADAL" clId="{A2351A2A-AEAE-4B50-8E13-17679A6F7A9E}" dt="2020-12-15T19:28:34.104" v="51" actId="478"/>
          <ac:spMkLst>
            <pc:docMk/>
            <pc:sldMk cId="23318389" sldId="657"/>
            <ac:spMk id="2" creationId="{8479F9EB-4E83-421C-802F-E6213FF0E17A}"/>
          </ac:spMkLst>
        </pc:spChg>
        <pc:spChg chg="del">
          <ac:chgData name="Sara Nilsson" userId="2ca9ade1-a2d9-4039-ac06-97a2c2aea262" providerId="ADAL" clId="{A2351A2A-AEAE-4B50-8E13-17679A6F7A9E}" dt="2020-12-15T19:28:32.389" v="50" actId="478"/>
          <ac:spMkLst>
            <pc:docMk/>
            <pc:sldMk cId="23318389" sldId="657"/>
            <ac:spMk id="4" creationId="{F50A46AA-61E7-440E-BC1D-64DDAB18BFB3}"/>
          </ac:spMkLst>
        </pc:spChg>
      </pc:sldChg>
      <pc:sldChg chg="delSp modSp add mod">
        <pc:chgData name="Sara Nilsson" userId="2ca9ade1-a2d9-4039-ac06-97a2c2aea262" providerId="ADAL" clId="{A2351A2A-AEAE-4B50-8E13-17679A6F7A9E}" dt="2020-12-15T19:28:57.143" v="57" actId="1076"/>
        <pc:sldMkLst>
          <pc:docMk/>
          <pc:sldMk cId="2138682092" sldId="658"/>
        </pc:sldMkLst>
        <pc:spChg chg="del">
          <ac:chgData name="Sara Nilsson" userId="2ca9ade1-a2d9-4039-ac06-97a2c2aea262" providerId="ADAL" clId="{A2351A2A-AEAE-4B50-8E13-17679A6F7A9E}" dt="2020-12-15T19:28:53.849" v="56" actId="478"/>
          <ac:spMkLst>
            <pc:docMk/>
            <pc:sldMk cId="2138682092" sldId="658"/>
            <ac:spMk id="2" creationId="{161B154A-6819-4F3F-9C10-BFF9E4F8EC89}"/>
          </ac:spMkLst>
        </pc:spChg>
        <pc:spChg chg="del">
          <ac:chgData name="Sara Nilsson" userId="2ca9ade1-a2d9-4039-ac06-97a2c2aea262" providerId="ADAL" clId="{A2351A2A-AEAE-4B50-8E13-17679A6F7A9E}" dt="2020-12-15T19:28:50.880" v="55" actId="478"/>
          <ac:spMkLst>
            <pc:docMk/>
            <pc:sldMk cId="2138682092" sldId="658"/>
            <ac:spMk id="4" creationId="{04102055-8F94-4378-8E34-710BF0B859BF}"/>
          </ac:spMkLst>
        </pc:spChg>
        <pc:picChg chg="mod">
          <ac:chgData name="Sara Nilsson" userId="2ca9ade1-a2d9-4039-ac06-97a2c2aea262" providerId="ADAL" clId="{A2351A2A-AEAE-4B50-8E13-17679A6F7A9E}" dt="2020-12-15T19:28:57.143" v="57" actId="1076"/>
          <ac:picMkLst>
            <pc:docMk/>
            <pc:sldMk cId="2138682092" sldId="658"/>
            <ac:picMk id="5" creationId="{F3AFB030-4E6E-4FAB-A259-8FEE7C3E6540}"/>
          </ac:picMkLst>
        </pc:picChg>
      </pc:sldChg>
      <pc:sldChg chg="delSp modSp add mod">
        <pc:chgData name="Sara Nilsson" userId="2ca9ade1-a2d9-4039-ac06-97a2c2aea262" providerId="ADAL" clId="{A2351A2A-AEAE-4B50-8E13-17679A6F7A9E}" dt="2020-12-15T19:29:29.592" v="64" actId="1076"/>
        <pc:sldMkLst>
          <pc:docMk/>
          <pc:sldMk cId="1801246750" sldId="659"/>
        </pc:sldMkLst>
        <pc:spChg chg="del">
          <ac:chgData name="Sara Nilsson" userId="2ca9ade1-a2d9-4039-ac06-97a2c2aea262" providerId="ADAL" clId="{A2351A2A-AEAE-4B50-8E13-17679A6F7A9E}" dt="2020-12-15T19:29:17.286" v="61" actId="478"/>
          <ac:spMkLst>
            <pc:docMk/>
            <pc:sldMk cId="1801246750" sldId="659"/>
            <ac:spMk id="10" creationId="{8C552922-AD28-4759-8351-2EF69EB0FA92}"/>
          </ac:spMkLst>
        </pc:spChg>
        <pc:spChg chg="mod">
          <ac:chgData name="Sara Nilsson" userId="2ca9ade1-a2d9-4039-ac06-97a2c2aea262" providerId="ADAL" clId="{A2351A2A-AEAE-4B50-8E13-17679A6F7A9E}" dt="2020-12-15T19:29:29.592" v="64" actId="1076"/>
          <ac:spMkLst>
            <pc:docMk/>
            <pc:sldMk cId="1801246750" sldId="659"/>
            <ac:spMk id="12" creationId="{56FC8AD3-A853-4B11-8552-9ACAC8170D9E}"/>
          </ac:spMkLst>
        </pc:spChg>
        <pc:picChg chg="mod">
          <ac:chgData name="Sara Nilsson" userId="2ca9ade1-a2d9-4039-ac06-97a2c2aea262" providerId="ADAL" clId="{A2351A2A-AEAE-4B50-8E13-17679A6F7A9E}" dt="2020-12-15T19:29:25.826" v="63" actId="1076"/>
          <ac:picMkLst>
            <pc:docMk/>
            <pc:sldMk cId="1801246750" sldId="659"/>
            <ac:picMk id="8" creationId="{A27889CA-0966-41AE-82E9-E58BB4A71736}"/>
          </ac:picMkLst>
        </pc:picChg>
      </pc:sldChg>
      <pc:sldChg chg="modSp add mod">
        <pc:chgData name="Sara Nilsson" userId="2ca9ade1-a2d9-4039-ac06-97a2c2aea262" providerId="ADAL" clId="{A2351A2A-AEAE-4B50-8E13-17679A6F7A9E}" dt="2020-12-15T19:28:14.598" v="48" actId="313"/>
        <pc:sldMkLst>
          <pc:docMk/>
          <pc:sldMk cId="2684521635" sldId="660"/>
        </pc:sldMkLst>
        <pc:spChg chg="mod">
          <ac:chgData name="Sara Nilsson" userId="2ca9ade1-a2d9-4039-ac06-97a2c2aea262" providerId="ADAL" clId="{A2351A2A-AEAE-4B50-8E13-17679A6F7A9E}" dt="2020-12-15T19:27:53.050" v="31" actId="20577"/>
          <ac:spMkLst>
            <pc:docMk/>
            <pc:sldMk cId="2684521635" sldId="660"/>
            <ac:spMk id="2" creationId="{ED763209-F0AF-4F8F-A874-E3E79B1FE817}"/>
          </ac:spMkLst>
        </pc:spChg>
        <pc:spChg chg="mod">
          <ac:chgData name="Sara Nilsson" userId="2ca9ade1-a2d9-4039-ac06-97a2c2aea262" providerId="ADAL" clId="{A2351A2A-AEAE-4B50-8E13-17679A6F7A9E}" dt="2020-12-15T19:28:14.598" v="48" actId="313"/>
          <ac:spMkLst>
            <pc:docMk/>
            <pc:sldMk cId="2684521635" sldId="660"/>
            <ac:spMk id="4" creationId="{16CB4DFF-EA3F-4E5F-B0DA-E8E72D269263}"/>
          </ac:spMkLst>
        </pc:spChg>
      </pc:sldChg>
      <pc:sldChg chg="modSp add mod">
        <pc:chgData name="Sara Nilsson" userId="2ca9ade1-a2d9-4039-ac06-97a2c2aea262" providerId="ADAL" clId="{A2351A2A-AEAE-4B50-8E13-17679A6F7A9E}" dt="2020-12-15T19:31:53.546" v="96" actId="27636"/>
        <pc:sldMkLst>
          <pc:docMk/>
          <pc:sldMk cId="2354066143" sldId="661"/>
        </pc:sldMkLst>
        <pc:spChg chg="mod">
          <ac:chgData name="Sara Nilsson" userId="2ca9ade1-a2d9-4039-ac06-97a2c2aea262" providerId="ADAL" clId="{A2351A2A-AEAE-4B50-8E13-17679A6F7A9E}" dt="2020-12-15T19:31:53.546" v="96" actId="27636"/>
          <ac:spMkLst>
            <pc:docMk/>
            <pc:sldMk cId="2354066143" sldId="661"/>
            <ac:spMk id="3" creationId="{407B6D1B-EE52-47A3-8150-F03EFD3C3B22}"/>
          </ac:spMkLst>
        </pc:spChg>
      </pc:sldChg>
      <pc:sldChg chg="add del">
        <pc:chgData name="Sara Nilsson" userId="2ca9ade1-a2d9-4039-ac06-97a2c2aea262" providerId="ADAL" clId="{A2351A2A-AEAE-4B50-8E13-17679A6F7A9E}" dt="2020-12-15T19:30:18.213" v="68"/>
        <pc:sldMkLst>
          <pc:docMk/>
          <pc:sldMk cId="2468837440" sldId="661"/>
        </pc:sldMkLst>
      </pc:sldChg>
      <pc:sldChg chg="addSp modSp add mod">
        <pc:chgData name="Sara Nilsson" userId="2ca9ade1-a2d9-4039-ac06-97a2c2aea262" providerId="ADAL" clId="{A2351A2A-AEAE-4B50-8E13-17679A6F7A9E}" dt="2020-12-15T19:31:39.896" v="93" actId="1076"/>
        <pc:sldMkLst>
          <pc:docMk/>
          <pc:sldMk cId="928387555" sldId="662"/>
        </pc:sldMkLst>
        <pc:spChg chg="mod">
          <ac:chgData name="Sara Nilsson" userId="2ca9ade1-a2d9-4039-ac06-97a2c2aea262" providerId="ADAL" clId="{A2351A2A-AEAE-4B50-8E13-17679A6F7A9E}" dt="2020-12-15T19:31:32.299" v="92" actId="20577"/>
          <ac:spMkLst>
            <pc:docMk/>
            <pc:sldMk cId="928387555" sldId="662"/>
            <ac:spMk id="2" creationId="{ED763209-F0AF-4F8F-A874-E3E79B1FE817}"/>
          </ac:spMkLst>
        </pc:spChg>
        <pc:spChg chg="mod">
          <ac:chgData name="Sara Nilsson" userId="2ca9ade1-a2d9-4039-ac06-97a2c2aea262" providerId="ADAL" clId="{A2351A2A-AEAE-4B50-8E13-17679A6F7A9E}" dt="2020-12-15T19:31:39.896" v="93" actId="1076"/>
          <ac:spMkLst>
            <pc:docMk/>
            <pc:sldMk cId="928387555" sldId="662"/>
            <ac:spMk id="4" creationId="{16CB4DFF-EA3F-4E5F-B0DA-E8E72D269263}"/>
          </ac:spMkLst>
        </pc:spChg>
        <pc:spChg chg="add mod">
          <ac:chgData name="Sara Nilsson" userId="2ca9ade1-a2d9-4039-ac06-97a2c2aea262" providerId="ADAL" clId="{A2351A2A-AEAE-4B50-8E13-17679A6F7A9E}" dt="2020-12-15T19:31:15.905" v="86" actId="1076"/>
          <ac:spMkLst>
            <pc:docMk/>
            <pc:sldMk cId="928387555" sldId="662"/>
            <ac:spMk id="5" creationId="{3CABEBB5-14C5-4F01-B88B-E7D879ED61B1}"/>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sidhuvu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sv-SE"/>
          </a:p>
        </p:txBody>
      </p:sp>
      <p:sp>
        <p:nvSpPr>
          <p:cNvPr id="3" name="Platshållare fö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A7CEAC78-40D1-42DD-8500-5DBCFAD19CE6}" type="datetimeFigureOut">
              <a:rPr lang="sv-SE" smtClean="0"/>
              <a:t>2020-12-15</a:t>
            </a:fld>
            <a:endParaRPr lang="sv-SE"/>
          </a:p>
        </p:txBody>
      </p:sp>
      <p:sp>
        <p:nvSpPr>
          <p:cNvPr id="4" name="Platshållare för bildobjekt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sv-SE"/>
          </a:p>
        </p:txBody>
      </p:sp>
      <p:sp>
        <p:nvSpPr>
          <p:cNvPr id="5" name="Platshållare för anteckninga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sv-SE"/>
              <a:t>Klicka här för att ändra format på bakgrundstexten</a:t>
            </a:r>
          </a:p>
          <a:p>
            <a:pPr lvl="1"/>
            <a:r>
              <a:rPr lang="sv-SE"/>
              <a:t>Nivå två</a:t>
            </a:r>
          </a:p>
          <a:p>
            <a:pPr lvl="2"/>
            <a:r>
              <a:rPr lang="sv-SE"/>
              <a:t>Nivå tre</a:t>
            </a:r>
          </a:p>
          <a:p>
            <a:pPr lvl="3"/>
            <a:r>
              <a:rPr lang="sv-SE"/>
              <a:t>Nivå fyra</a:t>
            </a:r>
          </a:p>
          <a:p>
            <a:pPr lvl="4"/>
            <a:r>
              <a:rPr lang="sv-SE"/>
              <a:t>Nivå fem</a:t>
            </a:r>
          </a:p>
        </p:txBody>
      </p:sp>
      <p:sp>
        <p:nvSpPr>
          <p:cNvPr id="6" name="Platshållare för sidfo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sv-SE"/>
          </a:p>
        </p:txBody>
      </p:sp>
      <p:sp>
        <p:nvSpPr>
          <p:cNvPr id="7" name="Platshållare för bild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90F21BB-02BC-4DBC-9892-3DCC44D1CD20}" type="slidenum">
              <a:rPr lang="sv-SE" smtClean="0"/>
              <a:t>‹#›</a:t>
            </a:fld>
            <a:endParaRPr lang="sv-SE"/>
          </a:p>
        </p:txBody>
      </p:sp>
    </p:spTree>
    <p:extLst>
      <p:ext uri="{BB962C8B-B14F-4D97-AF65-F5344CB8AC3E}">
        <p14:creationId xmlns:p14="http://schemas.microsoft.com/office/powerpoint/2010/main" val="241823620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sv-SE" sz="1800" b="1" u="sng" dirty="0"/>
              <a:t>Talarmanus</a:t>
            </a:r>
          </a:p>
          <a:p>
            <a:pPr marL="0" marR="0" indent="0" algn="l" defTabSz="914400" rtl="0" eaLnBrk="1" fontAlgn="auto" latinLnBrk="0" hangingPunct="1">
              <a:lnSpc>
                <a:spcPct val="100000"/>
              </a:lnSpc>
              <a:spcBef>
                <a:spcPts val="0"/>
              </a:spcBef>
              <a:spcAft>
                <a:spcPts val="0"/>
              </a:spcAft>
              <a:buClrTx/>
              <a:buSzTx/>
              <a:buFontTx/>
              <a:buNone/>
              <a:tabLst/>
              <a:defRPr/>
            </a:pPr>
            <a:endParaRPr lang="sv-SE" sz="180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800" dirty="0"/>
              <a:t>Hälsa besökarna välkomna</a:t>
            </a:r>
          </a:p>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endParaRPr lang="sv-SE" sz="1800" dirty="0"/>
          </a:p>
          <a:p>
            <a:pPr marL="171450" marR="0" indent="-1714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sv-SE" sz="1100" dirty="0"/>
              <a:t>Presentera</a:t>
            </a:r>
            <a:r>
              <a:rPr lang="sv-SE" sz="1100" baseline="0" dirty="0"/>
              <a:t> dig  </a:t>
            </a:r>
            <a:endParaRPr lang="sv-SE" sz="1100" dirty="0"/>
          </a:p>
          <a:p>
            <a:endParaRPr lang="sv-SE" dirty="0"/>
          </a:p>
          <a:p>
            <a:endParaRPr lang="sv-SE" dirty="0"/>
          </a:p>
        </p:txBody>
      </p:sp>
      <p:sp>
        <p:nvSpPr>
          <p:cNvPr id="4" name="Platshållare för bildnummer 3"/>
          <p:cNvSpPr>
            <a:spLocks noGrp="1"/>
          </p:cNvSpPr>
          <p:nvPr>
            <p:ph type="sldNum" sz="quarter" idx="10"/>
          </p:nvPr>
        </p:nvSpPr>
        <p:spPr/>
        <p:txBody>
          <a:bodyPr/>
          <a:lstStyle/>
          <a:p>
            <a:fld id="{FBAE2E68-A8F4-401B-9D1A-0B45ACCD4810}" type="slidenum">
              <a:rPr lang="sv-SE" smtClean="0"/>
              <a:t>1</a:t>
            </a:fld>
            <a:endParaRPr lang="sv-SE" dirty="0"/>
          </a:p>
        </p:txBody>
      </p:sp>
    </p:spTree>
    <p:extLst>
      <p:ext uri="{BB962C8B-B14F-4D97-AF65-F5344CB8AC3E}">
        <p14:creationId xmlns:p14="http://schemas.microsoft.com/office/powerpoint/2010/main" val="32991684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Platshållare för bildobjekt 1"/>
          <p:cNvSpPr>
            <a:spLocks noGrp="1" noRot="1" noChangeAspect="1"/>
          </p:cNvSpPr>
          <p:nvPr>
            <p:ph type="sldImg"/>
          </p:nvPr>
        </p:nvSpPr>
        <p:spPr/>
      </p:sp>
      <p:sp>
        <p:nvSpPr>
          <p:cNvPr id="3" name="Platshållare för anteckningar 2"/>
          <p:cNvSpPr>
            <a:spLocks noGrp="1"/>
          </p:cNvSpPr>
          <p:nvPr>
            <p:ph type="body" idx="1"/>
          </p:nvPr>
        </p:nvSpPr>
        <p:spPr/>
        <p:txBody>
          <a:bodyPr/>
          <a:lstStyle/>
          <a:p>
            <a:endParaRPr lang="sv-SE" dirty="0"/>
          </a:p>
        </p:txBody>
      </p:sp>
      <p:sp>
        <p:nvSpPr>
          <p:cNvPr id="4" name="Platshållare för bildnummer 3"/>
          <p:cNvSpPr>
            <a:spLocks noGrp="1"/>
          </p:cNvSpPr>
          <p:nvPr>
            <p:ph type="sldNum" sz="quarter" idx="5"/>
          </p:nvPr>
        </p:nvSpPr>
        <p:spPr/>
        <p:txBody>
          <a:bodyPr/>
          <a:lstStyle/>
          <a:p>
            <a:fld id="{090F21BB-02BC-4DBC-9892-3DCC44D1CD20}" type="slidenum">
              <a:rPr lang="sv-SE" smtClean="0"/>
              <a:t>6</a:t>
            </a:fld>
            <a:endParaRPr lang="sv-SE"/>
          </a:p>
        </p:txBody>
      </p:sp>
    </p:spTree>
    <p:extLst>
      <p:ext uri="{BB962C8B-B14F-4D97-AF65-F5344CB8AC3E}">
        <p14:creationId xmlns:p14="http://schemas.microsoft.com/office/powerpoint/2010/main" val="28564737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2020-12-15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33255184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vå radig rubrik och innehåll">
    <p:spTree>
      <p:nvGrpSpPr>
        <p:cNvPr id="1" name=""/>
        <p:cNvGrpSpPr/>
        <p:nvPr/>
      </p:nvGrpSpPr>
      <p:grpSpPr>
        <a:xfrm>
          <a:off x="0" y="0"/>
          <a:ext cx="0" cy="0"/>
          <a:chOff x="0" y="0"/>
          <a:chExt cx="0" cy="0"/>
        </a:xfrm>
      </p:grpSpPr>
      <p:sp>
        <p:nvSpPr>
          <p:cNvPr id="2" name="Rubrik 1"/>
          <p:cNvSpPr>
            <a:spLocks noGrp="1"/>
          </p:cNvSpPr>
          <p:nvPr>
            <p:ph type="title"/>
          </p:nvPr>
        </p:nvSpPr>
        <p:spPr/>
        <p:txBody>
          <a:bodyPr/>
          <a:lstStyle/>
          <a:p>
            <a:r>
              <a:rPr lang="sv-SE"/>
              <a:t>Klicka här för att ändra mall för rubrikformat</a:t>
            </a:r>
            <a:endParaRPr lang="sv-SE" dirty="0"/>
          </a:p>
        </p:txBody>
      </p:sp>
      <p:sp>
        <p:nvSpPr>
          <p:cNvPr id="3" name="Platshållare för innehåll 2"/>
          <p:cNvSpPr>
            <a:spLocks noGrp="1"/>
          </p:cNvSpPr>
          <p:nvPr>
            <p:ph idx="1"/>
          </p:nvPr>
        </p:nvSpPr>
        <p:spPr>
          <a:xfrm>
            <a:off x="864000" y="1989120"/>
            <a:ext cx="10465200" cy="3832243"/>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datum 3"/>
          <p:cNvSpPr>
            <a:spLocks noGrp="1"/>
          </p:cNvSpPr>
          <p:nvPr>
            <p:ph type="dt" sz="half" idx="10"/>
          </p:nvPr>
        </p:nvSpPr>
        <p:spPr/>
        <p:txBody>
          <a:bodyPr/>
          <a:lstStyle/>
          <a:p>
            <a:fld id="{93979412-D361-406D-A194-319B192BD2D7}" type="datetimeFigureOut">
              <a:rPr lang="sv-SE" smtClean="0"/>
              <a:pPr/>
              <a:t>2020-12-15</a:t>
            </a:fld>
            <a:endParaRPr lang="sv-SE"/>
          </a:p>
        </p:txBody>
      </p:sp>
      <p:sp>
        <p:nvSpPr>
          <p:cNvPr id="5" name="Platshållare för sidfot 4"/>
          <p:cNvSpPr>
            <a:spLocks noGrp="1"/>
          </p:cNvSpPr>
          <p:nvPr>
            <p:ph type="ftr" sz="quarter" idx="11"/>
          </p:nvPr>
        </p:nvSpPr>
        <p:spPr/>
        <p:txBody>
          <a:bodyPr/>
          <a:lstStyle/>
          <a:p>
            <a:endParaRPr lang="sv-SE"/>
          </a:p>
        </p:txBody>
      </p:sp>
      <p:sp>
        <p:nvSpPr>
          <p:cNvPr id="6" name="Platshållare för bildnummer 5"/>
          <p:cNvSpPr>
            <a:spLocks noGrp="1"/>
          </p:cNvSpPr>
          <p:nvPr>
            <p:ph type="sldNum" sz="quarter" idx="12"/>
          </p:nvPr>
        </p:nvSpPr>
        <p:spPr/>
        <p:txBody>
          <a:bodyPr/>
          <a:lstStyle/>
          <a:p>
            <a:fld id="{44A3E772-BA0E-440B-B6B8-BBE74D104596}" type="slidenum">
              <a:rPr lang="sv-SE" smtClean="0"/>
              <a:pPr/>
              <a:t>‹#›</a:t>
            </a:fld>
            <a:endParaRPr lang="sv-SE"/>
          </a:p>
        </p:txBody>
      </p:sp>
      <p:sp>
        <p:nvSpPr>
          <p:cNvPr id="11"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276234506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vå innehållsdelar">
    <p:spTree>
      <p:nvGrpSpPr>
        <p:cNvPr id="1" name=""/>
        <p:cNvGrpSpPr/>
        <p:nvPr/>
      </p:nvGrpSpPr>
      <p:grpSpPr>
        <a:xfrm>
          <a:off x="0" y="0"/>
          <a:ext cx="0" cy="0"/>
          <a:chOff x="0" y="0"/>
          <a:chExt cx="0" cy="0"/>
        </a:xfrm>
      </p:grpSpPr>
      <p:sp>
        <p:nvSpPr>
          <p:cNvPr id="2" name="Rubrik 1"/>
          <p:cNvSpPr>
            <a:spLocks noGrp="1"/>
          </p:cNvSpPr>
          <p:nvPr>
            <p:ph type="title"/>
          </p:nvPr>
        </p:nvSpPr>
        <p:spPr>
          <a:xfrm>
            <a:off x="864000" y="720000"/>
            <a:ext cx="10465200" cy="648000"/>
          </a:xfrm>
        </p:spPr>
        <p:txBody>
          <a:bodyPr/>
          <a:lstStyle/>
          <a:p>
            <a:r>
              <a:rPr lang="sv-SE"/>
              <a:t>Klicka här för att ändra mall för rubrikformat</a:t>
            </a:r>
            <a:endParaRPr lang="sv-SE" dirty="0"/>
          </a:p>
        </p:txBody>
      </p:sp>
      <p:sp>
        <p:nvSpPr>
          <p:cNvPr id="3" name="Platshållare för innehåll 2"/>
          <p:cNvSpPr>
            <a:spLocks noGrp="1"/>
          </p:cNvSpPr>
          <p:nvPr>
            <p:ph sz="half" idx="1"/>
          </p:nvPr>
        </p:nvSpPr>
        <p:spPr>
          <a:xfrm>
            <a:off x="864000" y="1825625"/>
            <a:ext cx="51660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innehåll 3"/>
          <p:cNvSpPr>
            <a:spLocks noGrp="1"/>
          </p:cNvSpPr>
          <p:nvPr>
            <p:ph sz="half" idx="2"/>
          </p:nvPr>
        </p:nvSpPr>
        <p:spPr>
          <a:xfrm>
            <a:off x="6172200" y="1825625"/>
            <a:ext cx="5166000" cy="4351338"/>
          </a:xfrm>
        </p:spPr>
        <p:txBody>
          <a:body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2020-12-15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
        <p:nvSpPr>
          <p:cNvPr id="8" name="Platshållare för innehåll 10"/>
          <p:cNvSpPr>
            <a:spLocks noGrp="1"/>
          </p:cNvSpPr>
          <p:nvPr>
            <p:ph sz="quarter" idx="13" hasCustomPrompt="1"/>
          </p:nvPr>
        </p:nvSpPr>
        <p:spPr>
          <a:xfrm>
            <a:off x="864000" y="1332000"/>
            <a:ext cx="10465200" cy="365760"/>
          </a:xfrm>
        </p:spPr>
        <p:txBody>
          <a:bodyPr>
            <a:normAutofit/>
          </a:bodyPr>
          <a:lstStyle>
            <a:lvl1pPr>
              <a:buNone/>
              <a:defRPr sz="2000" cap="all" baseline="0">
                <a:solidFill>
                  <a:schemeClr val="tx1">
                    <a:lumMod val="50000"/>
                    <a:lumOff val="50000"/>
                  </a:schemeClr>
                </a:solidFill>
                <a:latin typeface="+mj-lt"/>
              </a:defRPr>
            </a:lvl1pPr>
          </a:lstStyle>
          <a:p>
            <a:pPr lvl="0"/>
            <a:r>
              <a:rPr lang="sv-SE" dirty="0"/>
              <a:t>Eventuellt underrubrik</a:t>
            </a:r>
          </a:p>
        </p:txBody>
      </p:sp>
    </p:spTree>
    <p:extLst>
      <p:ext uri="{BB962C8B-B14F-4D97-AF65-F5344CB8AC3E}">
        <p14:creationId xmlns:p14="http://schemas.microsoft.com/office/powerpoint/2010/main" val="3844274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Tx" preserve="1">
  <p:cSld name="Innehåll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innehåll 2"/>
          <p:cNvSpPr>
            <a:spLocks noGrp="1"/>
          </p:cNvSpPr>
          <p:nvPr>
            <p:ph idx="1"/>
          </p:nvPr>
        </p:nvSpPr>
        <p:spPr>
          <a:xfrm>
            <a:off x="5183188" y="720000"/>
            <a:ext cx="6172200" cy="5004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sv-SE"/>
              <a:t>Klicka här för att ändra format på bakgrundstexten</a:t>
            </a:r>
          </a:p>
          <a:p>
            <a:pPr lvl="1"/>
            <a:r>
              <a:rPr lang="sv-SE"/>
              <a:t>Nivå två</a:t>
            </a:r>
          </a:p>
          <a:p>
            <a:pPr lvl="2"/>
            <a:r>
              <a:rPr lang="sv-SE"/>
              <a:t>Nivå tre</a:t>
            </a:r>
          </a:p>
          <a:p>
            <a:pPr lvl="3"/>
            <a:r>
              <a:rPr lang="sv-SE"/>
              <a:t>Nivå fyra</a:t>
            </a:r>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2020-12-15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26287068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picTx" preserve="1">
  <p:cSld name="Bild med bildtext">
    <p:spTree>
      <p:nvGrpSpPr>
        <p:cNvPr id="1" name=""/>
        <p:cNvGrpSpPr/>
        <p:nvPr/>
      </p:nvGrpSpPr>
      <p:grpSpPr>
        <a:xfrm>
          <a:off x="0" y="0"/>
          <a:ext cx="0" cy="0"/>
          <a:chOff x="0" y="0"/>
          <a:chExt cx="0" cy="0"/>
        </a:xfrm>
      </p:grpSpPr>
      <p:sp>
        <p:nvSpPr>
          <p:cNvPr id="2" name="Rubrik 1"/>
          <p:cNvSpPr>
            <a:spLocks noGrp="1"/>
          </p:cNvSpPr>
          <p:nvPr>
            <p:ph type="title"/>
          </p:nvPr>
        </p:nvSpPr>
        <p:spPr>
          <a:xfrm>
            <a:off x="863999" y="720000"/>
            <a:ext cx="4104000" cy="1069975"/>
          </a:xfrm>
        </p:spPr>
        <p:txBody>
          <a:bodyPr anchor="b"/>
          <a:lstStyle>
            <a:lvl1pPr>
              <a:defRPr sz="3200"/>
            </a:lvl1pPr>
          </a:lstStyle>
          <a:p>
            <a:r>
              <a:rPr lang="sv-SE"/>
              <a:t>Klicka här för att ändra mall för rubrikformat</a:t>
            </a:r>
            <a:endParaRPr lang="sv-SE" dirty="0"/>
          </a:p>
        </p:txBody>
      </p:sp>
      <p:sp>
        <p:nvSpPr>
          <p:cNvPr id="3" name="Platshållare för bild 2"/>
          <p:cNvSpPr>
            <a:spLocks noGrp="1"/>
          </p:cNvSpPr>
          <p:nvPr>
            <p:ph type="pic" idx="1"/>
          </p:nvPr>
        </p:nvSpPr>
        <p:spPr>
          <a:xfrm>
            <a:off x="5183188" y="719999"/>
            <a:ext cx="6172200" cy="50040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sv-SE"/>
              <a:t>Klicka på ikonen för att lägga till en bild</a:t>
            </a:r>
            <a:endParaRPr lang="sv-SE" dirty="0"/>
          </a:p>
        </p:txBody>
      </p:sp>
      <p:sp>
        <p:nvSpPr>
          <p:cNvPr id="4" name="Platshållare för text 3"/>
          <p:cNvSpPr>
            <a:spLocks noGrp="1"/>
          </p:cNvSpPr>
          <p:nvPr>
            <p:ph type="body" sz="half" idx="2"/>
          </p:nvPr>
        </p:nvSpPr>
        <p:spPr>
          <a:xfrm>
            <a:off x="863999" y="1908000"/>
            <a:ext cx="4104000"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sv-SE"/>
              <a:t>Klicka här för att ändra format på bakgrundstexten</a:t>
            </a:r>
          </a:p>
        </p:txBody>
      </p:sp>
      <p:sp>
        <p:nvSpPr>
          <p:cNvPr id="5" name="Platshållare för datum 4"/>
          <p:cNvSpPr>
            <a:spLocks noGrp="1"/>
          </p:cNvSpPr>
          <p:nvPr>
            <p:ph type="dt" sz="half" idx="10"/>
          </p:nvPr>
        </p:nvSpPr>
        <p:spPr/>
        <p:txBody>
          <a:bodyPr/>
          <a:lstStyle/>
          <a:p>
            <a:fld id="{93979412-D361-406D-A194-319B192BD2D7}" type="datetimeFigureOut">
              <a:rPr lang="sv-SE" smtClean="0"/>
              <a:pPr/>
              <a:t>2020-12-15</a:t>
            </a:fld>
            <a:endParaRPr lang="sv-SE"/>
          </a:p>
        </p:txBody>
      </p:sp>
      <p:sp>
        <p:nvSpPr>
          <p:cNvPr id="6" name="Platshållare för sidfot 5"/>
          <p:cNvSpPr>
            <a:spLocks noGrp="1"/>
          </p:cNvSpPr>
          <p:nvPr>
            <p:ph type="ftr" sz="quarter" idx="11"/>
          </p:nvPr>
        </p:nvSpPr>
        <p:spPr/>
        <p:txBody>
          <a:bodyPr/>
          <a:lstStyle/>
          <a:p>
            <a:endParaRPr lang="sv-SE"/>
          </a:p>
        </p:txBody>
      </p:sp>
      <p:sp>
        <p:nvSpPr>
          <p:cNvPr id="7" name="Platshållare för bildnummer 6"/>
          <p:cNvSpPr>
            <a:spLocks noGrp="1"/>
          </p:cNvSpPr>
          <p:nvPr>
            <p:ph type="sldNum" sz="quarter" idx="12"/>
          </p:nvPr>
        </p:nvSpPr>
        <p:spPr/>
        <p:txBody>
          <a:bodyPr/>
          <a:lstStyle/>
          <a:p>
            <a:fld id="{44A3E772-BA0E-440B-B6B8-BBE74D104596}" type="slidenum">
              <a:rPr lang="sv-SE" smtClean="0"/>
              <a:pPr/>
              <a:t>‹#›</a:t>
            </a:fld>
            <a:endParaRPr lang="sv-SE"/>
          </a:p>
        </p:txBody>
      </p:sp>
    </p:spTree>
    <p:extLst>
      <p:ext uri="{BB962C8B-B14F-4D97-AF65-F5344CB8AC3E}">
        <p14:creationId xmlns:p14="http://schemas.microsoft.com/office/powerpoint/2010/main" val="11942216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Avslutande sida-B">
    <p:spTree>
      <p:nvGrpSpPr>
        <p:cNvPr id="1" name=""/>
        <p:cNvGrpSpPr/>
        <p:nvPr/>
      </p:nvGrpSpPr>
      <p:grpSpPr>
        <a:xfrm>
          <a:off x="0" y="0"/>
          <a:ext cx="0" cy="0"/>
          <a:chOff x="0" y="0"/>
          <a:chExt cx="0" cy="0"/>
        </a:xfrm>
      </p:grpSpPr>
      <p:sp>
        <p:nvSpPr>
          <p:cNvPr id="3" name="Rectangle 2">
            <a:extLst>
              <a:ext uri="{FF2B5EF4-FFF2-40B4-BE49-F238E27FC236}">
                <a16:creationId xmlns:a16="http://schemas.microsoft.com/office/drawing/2014/main" id="{D8EE42B0-40C2-4A08-B5D7-E8945B1CDD09}"/>
              </a:ext>
            </a:extLst>
          </p:cNvPr>
          <p:cNvSpPr>
            <a:spLocks noChangeArrowheads="1"/>
          </p:cNvSpPr>
          <p:nvPr userDrawn="1"/>
        </p:nvSpPr>
        <p:spPr bwMode="auto">
          <a:xfrm>
            <a:off x="0" y="0"/>
            <a:ext cx="12192000" cy="5357191"/>
          </a:xfrm>
          <a:prstGeom prst="rect">
            <a:avLst/>
          </a:prstGeom>
          <a:solidFill>
            <a:srgbClr val="97D700"/>
          </a:solidFill>
          <a:ln>
            <a:noFill/>
          </a:ln>
          <a:effectLst/>
          <a:extLst>
            <a:ext uri="{91240B29-F687-4F45-9708-019B960494DF}">
              <a14:hiddenLine xmlns:a14="http://schemas.microsoft.com/office/drawing/2010/main" w="38100">
                <a:solidFill>
                  <a:srgbClr val="F2F2F2"/>
                </a:solidFill>
                <a:miter lim="800000"/>
                <a:headEnd/>
                <a:tailEnd/>
              </a14:hiddenLine>
            </a:ext>
            <a:ext uri="{AF507438-7753-43E0-B8FC-AC1667EBCBE1}">
              <a14:hiddenEffects xmlns:a14="http://schemas.microsoft.com/office/drawing/2010/main">
                <a:effectLst>
                  <a:outerShdw dist="28398" dir="3806097" algn="ctr" rotWithShape="0">
                    <a:srgbClr val="263F0F">
                      <a:alpha val="50000"/>
                    </a:srgbClr>
                  </a:outerShdw>
                </a:effectLst>
              </a14:hiddenEffects>
            </a:ext>
          </a:extLst>
        </p:spPr>
        <p:txBody>
          <a:bodyPr vert="horz" wrap="square" lIns="91440" tIns="45720" rIns="91440" bIns="45720" numCol="1" anchor="t" anchorCtr="0" compatLnSpc="1">
            <a:prstTxWarp prst="textNoShape">
              <a:avLst/>
            </a:prstTxWarp>
          </a:bodyPr>
          <a:lstStyle/>
          <a:p>
            <a:endParaRPr lang="sv-SE" dirty="0"/>
          </a:p>
        </p:txBody>
      </p:sp>
      <p:sp>
        <p:nvSpPr>
          <p:cNvPr id="5" name="Platshållare för rubrik 1">
            <a:extLst>
              <a:ext uri="{FF2B5EF4-FFF2-40B4-BE49-F238E27FC236}">
                <a16:creationId xmlns:a16="http://schemas.microsoft.com/office/drawing/2014/main" id="{5F48E044-19D2-4746-A4C6-A0FFD4A78135}"/>
              </a:ext>
            </a:extLst>
          </p:cNvPr>
          <p:cNvSpPr>
            <a:spLocks noGrp="1"/>
          </p:cNvSpPr>
          <p:nvPr>
            <p:ph type="title" hasCustomPrompt="1"/>
          </p:nvPr>
        </p:nvSpPr>
        <p:spPr>
          <a:xfrm>
            <a:off x="1260000" y="991517"/>
            <a:ext cx="9673200" cy="3668617"/>
          </a:xfrm>
          <a:prstGeom prst="rect">
            <a:avLst/>
          </a:prstGeom>
        </p:spPr>
        <p:txBody>
          <a:bodyPr vert="horz" lIns="91440" tIns="45720" rIns="91440" bIns="45720" rtlCol="0" anchor="t" anchorCtr="0">
            <a:noAutofit/>
          </a:bodyPr>
          <a:lstStyle>
            <a:lvl1pPr algn="ctr">
              <a:defRPr sz="1800"/>
            </a:lvl1pPr>
          </a:lstStyle>
          <a:p>
            <a:r>
              <a:rPr lang="sv-SE"/>
              <a:t>Skriv in </a:t>
            </a:r>
            <a:r>
              <a:rPr lang="sv-SE" err="1"/>
              <a:t>ev</a:t>
            </a:r>
            <a:r>
              <a:rPr lang="sv-SE"/>
              <a:t> hänvisningar för mer information </a:t>
            </a:r>
            <a:br>
              <a:rPr lang="sv-SE"/>
            </a:br>
            <a:r>
              <a:rPr lang="sv-SE"/>
              <a:t>eller tacka för uppmärksamheten av ditt föredrag</a:t>
            </a:r>
          </a:p>
        </p:txBody>
      </p:sp>
      <p:sp>
        <p:nvSpPr>
          <p:cNvPr id="7" name="Rektangel 6">
            <a:extLst>
              <a:ext uri="{FF2B5EF4-FFF2-40B4-BE49-F238E27FC236}">
                <a16:creationId xmlns:a16="http://schemas.microsoft.com/office/drawing/2014/main" id="{04011B16-6046-4ADB-80C0-47BA9E7C7606}"/>
              </a:ext>
            </a:extLst>
          </p:cNvPr>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rgbClr val="FFFFFF"/>
              </a:solidFill>
            </a:endParaRPr>
          </a:p>
        </p:txBody>
      </p:sp>
    </p:spTree>
    <p:extLst>
      <p:ext uri="{BB962C8B-B14F-4D97-AF65-F5344CB8AC3E}">
        <p14:creationId xmlns:p14="http://schemas.microsoft.com/office/powerpoint/2010/main" val="41918121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wmf"/><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tshållare för rubrik 1"/>
          <p:cNvSpPr>
            <a:spLocks noGrp="1"/>
          </p:cNvSpPr>
          <p:nvPr>
            <p:ph type="title"/>
          </p:nvPr>
        </p:nvSpPr>
        <p:spPr>
          <a:xfrm>
            <a:off x="864000" y="720000"/>
            <a:ext cx="10465200" cy="648000"/>
          </a:xfrm>
          <a:prstGeom prst="rect">
            <a:avLst/>
          </a:prstGeom>
        </p:spPr>
        <p:txBody>
          <a:bodyPr vert="horz" lIns="91440" tIns="45720" rIns="91440" bIns="45720" rtlCol="0" anchor="t" anchorCtr="0">
            <a:noAutofit/>
          </a:bodyPr>
          <a:lstStyle/>
          <a:p>
            <a:r>
              <a:rPr lang="sv-SE" dirty="0"/>
              <a:t>Klicka här för att ändra format</a:t>
            </a:r>
          </a:p>
        </p:txBody>
      </p:sp>
      <p:pic>
        <p:nvPicPr>
          <p:cNvPr id="7" name="Bildobjekt 6"/>
          <p:cNvPicPr>
            <a:picLocks noChangeAspect="1"/>
          </p:cNvPicPr>
          <p:nvPr userDrawn="1"/>
        </p:nvPicPr>
        <p:blipFill>
          <a:blip r:embed="rId8" cstate="print">
            <a:lum contrast="-20000"/>
            <a:extLst>
              <a:ext uri="{28A0092B-C50C-407E-A947-70E740481C1C}">
                <a14:useLocalDpi xmlns:a14="http://schemas.microsoft.com/office/drawing/2010/main" val="0"/>
              </a:ext>
            </a:extLst>
          </a:blip>
          <a:stretch>
            <a:fillRect/>
          </a:stretch>
        </p:blipFill>
        <p:spPr>
          <a:xfrm>
            <a:off x="10007667" y="5607977"/>
            <a:ext cx="1944053" cy="746760"/>
          </a:xfrm>
          <a:prstGeom prst="rect">
            <a:avLst/>
          </a:prstGeom>
        </p:spPr>
      </p:pic>
      <p:sp>
        <p:nvSpPr>
          <p:cNvPr id="9" name="Rektangel 8"/>
          <p:cNvSpPr/>
          <p:nvPr userDrawn="1"/>
        </p:nvSpPr>
        <p:spPr>
          <a:xfrm>
            <a:off x="0" y="6532510"/>
            <a:ext cx="12192000" cy="342000"/>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p>
        </p:txBody>
      </p:sp>
      <p:sp>
        <p:nvSpPr>
          <p:cNvPr id="3" name="Platshållare för text 2"/>
          <p:cNvSpPr>
            <a:spLocks noGrp="1"/>
          </p:cNvSpPr>
          <p:nvPr>
            <p:ph type="body" idx="1"/>
          </p:nvPr>
        </p:nvSpPr>
        <p:spPr>
          <a:xfrm>
            <a:off x="863999" y="1569719"/>
            <a:ext cx="10465200" cy="4251643"/>
          </a:xfrm>
          <a:prstGeom prst="rect">
            <a:avLst/>
          </a:prstGeom>
        </p:spPr>
        <p:txBody>
          <a:bodyPr vert="horz" lIns="91440" tIns="45720" rIns="91440" bIns="45720" rtlCol="0">
            <a:normAutofit/>
          </a:bodyPr>
          <a:lstStyle/>
          <a:p>
            <a:pPr lvl="0"/>
            <a:r>
              <a:rPr lang="sv-SE" dirty="0"/>
              <a:t>Klicka här för att ändra format på bakgrundstexten</a:t>
            </a:r>
          </a:p>
          <a:p>
            <a:pPr lvl="1"/>
            <a:r>
              <a:rPr lang="sv-SE" dirty="0"/>
              <a:t>Nivå två</a:t>
            </a:r>
          </a:p>
          <a:p>
            <a:pPr lvl="2"/>
            <a:r>
              <a:rPr lang="sv-SE" dirty="0"/>
              <a:t>Nivå tre</a:t>
            </a:r>
          </a:p>
          <a:p>
            <a:pPr lvl="3"/>
            <a:r>
              <a:rPr lang="sv-SE" dirty="0"/>
              <a:t>Nivå fyra</a:t>
            </a:r>
          </a:p>
        </p:txBody>
      </p:sp>
      <p:sp>
        <p:nvSpPr>
          <p:cNvPr id="4" name="Platshållare för datum 3"/>
          <p:cNvSpPr>
            <a:spLocks noGrp="1"/>
          </p:cNvSpPr>
          <p:nvPr>
            <p:ph type="dt" sz="half" idx="2"/>
          </p:nvPr>
        </p:nvSpPr>
        <p:spPr>
          <a:xfrm>
            <a:off x="10780736" y="6532878"/>
            <a:ext cx="720000" cy="365125"/>
          </a:xfrm>
          <a:prstGeom prst="rect">
            <a:avLst/>
          </a:prstGeom>
        </p:spPr>
        <p:txBody>
          <a:bodyPr vert="horz" lIns="91440" tIns="45720" rIns="91440" bIns="45720" rtlCol="0" anchor="ctr"/>
          <a:lstStyle>
            <a:lvl1pPr algn="l">
              <a:defRPr sz="900">
                <a:solidFill>
                  <a:schemeClr val="bg1"/>
                </a:solidFill>
                <a:latin typeface="+mj-lt"/>
              </a:defRPr>
            </a:lvl1pPr>
          </a:lstStyle>
          <a:p>
            <a:pPr algn="ctr"/>
            <a:fld id="{93979412-D361-406D-A194-319B192BD2D7}" type="datetimeFigureOut">
              <a:rPr lang="sv-SE" smtClean="0"/>
              <a:pPr algn="ctr"/>
              <a:t>2020-12-15</a:t>
            </a:fld>
            <a:endParaRPr lang="sv-SE" dirty="0"/>
          </a:p>
        </p:txBody>
      </p:sp>
      <p:sp>
        <p:nvSpPr>
          <p:cNvPr id="5" name="Platshållare för sidfot 4"/>
          <p:cNvSpPr>
            <a:spLocks noGrp="1"/>
          </p:cNvSpPr>
          <p:nvPr>
            <p:ph type="ftr" sz="quarter" idx="3"/>
          </p:nvPr>
        </p:nvSpPr>
        <p:spPr>
          <a:xfrm>
            <a:off x="6653823" y="6532878"/>
            <a:ext cx="4114800" cy="365125"/>
          </a:xfrm>
          <a:prstGeom prst="rect">
            <a:avLst/>
          </a:prstGeom>
        </p:spPr>
        <p:txBody>
          <a:bodyPr vert="horz" lIns="91440" tIns="45720" rIns="91440" bIns="45720" rtlCol="0" anchor="ctr"/>
          <a:lstStyle>
            <a:lvl1pPr algn="r">
              <a:defRPr sz="900" cap="all" baseline="0">
                <a:solidFill>
                  <a:schemeClr val="bg1"/>
                </a:solidFill>
                <a:latin typeface="+mj-lt"/>
              </a:defRPr>
            </a:lvl1pPr>
          </a:lstStyle>
          <a:p>
            <a:endParaRPr lang="sv-SE" dirty="0"/>
          </a:p>
        </p:txBody>
      </p:sp>
      <p:sp>
        <p:nvSpPr>
          <p:cNvPr id="6" name="Platshållare för bildnummer 5"/>
          <p:cNvSpPr>
            <a:spLocks noGrp="1"/>
          </p:cNvSpPr>
          <p:nvPr>
            <p:ph type="sldNum" sz="quarter" idx="4"/>
          </p:nvPr>
        </p:nvSpPr>
        <p:spPr>
          <a:xfrm>
            <a:off x="11519720" y="6532878"/>
            <a:ext cx="432000" cy="365125"/>
          </a:xfrm>
          <a:prstGeom prst="rect">
            <a:avLst/>
          </a:prstGeom>
        </p:spPr>
        <p:txBody>
          <a:bodyPr vert="horz" lIns="91440" tIns="45720" rIns="91440" bIns="45720" rtlCol="0" anchor="ctr"/>
          <a:lstStyle>
            <a:lvl1pPr algn="l">
              <a:defRPr sz="900">
                <a:solidFill>
                  <a:schemeClr val="bg1"/>
                </a:solidFill>
                <a:latin typeface="+mj-lt"/>
              </a:defRPr>
            </a:lvl1pPr>
          </a:lstStyle>
          <a:p>
            <a:fld id="{44A3E772-BA0E-440B-B6B8-BBE74D104596}" type="slidenum">
              <a:rPr lang="sv-SE" smtClean="0"/>
              <a:pPr/>
              <a:t>‹#›</a:t>
            </a:fld>
            <a:endParaRPr lang="sv-SE" dirty="0"/>
          </a:p>
        </p:txBody>
      </p:sp>
    </p:spTree>
    <p:extLst>
      <p:ext uri="{BB962C8B-B14F-4D97-AF65-F5344CB8AC3E}">
        <p14:creationId xmlns:p14="http://schemas.microsoft.com/office/powerpoint/2010/main" val="1548991592"/>
      </p:ext>
    </p:extLst>
  </p:cSld>
  <p:clrMap bg1="lt1" tx1="dk1" bg2="lt2" tx2="dk2" accent1="accent1" accent2="accent2" accent3="accent3" accent4="accent4" accent5="accent5" accent6="accent6" hlink="hlink" folHlink="folHlink"/>
  <p:sldLayoutIdLst>
    <p:sldLayoutId id="2147483662" r:id="rId1"/>
    <p:sldLayoutId id="2147483677" r:id="rId2"/>
    <p:sldLayoutId id="2147483664" r:id="rId3"/>
    <p:sldLayoutId id="2147483668" r:id="rId4"/>
    <p:sldLayoutId id="2147483669" r:id="rId5"/>
    <p:sldLayoutId id="2147483678" r:id="rId6"/>
  </p:sldLayoutIdLst>
  <p:txStyles>
    <p:title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52000" indent="-252000" algn="l" defTabSz="914400" rtl="0" eaLnBrk="1" latinLnBrk="0" hangingPunct="1">
        <a:lnSpc>
          <a:spcPct val="110000"/>
        </a:lnSpc>
        <a:spcBef>
          <a:spcPts val="600"/>
        </a:spcBef>
        <a:buClr>
          <a:schemeClr val="accent1"/>
        </a:buClr>
        <a:buFont typeface="Wingdings" panose="05000000000000000000" pitchFamily="2" charset="2"/>
        <a:buChar char="§"/>
        <a:defRPr sz="2200" kern="1200">
          <a:solidFill>
            <a:schemeClr val="tx1"/>
          </a:solidFill>
          <a:latin typeface="+mn-lt"/>
          <a:ea typeface="+mn-ea"/>
          <a:cs typeface="+mn-cs"/>
        </a:defRPr>
      </a:lvl1pPr>
      <a:lvl2pPr marL="504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2pPr>
      <a:lvl3pPr marL="756000" indent="-252000" algn="l" defTabSz="914400" rtl="0" eaLnBrk="1" latinLnBrk="0" hangingPunct="1">
        <a:lnSpc>
          <a:spcPct val="110000"/>
        </a:lnSpc>
        <a:spcBef>
          <a:spcPts val="600"/>
        </a:spcBef>
        <a:buClr>
          <a:schemeClr val="bg1">
            <a:lumMod val="50000"/>
          </a:schemeClr>
        </a:buClr>
        <a:buFont typeface="Wingdings" panose="05000000000000000000" pitchFamily="2" charset="2"/>
        <a:buChar char="§"/>
        <a:defRPr sz="2000" kern="1200">
          <a:solidFill>
            <a:schemeClr val="tx1"/>
          </a:solidFill>
          <a:latin typeface="+mn-lt"/>
          <a:ea typeface="+mn-ea"/>
          <a:cs typeface="+mn-cs"/>
        </a:defRPr>
      </a:lvl3pPr>
      <a:lvl4pPr marL="1008000" indent="-252000" algn="l" defTabSz="914400" rtl="0" eaLnBrk="1" latinLnBrk="0" hangingPunct="1">
        <a:lnSpc>
          <a:spcPct val="110000"/>
        </a:lnSpc>
        <a:spcBef>
          <a:spcPts val="600"/>
        </a:spcBef>
        <a:buClr>
          <a:schemeClr val="tx1">
            <a:lumMod val="75000"/>
            <a:lumOff val="25000"/>
          </a:schemeClr>
        </a:buClr>
        <a:buFont typeface="Verdana" panose="020B0604030504040204" pitchFamily="34" charset="0"/>
        <a:buChar char="–"/>
        <a:defRPr sz="2000" kern="1200">
          <a:solidFill>
            <a:schemeClr val="tx1"/>
          </a:solidFill>
          <a:latin typeface="+mn-lt"/>
          <a:ea typeface="+mn-ea"/>
          <a:cs typeface="+mn-cs"/>
        </a:defRPr>
      </a:lvl4pPr>
      <a:lvl5pPr marL="252000" indent="-252000" algn="l" defTabSz="914400" rtl="0" eaLnBrk="1" latinLnBrk="0" hangingPunct="1">
        <a:lnSpc>
          <a:spcPct val="110000"/>
        </a:lnSpc>
        <a:spcBef>
          <a:spcPts val="600"/>
        </a:spcBef>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ktangel 8"/>
          <p:cNvSpPr/>
          <p:nvPr/>
        </p:nvSpPr>
        <p:spPr>
          <a:xfrm>
            <a:off x="0" y="1500809"/>
            <a:ext cx="12192000" cy="3882831"/>
          </a:xfrm>
          <a:prstGeom prst="rect">
            <a:avLst/>
          </a:prstGeom>
          <a:solidFill>
            <a:schemeClr val="accent1"/>
          </a:solidFill>
          <a:ln w="3175">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dirty="0"/>
          </a:p>
        </p:txBody>
      </p:sp>
      <p:pic>
        <p:nvPicPr>
          <p:cNvPr id="14" name="Bildobjekt 13"/>
          <p:cNvPicPr>
            <a:picLocks noChangeAspect="1"/>
          </p:cNvPicPr>
          <p:nvPr/>
        </p:nvPicPr>
        <p:blipFill>
          <a:blip r:embed="rId3" cstate="email">
            <a:extLst>
              <a:ext uri="{28A0092B-C50C-407E-A947-70E740481C1C}">
                <a14:useLocalDpi xmlns:a14="http://schemas.microsoft.com/office/drawing/2010/main"/>
              </a:ext>
            </a:extLst>
          </a:blip>
          <a:stretch>
            <a:fillRect/>
          </a:stretch>
        </p:blipFill>
        <p:spPr>
          <a:xfrm>
            <a:off x="-1433019" y="1776955"/>
            <a:ext cx="5726522" cy="4757997"/>
          </a:xfrm>
          <a:prstGeom prst="rect">
            <a:avLst/>
          </a:prstGeom>
        </p:spPr>
      </p:pic>
      <p:sp>
        <p:nvSpPr>
          <p:cNvPr id="8" name="Rubrik 1"/>
          <p:cNvSpPr txBox="1">
            <a:spLocks/>
          </p:cNvSpPr>
          <p:nvPr/>
        </p:nvSpPr>
        <p:spPr>
          <a:xfrm>
            <a:off x="406800" y="5548950"/>
            <a:ext cx="5823312" cy="648000"/>
          </a:xfrm>
          <a:prstGeom prst="rect">
            <a:avLst/>
          </a:prstGeom>
        </p:spPr>
        <p:txBody>
          <a:bodyPr vert="horz" lIns="91440" tIns="45720" rIns="91440" bIns="45720" rtlCol="0" anchor="t" anchorCtr="0">
            <a:noAutofit/>
          </a:bodyPr>
          <a:lstStyle>
            <a:lvl1pPr algn="l" defTabSz="914400" rtl="0" eaLnBrk="1" latinLnBrk="0" hangingPunct="1">
              <a:lnSpc>
                <a:spcPct val="90000"/>
              </a:lnSpc>
              <a:spcBef>
                <a:spcPct val="0"/>
              </a:spcBef>
              <a:buNone/>
              <a:defRPr sz="4000" kern="1200">
                <a:solidFill>
                  <a:schemeClr val="tx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a:lstStyle>
          <a:p>
            <a:pPr>
              <a:lnSpc>
                <a:spcPct val="110000"/>
              </a:lnSpc>
            </a:pPr>
            <a:endParaRPr lang="sv-SE" sz="2200" dirty="0"/>
          </a:p>
        </p:txBody>
      </p:sp>
      <p:pic>
        <p:nvPicPr>
          <p:cNvPr id="18" name="Bildobjekt 17"/>
          <p:cNvPicPr>
            <a:picLocks noChangeAspect="1"/>
          </p:cNvPicPr>
          <p:nvPr/>
        </p:nvPicPr>
        <p:blipFill>
          <a:blip r:embed="rId4">
            <a:extLst>
              <a:ext uri="{28A0092B-C50C-407E-A947-70E740481C1C}">
                <a14:useLocalDpi xmlns:a14="http://schemas.microsoft.com/office/drawing/2010/main"/>
              </a:ext>
            </a:extLst>
          </a:blip>
          <a:stretch>
            <a:fillRect/>
          </a:stretch>
        </p:blipFill>
        <p:spPr>
          <a:xfrm>
            <a:off x="8277606" y="139740"/>
            <a:ext cx="3829050" cy="1466850"/>
          </a:xfrm>
          <a:prstGeom prst="rect">
            <a:avLst/>
          </a:prstGeom>
        </p:spPr>
      </p:pic>
      <p:sp>
        <p:nvSpPr>
          <p:cNvPr id="2" name="textruta 1">
            <a:extLst>
              <a:ext uri="{FF2B5EF4-FFF2-40B4-BE49-F238E27FC236}">
                <a16:creationId xmlns:a16="http://schemas.microsoft.com/office/drawing/2014/main" id="{5FB0D34E-A546-4D1D-8C13-BC6BF08C5E40}"/>
              </a:ext>
            </a:extLst>
          </p:cNvPr>
          <p:cNvSpPr txBox="1"/>
          <p:nvPr/>
        </p:nvSpPr>
        <p:spPr>
          <a:xfrm>
            <a:off x="406800" y="5674407"/>
            <a:ext cx="5959817" cy="646331"/>
          </a:xfrm>
          <a:prstGeom prst="rect">
            <a:avLst/>
          </a:prstGeom>
          <a:noFill/>
        </p:spPr>
        <p:txBody>
          <a:bodyPr wrap="square" rtlCol="0">
            <a:spAutoFit/>
          </a:bodyPr>
          <a:lstStyle/>
          <a:p>
            <a:r>
              <a:rPr lang="sv-SE" sz="2000" dirty="0">
                <a:latin typeface="+mj-lt"/>
              </a:rPr>
              <a:t>Onsdagssändning</a:t>
            </a:r>
            <a:br>
              <a:rPr lang="sv-SE" sz="2000" dirty="0">
                <a:latin typeface="+mj-lt"/>
              </a:rPr>
            </a:br>
            <a:r>
              <a:rPr lang="sv-SE" sz="1600" dirty="0">
                <a:latin typeface="+mj-lt"/>
              </a:rPr>
              <a:t>16 december 2020</a:t>
            </a:r>
          </a:p>
        </p:txBody>
      </p:sp>
    </p:spTree>
    <p:extLst>
      <p:ext uri="{BB962C8B-B14F-4D97-AF65-F5344CB8AC3E}">
        <p14:creationId xmlns:p14="http://schemas.microsoft.com/office/powerpoint/2010/main" val="78993116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7525FA-65A3-4C5D-B213-C7C7EDDCB496}"/>
              </a:ext>
            </a:extLst>
          </p:cNvPr>
          <p:cNvSpPr>
            <a:spLocks noGrp="1"/>
          </p:cNvSpPr>
          <p:nvPr>
            <p:ph type="title"/>
          </p:nvPr>
        </p:nvSpPr>
        <p:spPr/>
        <p:txBody>
          <a:bodyPr/>
          <a:lstStyle/>
          <a:p>
            <a:r>
              <a:rPr lang="sv-SE" dirty="0"/>
              <a:t>Transportresurser</a:t>
            </a:r>
          </a:p>
        </p:txBody>
      </p:sp>
      <p:sp>
        <p:nvSpPr>
          <p:cNvPr id="3" name="Platshållare för innehåll 2">
            <a:extLst>
              <a:ext uri="{FF2B5EF4-FFF2-40B4-BE49-F238E27FC236}">
                <a16:creationId xmlns:a16="http://schemas.microsoft.com/office/drawing/2014/main" id="{6F2CCCCD-0E83-48F0-96EE-C13D1BBBD006}"/>
              </a:ext>
            </a:extLst>
          </p:cNvPr>
          <p:cNvSpPr>
            <a:spLocks noGrp="1"/>
          </p:cNvSpPr>
          <p:nvPr>
            <p:ph idx="1"/>
          </p:nvPr>
        </p:nvSpPr>
        <p:spPr/>
        <p:txBody>
          <a:bodyPr/>
          <a:lstStyle/>
          <a:p>
            <a:r>
              <a:rPr lang="sv-SE" sz="2800" dirty="0"/>
              <a:t>Ambulansen;</a:t>
            </a:r>
          </a:p>
          <a:p>
            <a:pPr marL="0" indent="0">
              <a:buNone/>
            </a:pPr>
            <a:r>
              <a:rPr lang="sv-SE" sz="2800" dirty="0"/>
              <a:t>Normal Vinterbemanning finns med utökade möjligheter till ytterligare en bemannad bil </a:t>
            </a:r>
          </a:p>
          <a:p>
            <a:pPr marL="0" indent="0">
              <a:buNone/>
            </a:pPr>
            <a:endParaRPr lang="sv-SE" sz="2800" dirty="0"/>
          </a:p>
          <a:p>
            <a:r>
              <a:rPr lang="sv-SE" sz="2800" dirty="0"/>
              <a:t>Sjuktransporter; </a:t>
            </a:r>
          </a:p>
          <a:p>
            <a:pPr marL="0" indent="0">
              <a:buNone/>
            </a:pPr>
            <a:r>
              <a:rPr lang="sv-SE" sz="2800" dirty="0"/>
              <a:t>Utökade </a:t>
            </a:r>
            <a:r>
              <a:rPr lang="sv-SE" sz="2800" dirty="0" err="1"/>
              <a:t>covid</a:t>
            </a:r>
            <a:r>
              <a:rPr lang="sv-SE" sz="2800" dirty="0"/>
              <a:t>-sjukresor med en bil i Härjedalen och en i Åre som finns tillgänglig mellan kl12-21 alla dagar från den 23/12</a:t>
            </a:r>
          </a:p>
          <a:p>
            <a:endParaRPr lang="sv-SE" sz="2800" dirty="0"/>
          </a:p>
          <a:p>
            <a:pPr marL="0" indent="0">
              <a:buNone/>
            </a:pPr>
            <a:endParaRPr lang="sv-SE" dirty="0"/>
          </a:p>
        </p:txBody>
      </p:sp>
    </p:spTree>
    <p:extLst>
      <p:ext uri="{BB962C8B-B14F-4D97-AF65-F5344CB8AC3E}">
        <p14:creationId xmlns:p14="http://schemas.microsoft.com/office/powerpoint/2010/main" val="32319890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A65BC6D2-5ECA-4E52-A24E-0EB435E573EE}"/>
              </a:ext>
            </a:extLst>
          </p:cNvPr>
          <p:cNvSpPr>
            <a:spLocks noGrp="1"/>
          </p:cNvSpPr>
          <p:nvPr>
            <p:ph type="title"/>
          </p:nvPr>
        </p:nvSpPr>
        <p:spPr/>
        <p:txBody>
          <a:bodyPr/>
          <a:lstStyle/>
          <a:p>
            <a:r>
              <a:rPr lang="sv-SE" dirty="0"/>
              <a:t>Provtagning för Covid</a:t>
            </a:r>
          </a:p>
        </p:txBody>
      </p:sp>
      <p:sp>
        <p:nvSpPr>
          <p:cNvPr id="3" name="Platshållare för innehåll 2">
            <a:extLst>
              <a:ext uri="{FF2B5EF4-FFF2-40B4-BE49-F238E27FC236}">
                <a16:creationId xmlns:a16="http://schemas.microsoft.com/office/drawing/2014/main" id="{1BADA6E5-5FBE-4D66-A738-8DF9178ADD1F}"/>
              </a:ext>
            </a:extLst>
          </p:cNvPr>
          <p:cNvSpPr>
            <a:spLocks noGrp="1"/>
          </p:cNvSpPr>
          <p:nvPr>
            <p:ph idx="1"/>
          </p:nvPr>
        </p:nvSpPr>
        <p:spPr>
          <a:xfrm>
            <a:off x="864000" y="1652338"/>
            <a:ext cx="10465200" cy="4796588"/>
          </a:xfrm>
        </p:spPr>
        <p:txBody>
          <a:bodyPr>
            <a:normAutofit fontScale="62500" lnSpcReduction="20000"/>
          </a:bodyPr>
          <a:lstStyle/>
          <a:p>
            <a:r>
              <a:rPr lang="sv-SE" sz="4000" dirty="0"/>
              <a:t>Egenprovtagning PCR</a:t>
            </a:r>
          </a:p>
          <a:p>
            <a:pPr>
              <a:buFontTx/>
              <a:buChar char="-"/>
            </a:pPr>
            <a:r>
              <a:rPr lang="sv-SE" sz="4000" dirty="0"/>
              <a:t>Ökad kapacitet från 800-1400/dag i bussar/taxi</a:t>
            </a:r>
          </a:p>
          <a:p>
            <a:pPr>
              <a:buFontTx/>
              <a:buChar char="-"/>
            </a:pPr>
            <a:r>
              <a:rPr lang="sv-SE" sz="4000" dirty="0"/>
              <a:t>Öppet alla svarta dagar under jul- och nyårshelgerna. Lördagar kommer att vara öppet på en del stationer och apotek, dessa öppettider kommer att uppdateras under veckan.</a:t>
            </a:r>
          </a:p>
          <a:p>
            <a:pPr marL="0" indent="0">
              <a:buNone/>
            </a:pPr>
            <a:endParaRPr lang="sv-SE" sz="4000" dirty="0"/>
          </a:p>
          <a:p>
            <a:r>
              <a:rPr lang="sv-SE" sz="4000" dirty="0"/>
              <a:t>PCR görs på HC efter ordination</a:t>
            </a:r>
          </a:p>
          <a:p>
            <a:endParaRPr lang="sv-SE" sz="4000" dirty="0"/>
          </a:p>
          <a:p>
            <a:r>
              <a:rPr lang="sv-SE" sz="4000" dirty="0"/>
              <a:t>Antigentester, snabbtester</a:t>
            </a:r>
          </a:p>
          <a:p>
            <a:pPr>
              <a:buFontTx/>
              <a:buChar char="-"/>
            </a:pPr>
            <a:r>
              <a:rPr lang="sv-SE" sz="4000" dirty="0"/>
              <a:t>Utbildning pågår</a:t>
            </a:r>
          </a:p>
          <a:p>
            <a:pPr>
              <a:buFontTx/>
              <a:buChar char="-"/>
            </a:pPr>
            <a:r>
              <a:rPr lang="sv-SE" sz="4000" dirty="0"/>
              <a:t>Rutin för primärvården snart klar</a:t>
            </a:r>
          </a:p>
          <a:p>
            <a:pPr marL="0" indent="0">
              <a:buNone/>
            </a:pPr>
            <a:endParaRPr lang="sv-SE" sz="4000" dirty="0"/>
          </a:p>
          <a:p>
            <a:pPr marL="0" indent="0">
              <a:buNone/>
            </a:pPr>
            <a:endParaRPr lang="sv-SE" dirty="0"/>
          </a:p>
          <a:p>
            <a:endParaRPr lang="sv-SE" dirty="0"/>
          </a:p>
        </p:txBody>
      </p:sp>
    </p:spTree>
    <p:extLst>
      <p:ext uri="{BB962C8B-B14F-4D97-AF65-F5344CB8AC3E}">
        <p14:creationId xmlns:p14="http://schemas.microsoft.com/office/powerpoint/2010/main" val="129997306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A484E66F-4F13-4AC4-BD40-0C6FEC23791F}"/>
              </a:ext>
            </a:extLst>
          </p:cNvPr>
          <p:cNvSpPr>
            <a:spLocks noGrp="1"/>
          </p:cNvSpPr>
          <p:nvPr>
            <p:ph idx="1"/>
          </p:nvPr>
        </p:nvSpPr>
        <p:spPr>
          <a:xfrm>
            <a:off x="863400" y="1787548"/>
            <a:ext cx="10465200" cy="3511299"/>
          </a:xfrm>
        </p:spPr>
        <p:txBody>
          <a:bodyPr/>
          <a:lstStyle/>
          <a:p>
            <a:r>
              <a:rPr lang="sv-SE" sz="2800" dirty="0"/>
              <a:t>Ett stort tack och en riktigt God Jul både till alla er som bidragit till planeringen och till alla medarbetare som på ett föredömligt sätt, med kompetens, mod och stort engagemang, tillsammans gör det här till en trygg och utifrån situationen tillgänglig verksamhet för våra patienter.</a:t>
            </a:r>
          </a:p>
          <a:p>
            <a:pPr marL="0" indent="0">
              <a:buNone/>
            </a:pPr>
            <a:endParaRPr lang="sv-SE" dirty="0"/>
          </a:p>
        </p:txBody>
      </p:sp>
    </p:spTree>
    <p:extLst>
      <p:ext uri="{BB962C8B-B14F-4D97-AF65-F5344CB8AC3E}">
        <p14:creationId xmlns:p14="http://schemas.microsoft.com/office/powerpoint/2010/main" val="422007503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763209-F0AF-4F8F-A874-E3E79B1FE817}"/>
              </a:ext>
            </a:extLst>
          </p:cNvPr>
          <p:cNvSpPr>
            <a:spLocks noGrp="1"/>
          </p:cNvSpPr>
          <p:nvPr>
            <p:ph type="title"/>
          </p:nvPr>
        </p:nvSpPr>
        <p:spPr/>
        <p:txBody>
          <a:bodyPr/>
          <a:lstStyle/>
          <a:p>
            <a:r>
              <a:rPr lang="sv-SE" dirty="0"/>
              <a:t>Nationell samverkan rörande intensivvårdsplatser</a:t>
            </a:r>
          </a:p>
        </p:txBody>
      </p:sp>
      <p:sp>
        <p:nvSpPr>
          <p:cNvPr id="4" name="Platshållare för innehåll 3">
            <a:extLst>
              <a:ext uri="{FF2B5EF4-FFF2-40B4-BE49-F238E27FC236}">
                <a16:creationId xmlns:a16="http://schemas.microsoft.com/office/drawing/2014/main" id="{16CB4DFF-EA3F-4E5F-B0DA-E8E72D269263}"/>
              </a:ext>
            </a:extLst>
          </p:cNvPr>
          <p:cNvSpPr>
            <a:spLocks noGrp="1"/>
          </p:cNvSpPr>
          <p:nvPr>
            <p:ph sz="quarter" idx="13"/>
          </p:nvPr>
        </p:nvSpPr>
        <p:spPr/>
        <p:txBody>
          <a:bodyPr>
            <a:normAutofit fontScale="92500" lnSpcReduction="20000"/>
          </a:bodyPr>
          <a:lstStyle/>
          <a:p>
            <a:r>
              <a:rPr lang="sv-SE" dirty="0"/>
              <a:t>Ulrika Östberg</a:t>
            </a:r>
          </a:p>
        </p:txBody>
      </p:sp>
    </p:spTree>
    <p:extLst>
      <p:ext uri="{BB962C8B-B14F-4D97-AF65-F5344CB8AC3E}">
        <p14:creationId xmlns:p14="http://schemas.microsoft.com/office/powerpoint/2010/main" val="26845216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EDA2C7B-41D9-4174-894D-23293A9453EE}"/>
              </a:ext>
            </a:extLst>
          </p:cNvPr>
          <p:cNvSpPr>
            <a:spLocks noGrp="1"/>
          </p:cNvSpPr>
          <p:nvPr>
            <p:ph type="title"/>
          </p:nvPr>
        </p:nvSpPr>
        <p:spPr/>
        <p:txBody>
          <a:bodyPr/>
          <a:lstStyle/>
          <a:p>
            <a:r>
              <a:rPr lang="sv-SE" dirty="0"/>
              <a:t>Nationell samverkan rörande intensivvårdsplatser</a:t>
            </a:r>
          </a:p>
        </p:txBody>
      </p:sp>
      <p:sp>
        <p:nvSpPr>
          <p:cNvPr id="3" name="Platshållare för innehåll 2">
            <a:extLst>
              <a:ext uri="{FF2B5EF4-FFF2-40B4-BE49-F238E27FC236}">
                <a16:creationId xmlns:a16="http://schemas.microsoft.com/office/drawing/2014/main" id="{74DDC061-0B45-419D-877F-5AE13AFD57C5}"/>
              </a:ext>
            </a:extLst>
          </p:cNvPr>
          <p:cNvSpPr>
            <a:spLocks noGrp="1"/>
          </p:cNvSpPr>
          <p:nvPr>
            <p:ph idx="1"/>
          </p:nvPr>
        </p:nvSpPr>
        <p:spPr>
          <a:xfrm>
            <a:off x="864000" y="2164360"/>
            <a:ext cx="10465200" cy="3657003"/>
          </a:xfrm>
        </p:spPr>
        <p:txBody>
          <a:bodyPr/>
          <a:lstStyle/>
          <a:p>
            <a:pPr marL="0" indent="0">
              <a:buNone/>
            </a:pPr>
            <a:r>
              <a:rPr lang="sv-SE" dirty="0"/>
              <a:t>Nätverk av företrädare för intensivvården i alla regioner, Socialstyrelsen och SKR.</a:t>
            </a:r>
          </a:p>
          <a:p>
            <a:pPr marL="0" indent="0">
              <a:buNone/>
            </a:pPr>
            <a:endParaRPr lang="sv-SE" dirty="0"/>
          </a:p>
          <a:p>
            <a:pPr marL="0" indent="0">
              <a:buNone/>
            </a:pPr>
            <a:r>
              <a:rPr lang="sv-SE" dirty="0"/>
              <a:t>Syfte: Att använda befintliga IVA-resurser så effektivt som möjligt och att vid behov omfördela intensivvårdskapacitet så att den räcker till alla patienter i Sverige.</a:t>
            </a:r>
          </a:p>
          <a:p>
            <a:pPr marL="0" indent="0">
              <a:buNone/>
            </a:pPr>
            <a:endParaRPr lang="sv-SE" dirty="0"/>
          </a:p>
          <a:p>
            <a:pPr marL="0" indent="0">
              <a:buNone/>
            </a:pPr>
            <a:r>
              <a:rPr lang="sv-SE" dirty="0"/>
              <a:t>Uppstart i april. Regelbundna möten sedan dess.</a:t>
            </a:r>
          </a:p>
          <a:p>
            <a:pPr marL="0" indent="0">
              <a:buNone/>
            </a:pPr>
            <a:endParaRPr lang="sv-SE" dirty="0"/>
          </a:p>
          <a:p>
            <a:pPr marL="0" indent="0">
              <a:buNone/>
            </a:pPr>
            <a:endParaRPr lang="sv-SE" dirty="0"/>
          </a:p>
        </p:txBody>
      </p:sp>
    </p:spTree>
    <p:extLst>
      <p:ext uri="{BB962C8B-B14F-4D97-AF65-F5344CB8AC3E}">
        <p14:creationId xmlns:p14="http://schemas.microsoft.com/office/powerpoint/2010/main" val="158136545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FEC670B6-80D6-451E-89F9-F24C17B1B2B7}"/>
              </a:ext>
            </a:extLst>
          </p:cNvPr>
          <p:cNvSpPr>
            <a:spLocks noGrp="1"/>
          </p:cNvSpPr>
          <p:nvPr>
            <p:ph idx="1"/>
          </p:nvPr>
        </p:nvSpPr>
        <p:spPr/>
        <p:txBody>
          <a:bodyPr/>
          <a:lstStyle/>
          <a:p>
            <a:r>
              <a:rPr lang="sv-SE" dirty="0"/>
              <a:t>Omfördelning av patienter och personal.</a:t>
            </a:r>
          </a:p>
          <a:p>
            <a:endParaRPr lang="sv-SE" dirty="0"/>
          </a:p>
          <a:p>
            <a:r>
              <a:rPr lang="sv-SE" dirty="0"/>
              <a:t>Förstärkt transportkapacitet.</a:t>
            </a:r>
          </a:p>
          <a:p>
            <a:endParaRPr lang="sv-SE" dirty="0"/>
          </a:p>
          <a:p>
            <a:r>
              <a:rPr lang="sv-SE" dirty="0"/>
              <a:t>Sedan förra veckan med tydligare mandat och solidaritetskrav utifrån beslut i HSD-nätverket</a:t>
            </a:r>
          </a:p>
        </p:txBody>
      </p:sp>
    </p:spTree>
    <p:extLst>
      <p:ext uri="{BB962C8B-B14F-4D97-AF65-F5344CB8AC3E}">
        <p14:creationId xmlns:p14="http://schemas.microsoft.com/office/powerpoint/2010/main" val="233183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E2E5B9B7-06E8-4E31-A41E-3E5BAED0BC16}"/>
              </a:ext>
            </a:extLst>
          </p:cNvPr>
          <p:cNvPicPr>
            <a:picLocks noGrp="1" noChangeAspect="1"/>
          </p:cNvPicPr>
          <p:nvPr>
            <p:ph idx="1"/>
          </p:nvPr>
        </p:nvPicPr>
        <p:blipFill>
          <a:blip r:embed="rId2"/>
          <a:stretch>
            <a:fillRect/>
          </a:stretch>
        </p:blipFill>
        <p:spPr>
          <a:xfrm>
            <a:off x="422183" y="641981"/>
            <a:ext cx="8174552" cy="5340780"/>
          </a:xfrm>
          <a:prstGeom prst="rect">
            <a:avLst/>
          </a:prstGeom>
        </p:spPr>
      </p:pic>
    </p:spTree>
    <p:extLst>
      <p:ext uri="{BB962C8B-B14F-4D97-AF65-F5344CB8AC3E}">
        <p14:creationId xmlns:p14="http://schemas.microsoft.com/office/powerpoint/2010/main" val="130917695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latshållare för innehåll 4">
            <a:extLst>
              <a:ext uri="{FF2B5EF4-FFF2-40B4-BE49-F238E27FC236}">
                <a16:creationId xmlns:a16="http://schemas.microsoft.com/office/drawing/2014/main" id="{F3AFB030-4E6E-4FAB-A259-8FEE7C3E6540}"/>
              </a:ext>
            </a:extLst>
          </p:cNvPr>
          <p:cNvPicPr>
            <a:picLocks noGrp="1" noChangeAspect="1"/>
          </p:cNvPicPr>
          <p:nvPr>
            <p:ph idx="1"/>
          </p:nvPr>
        </p:nvPicPr>
        <p:blipFill>
          <a:blip r:embed="rId2"/>
          <a:stretch>
            <a:fillRect/>
          </a:stretch>
        </p:blipFill>
        <p:spPr>
          <a:xfrm>
            <a:off x="507014" y="484796"/>
            <a:ext cx="8674573" cy="5632343"/>
          </a:xfrm>
          <a:prstGeom prst="rect">
            <a:avLst/>
          </a:prstGeom>
        </p:spPr>
      </p:pic>
    </p:spTree>
    <p:extLst>
      <p:ext uri="{BB962C8B-B14F-4D97-AF65-F5344CB8AC3E}">
        <p14:creationId xmlns:p14="http://schemas.microsoft.com/office/powerpoint/2010/main" val="213868209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latshållare för innehåll 2">
            <a:extLst>
              <a:ext uri="{FF2B5EF4-FFF2-40B4-BE49-F238E27FC236}">
                <a16:creationId xmlns:a16="http://schemas.microsoft.com/office/drawing/2014/main" id="{3E41B234-4E4C-4B87-AE77-C0FA76560DBA}"/>
              </a:ext>
            </a:extLst>
          </p:cNvPr>
          <p:cNvSpPr>
            <a:spLocks noGrp="1"/>
          </p:cNvSpPr>
          <p:nvPr>
            <p:ph idx="1"/>
          </p:nvPr>
        </p:nvSpPr>
        <p:spPr>
          <a:xfrm>
            <a:off x="864000" y="1989120"/>
            <a:ext cx="8258229" cy="3832243"/>
          </a:xfrm>
        </p:spPr>
        <p:txBody>
          <a:bodyPr/>
          <a:lstStyle/>
          <a:p>
            <a:pPr marL="0" indent="0">
              <a:buNone/>
            </a:pPr>
            <a:r>
              <a:rPr lang="sv-SE" dirty="0"/>
              <a:t>Utökad IVA-kapacitet (eskalering) sker på belastning av annat. Operationer, mottagningar, semestrar, framåtsyftande arbeten…</a:t>
            </a:r>
          </a:p>
          <a:p>
            <a:pPr marL="0" indent="0">
              <a:buNone/>
            </a:pPr>
            <a:endParaRPr lang="sv-SE" dirty="0"/>
          </a:p>
          <a:p>
            <a:pPr marL="0" indent="0">
              <a:buNone/>
            </a:pPr>
            <a:r>
              <a:rPr lang="sv-SE" dirty="0"/>
              <a:t>Vi har just nu eskalerat 15%, på måndag 40%.</a:t>
            </a:r>
          </a:p>
        </p:txBody>
      </p:sp>
    </p:spTree>
    <p:extLst>
      <p:ext uri="{BB962C8B-B14F-4D97-AF65-F5344CB8AC3E}">
        <p14:creationId xmlns:p14="http://schemas.microsoft.com/office/powerpoint/2010/main" val="393918867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itle 1">
            <a:extLst>
              <a:ext uri="{FF2B5EF4-FFF2-40B4-BE49-F238E27FC236}">
                <a16:creationId xmlns:a16="http://schemas.microsoft.com/office/drawing/2014/main" id="{56FC8AD3-A853-4B11-8552-9ACAC8170D9E}"/>
              </a:ext>
            </a:extLst>
          </p:cNvPr>
          <p:cNvSpPr>
            <a:spLocks noGrp="1"/>
          </p:cNvSpPr>
          <p:nvPr>
            <p:ph type="title"/>
          </p:nvPr>
        </p:nvSpPr>
        <p:spPr>
          <a:xfrm>
            <a:off x="-1324029" y="399053"/>
            <a:ext cx="10465200" cy="657497"/>
          </a:xfrm>
        </p:spPr>
        <p:txBody>
          <a:bodyPr/>
          <a:lstStyle/>
          <a:p>
            <a:pPr algn="ctr"/>
            <a:r>
              <a:rPr lang="en-US" dirty="0" err="1"/>
              <a:t>Utökad</a:t>
            </a:r>
            <a:r>
              <a:rPr lang="en-US" dirty="0"/>
              <a:t> IVA-</a:t>
            </a:r>
            <a:r>
              <a:rPr lang="en-US" dirty="0" err="1"/>
              <a:t>kapacitet</a:t>
            </a:r>
            <a:r>
              <a:rPr lang="en-US" dirty="0"/>
              <a:t> - </a:t>
            </a:r>
            <a:r>
              <a:rPr lang="en-US" dirty="0" err="1"/>
              <a:t>eskalering</a:t>
            </a:r>
            <a:endParaRPr lang="en-US" dirty="0"/>
          </a:p>
        </p:txBody>
      </p:sp>
      <p:pic>
        <p:nvPicPr>
          <p:cNvPr id="8" name="Bildobjekt 7">
            <a:extLst>
              <a:ext uri="{FF2B5EF4-FFF2-40B4-BE49-F238E27FC236}">
                <a16:creationId xmlns:a16="http://schemas.microsoft.com/office/drawing/2014/main" id="{A27889CA-0966-41AE-82E9-E58BB4A71736}"/>
              </a:ext>
            </a:extLst>
          </p:cNvPr>
          <p:cNvPicPr>
            <a:picLocks noChangeAspect="1"/>
          </p:cNvPicPr>
          <p:nvPr/>
        </p:nvPicPr>
        <p:blipFill>
          <a:blip r:embed="rId2"/>
          <a:stretch>
            <a:fillRect/>
          </a:stretch>
        </p:blipFill>
        <p:spPr>
          <a:xfrm>
            <a:off x="1049792" y="1489280"/>
            <a:ext cx="7637008" cy="4989579"/>
          </a:xfrm>
          <a:prstGeom prst="rect">
            <a:avLst/>
          </a:prstGeom>
        </p:spPr>
      </p:pic>
    </p:spTree>
    <p:extLst>
      <p:ext uri="{BB962C8B-B14F-4D97-AF65-F5344CB8AC3E}">
        <p14:creationId xmlns:p14="http://schemas.microsoft.com/office/powerpoint/2010/main" val="180124675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763209-F0AF-4F8F-A874-E3E79B1FE817}"/>
              </a:ext>
            </a:extLst>
          </p:cNvPr>
          <p:cNvSpPr>
            <a:spLocks noGrp="1"/>
          </p:cNvSpPr>
          <p:nvPr>
            <p:ph type="title"/>
          </p:nvPr>
        </p:nvSpPr>
        <p:spPr/>
        <p:txBody>
          <a:bodyPr/>
          <a:lstStyle/>
          <a:p>
            <a:r>
              <a:rPr lang="sv-SE" dirty="0"/>
              <a:t>Inledning</a:t>
            </a:r>
          </a:p>
        </p:txBody>
      </p:sp>
      <p:sp>
        <p:nvSpPr>
          <p:cNvPr id="3" name="Platshållare för innehåll 2">
            <a:extLst>
              <a:ext uri="{FF2B5EF4-FFF2-40B4-BE49-F238E27FC236}">
                <a16:creationId xmlns:a16="http://schemas.microsoft.com/office/drawing/2014/main" id="{9C93259F-DBC1-472C-90AC-7C5F1CE211E0}"/>
              </a:ext>
            </a:extLst>
          </p:cNvPr>
          <p:cNvSpPr>
            <a:spLocks noGrp="1"/>
          </p:cNvSpPr>
          <p:nvPr>
            <p:ph idx="1"/>
          </p:nvPr>
        </p:nvSpPr>
        <p:spPr/>
        <p:txBody>
          <a:bodyPr/>
          <a:lstStyle/>
          <a:p>
            <a:pPr marL="0" indent="0">
              <a:buNone/>
            </a:pPr>
            <a:r>
              <a:rPr lang="sv-SE" dirty="0"/>
              <a:t>Agenda: </a:t>
            </a:r>
          </a:p>
          <a:p>
            <a:r>
              <a:rPr lang="sv-SE" b="0" i="0" dirty="0">
                <a:solidFill>
                  <a:srgbClr val="3C3C3C"/>
                </a:solidFill>
                <a:effectLst/>
                <a:latin typeface="arial" panose="020B0604020202020204" pitchFamily="34" charset="0"/>
              </a:rPr>
              <a:t>Lägesbild corona, Annika Ersson</a:t>
            </a:r>
          </a:p>
          <a:p>
            <a:r>
              <a:rPr lang="sv-SE" b="0" i="0" dirty="0">
                <a:solidFill>
                  <a:srgbClr val="3C3C3C"/>
                </a:solidFill>
                <a:effectLst/>
                <a:latin typeface="arial" panose="020B0604020202020204" pitchFamily="34" charset="0"/>
              </a:rPr>
              <a:t>Läget i fjällen, Anna Granevärn</a:t>
            </a:r>
          </a:p>
          <a:p>
            <a:r>
              <a:rPr lang="sv-SE" b="0" i="0" dirty="0">
                <a:solidFill>
                  <a:srgbClr val="3C3C3C"/>
                </a:solidFill>
                <a:effectLst/>
                <a:latin typeface="arial" panose="020B0604020202020204" pitchFamily="34" charset="0"/>
              </a:rPr>
              <a:t>Nationell samverkan kring IVA-platser, Ulrika Östberg</a:t>
            </a:r>
          </a:p>
          <a:p>
            <a:r>
              <a:rPr lang="sv-SE" b="0" i="0" dirty="0">
                <a:solidFill>
                  <a:srgbClr val="3C3C3C"/>
                </a:solidFill>
                <a:effectLst/>
                <a:latin typeface="arial" panose="020B0604020202020204" pitchFamily="34" charset="0"/>
              </a:rPr>
              <a:t>Krisledning kopplat till vaccinering mot covid-19, Anita Secher</a:t>
            </a:r>
          </a:p>
        </p:txBody>
      </p:sp>
      <p:sp>
        <p:nvSpPr>
          <p:cNvPr id="4" name="Platshållare för innehåll 3">
            <a:extLst>
              <a:ext uri="{FF2B5EF4-FFF2-40B4-BE49-F238E27FC236}">
                <a16:creationId xmlns:a16="http://schemas.microsoft.com/office/drawing/2014/main" id="{16CB4DFF-EA3F-4E5F-B0DA-E8E72D269263}"/>
              </a:ext>
            </a:extLst>
          </p:cNvPr>
          <p:cNvSpPr>
            <a:spLocks noGrp="1"/>
          </p:cNvSpPr>
          <p:nvPr>
            <p:ph sz="quarter" idx="13"/>
          </p:nvPr>
        </p:nvSpPr>
        <p:spPr/>
        <p:txBody>
          <a:bodyPr>
            <a:normAutofit fontScale="92500" lnSpcReduction="20000"/>
          </a:bodyPr>
          <a:lstStyle/>
          <a:p>
            <a:r>
              <a:rPr lang="sv-SE" dirty="0"/>
              <a:t>Anders Byström</a:t>
            </a:r>
          </a:p>
        </p:txBody>
      </p:sp>
    </p:spTree>
    <p:extLst>
      <p:ext uri="{BB962C8B-B14F-4D97-AF65-F5344CB8AC3E}">
        <p14:creationId xmlns:p14="http://schemas.microsoft.com/office/powerpoint/2010/main" val="43359862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190AB907-DB16-48D0-9C12-3B44626E947B}"/>
              </a:ext>
            </a:extLst>
          </p:cNvPr>
          <p:cNvSpPr>
            <a:spLocks noGrp="1"/>
          </p:cNvSpPr>
          <p:nvPr>
            <p:ph type="title"/>
          </p:nvPr>
        </p:nvSpPr>
        <p:spPr/>
        <p:txBody>
          <a:bodyPr/>
          <a:lstStyle/>
          <a:p>
            <a:r>
              <a:rPr lang="sv-SE" dirty="0"/>
              <a:t>Sammanfattning</a:t>
            </a:r>
          </a:p>
        </p:txBody>
      </p:sp>
      <p:sp>
        <p:nvSpPr>
          <p:cNvPr id="3" name="Platshållare för innehåll 2">
            <a:extLst>
              <a:ext uri="{FF2B5EF4-FFF2-40B4-BE49-F238E27FC236}">
                <a16:creationId xmlns:a16="http://schemas.microsoft.com/office/drawing/2014/main" id="{78806B6B-6A83-44A2-AD76-6CD8BF1D9E48}"/>
              </a:ext>
            </a:extLst>
          </p:cNvPr>
          <p:cNvSpPr>
            <a:spLocks noGrp="1"/>
          </p:cNvSpPr>
          <p:nvPr>
            <p:ph idx="1"/>
          </p:nvPr>
        </p:nvSpPr>
        <p:spPr>
          <a:xfrm>
            <a:off x="863400" y="2206834"/>
            <a:ext cx="10465200" cy="3832243"/>
          </a:xfrm>
        </p:spPr>
        <p:txBody>
          <a:bodyPr/>
          <a:lstStyle/>
          <a:p>
            <a:r>
              <a:rPr lang="sv-SE" dirty="0"/>
              <a:t>Om vi behöver hjälp intensivvårdsmässigt av andra regioner kan vi få detta</a:t>
            </a:r>
          </a:p>
          <a:p>
            <a:endParaRPr lang="sv-SE" dirty="0"/>
          </a:p>
          <a:p>
            <a:r>
              <a:rPr lang="sv-SE" dirty="0"/>
              <a:t>Vi kan behöva ta emot patienter från andra regioner</a:t>
            </a:r>
          </a:p>
          <a:p>
            <a:r>
              <a:rPr lang="sv-SE" dirty="0"/>
              <a:t>Vi kan behöva dra ner planlagd (</a:t>
            </a:r>
            <a:r>
              <a:rPr lang="sv-SE" dirty="0" err="1"/>
              <a:t>elektiv</a:t>
            </a:r>
            <a:r>
              <a:rPr lang="sv-SE" dirty="0"/>
              <a:t>) vård för att ta emot patienter från andra regioner</a:t>
            </a:r>
          </a:p>
          <a:p>
            <a:r>
              <a:rPr lang="sv-SE" dirty="0"/>
              <a:t>Neddragningarna ska vara solidariska, dvs rimligt lika i alla regioner</a:t>
            </a:r>
          </a:p>
        </p:txBody>
      </p:sp>
    </p:spTree>
    <p:extLst>
      <p:ext uri="{BB962C8B-B14F-4D97-AF65-F5344CB8AC3E}">
        <p14:creationId xmlns:p14="http://schemas.microsoft.com/office/powerpoint/2010/main" val="323499067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763209-F0AF-4F8F-A874-E3E79B1FE817}"/>
              </a:ext>
            </a:extLst>
          </p:cNvPr>
          <p:cNvSpPr>
            <a:spLocks noGrp="1"/>
          </p:cNvSpPr>
          <p:nvPr>
            <p:ph type="title"/>
          </p:nvPr>
        </p:nvSpPr>
        <p:spPr>
          <a:xfrm>
            <a:off x="646285" y="278641"/>
            <a:ext cx="6843086" cy="648000"/>
          </a:xfrm>
        </p:spPr>
        <p:txBody>
          <a:bodyPr/>
          <a:lstStyle/>
          <a:p>
            <a:r>
              <a:rPr lang="sv-SE" dirty="0"/>
              <a:t>Särskild ledning för vaccinationer Covid-19, SLV</a:t>
            </a:r>
          </a:p>
        </p:txBody>
      </p:sp>
      <p:sp>
        <p:nvSpPr>
          <p:cNvPr id="4" name="Platshållare för innehåll 3">
            <a:extLst>
              <a:ext uri="{FF2B5EF4-FFF2-40B4-BE49-F238E27FC236}">
                <a16:creationId xmlns:a16="http://schemas.microsoft.com/office/drawing/2014/main" id="{16CB4DFF-EA3F-4E5F-B0DA-E8E72D269263}"/>
              </a:ext>
            </a:extLst>
          </p:cNvPr>
          <p:cNvSpPr>
            <a:spLocks noGrp="1"/>
          </p:cNvSpPr>
          <p:nvPr>
            <p:ph sz="quarter" idx="13"/>
          </p:nvPr>
        </p:nvSpPr>
        <p:spPr>
          <a:xfrm>
            <a:off x="646285" y="1473514"/>
            <a:ext cx="10465200" cy="365760"/>
          </a:xfrm>
        </p:spPr>
        <p:txBody>
          <a:bodyPr>
            <a:normAutofit fontScale="92500" lnSpcReduction="20000"/>
          </a:bodyPr>
          <a:lstStyle/>
          <a:p>
            <a:r>
              <a:rPr lang="sv-SE" dirty="0"/>
              <a:t>Anita Secher</a:t>
            </a:r>
          </a:p>
        </p:txBody>
      </p:sp>
      <p:sp>
        <p:nvSpPr>
          <p:cNvPr id="5" name="Platshållare för innehåll 2">
            <a:extLst>
              <a:ext uri="{FF2B5EF4-FFF2-40B4-BE49-F238E27FC236}">
                <a16:creationId xmlns:a16="http://schemas.microsoft.com/office/drawing/2014/main" id="{3CABEBB5-14C5-4F01-B88B-E7D879ED61B1}"/>
              </a:ext>
            </a:extLst>
          </p:cNvPr>
          <p:cNvSpPr>
            <a:spLocks noGrp="1"/>
          </p:cNvSpPr>
          <p:nvPr>
            <p:ph idx="1"/>
          </p:nvPr>
        </p:nvSpPr>
        <p:spPr>
          <a:xfrm>
            <a:off x="461228" y="2103119"/>
            <a:ext cx="10465200" cy="4251643"/>
          </a:xfrm>
        </p:spPr>
        <p:txBody>
          <a:bodyPr>
            <a:normAutofit fontScale="85000" lnSpcReduction="20000"/>
          </a:bodyPr>
          <a:lstStyle/>
          <a:p>
            <a:r>
              <a:rPr lang="sv-SE" dirty="0"/>
              <a:t>Resursförstärkning till vaccinsamordnare och befintlig arbetsgrupp</a:t>
            </a:r>
          </a:p>
          <a:p>
            <a:r>
              <a:rPr lang="sv-SE" dirty="0"/>
              <a:t>Ingår som en del i krisledningsorganisationen för </a:t>
            </a:r>
            <a:r>
              <a:rPr lang="sv-SE" dirty="0" err="1"/>
              <a:t>corona</a:t>
            </a:r>
            <a:endParaRPr lang="sv-SE" dirty="0"/>
          </a:p>
          <a:p>
            <a:r>
              <a:rPr lang="sv-SE" dirty="0"/>
              <a:t>Stab med olika funktioner/kompetenser som ska säkerställa att vaccinationer kan genomföras på ett säkert sätt när vaccinerna tilldelas regionen</a:t>
            </a:r>
          </a:p>
          <a:p>
            <a:r>
              <a:rPr lang="sv-SE" dirty="0"/>
              <a:t>Gemensam målsättning i ök om genomförande av vaccinering mot </a:t>
            </a:r>
            <a:r>
              <a:rPr lang="sv-SE" dirty="0" err="1"/>
              <a:t>Covid</a:t>
            </a:r>
            <a:r>
              <a:rPr lang="sv-SE" dirty="0"/>
              <a:t> 19 mellan staten och SKR är att alla boende i Sverige &gt;18 år ska erbjudas vaccinering första halvåret 2021</a:t>
            </a:r>
          </a:p>
          <a:p>
            <a:r>
              <a:rPr lang="sv-SE" dirty="0"/>
              <a:t>Prioriteringsordning i nationell plan från </a:t>
            </a:r>
            <a:r>
              <a:rPr lang="sv-SE" dirty="0" err="1"/>
              <a:t>FoHM</a:t>
            </a:r>
            <a:endParaRPr lang="sv-SE" dirty="0"/>
          </a:p>
          <a:p>
            <a:pPr marL="709200" lvl="1" indent="-457200">
              <a:buFont typeface="+mj-lt"/>
              <a:buAutoNum type="arabicPeriod"/>
            </a:pPr>
            <a:r>
              <a:rPr lang="sv-SE" dirty="0" err="1"/>
              <a:t>Säbo</a:t>
            </a:r>
            <a:r>
              <a:rPr lang="sv-SE" dirty="0"/>
              <a:t> och ordinärt boende med hemtjänst</a:t>
            </a:r>
          </a:p>
          <a:p>
            <a:pPr marL="709200" lvl="1" indent="-457200">
              <a:buFont typeface="+mj-lt"/>
              <a:buAutoNum type="arabicPeriod"/>
            </a:pPr>
            <a:r>
              <a:rPr lang="sv-SE" dirty="0"/>
              <a:t>Personal inom äldreomsorg </a:t>
            </a:r>
          </a:p>
          <a:p>
            <a:pPr marL="709200" lvl="1" indent="-457200">
              <a:buFont typeface="+mj-lt"/>
              <a:buAutoNum type="arabicPeriod"/>
            </a:pPr>
            <a:r>
              <a:rPr lang="sv-SE" dirty="0"/>
              <a:t>Personer som lever tillsammans med någon som tillhör grupp 1</a:t>
            </a:r>
          </a:p>
          <a:p>
            <a:pPr marL="252000" lvl="1" indent="0">
              <a:buNone/>
            </a:pPr>
            <a:r>
              <a:rPr lang="sv-SE" dirty="0"/>
              <a:t>I nästa steg kommer övrig personal inom omsorgen, hälso- och sjukvården och övriga personer som tillhör riskgrupper att erbjudas vaccination</a:t>
            </a:r>
          </a:p>
          <a:p>
            <a:pPr marL="252000" lvl="1" indent="0">
              <a:buNone/>
            </a:pPr>
            <a:r>
              <a:rPr lang="sv-SE" dirty="0"/>
              <a:t>Därefter kan övriga delar av befolkningen från 18 års ålder och uppåt vara aktuella att erbjudas vaccination.</a:t>
            </a:r>
          </a:p>
          <a:p>
            <a:endParaRPr lang="sv-SE" dirty="0"/>
          </a:p>
        </p:txBody>
      </p:sp>
    </p:spTree>
    <p:extLst>
      <p:ext uri="{BB962C8B-B14F-4D97-AF65-F5344CB8AC3E}">
        <p14:creationId xmlns:p14="http://schemas.microsoft.com/office/powerpoint/2010/main" val="928387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AEC310E-8667-4175-99B2-CDD800FF2F7F}"/>
              </a:ext>
            </a:extLst>
          </p:cNvPr>
          <p:cNvSpPr>
            <a:spLocks noGrp="1"/>
          </p:cNvSpPr>
          <p:nvPr>
            <p:ph type="title"/>
          </p:nvPr>
        </p:nvSpPr>
        <p:spPr/>
        <p:txBody>
          <a:bodyPr/>
          <a:lstStyle/>
          <a:p>
            <a:r>
              <a:rPr lang="sv-SE" dirty="0"/>
              <a:t>Arbetet i staben</a:t>
            </a:r>
            <a:br>
              <a:rPr lang="sv-SE" dirty="0"/>
            </a:br>
            <a:endParaRPr lang="sv-SE" dirty="0"/>
          </a:p>
        </p:txBody>
      </p:sp>
      <p:sp>
        <p:nvSpPr>
          <p:cNvPr id="3" name="Platshållare för innehåll 2">
            <a:extLst>
              <a:ext uri="{FF2B5EF4-FFF2-40B4-BE49-F238E27FC236}">
                <a16:creationId xmlns:a16="http://schemas.microsoft.com/office/drawing/2014/main" id="{407B6D1B-EE52-47A3-8150-F03EFD3C3B22}"/>
              </a:ext>
            </a:extLst>
          </p:cNvPr>
          <p:cNvSpPr>
            <a:spLocks noGrp="1"/>
          </p:cNvSpPr>
          <p:nvPr>
            <p:ph idx="1"/>
          </p:nvPr>
        </p:nvSpPr>
        <p:spPr>
          <a:xfrm>
            <a:off x="863999" y="1569719"/>
            <a:ext cx="7485344" cy="4251643"/>
          </a:xfrm>
        </p:spPr>
        <p:txBody>
          <a:bodyPr>
            <a:normAutofit lnSpcReduction="10000"/>
          </a:bodyPr>
          <a:lstStyle/>
          <a:p>
            <a:r>
              <a:rPr lang="sv-SE" dirty="0"/>
              <a:t>Utmaning i planeringen är osäkerhet i leveranser av vaccin och att det är flera olika vaccin som ska hanteras på olika sätt</a:t>
            </a:r>
          </a:p>
          <a:p>
            <a:r>
              <a:rPr lang="sv-SE" dirty="0"/>
              <a:t> Staben arbetar med att säkerställa</a:t>
            </a:r>
          </a:p>
          <a:p>
            <a:pPr lvl="1"/>
            <a:r>
              <a:rPr lang="sv-SE" dirty="0"/>
              <a:t>Att det finns tillgång till lämpliga lokaler i tillräcklig omfattning</a:t>
            </a:r>
          </a:p>
          <a:p>
            <a:pPr lvl="1"/>
            <a:r>
              <a:rPr lang="sv-SE" dirty="0"/>
              <a:t>Att det finns tillgång till vaccinationsmaterial</a:t>
            </a:r>
          </a:p>
          <a:p>
            <a:pPr lvl="1"/>
            <a:r>
              <a:rPr lang="sv-SE" dirty="0"/>
              <a:t>Arbetsrutiner vid vaccineringen</a:t>
            </a:r>
          </a:p>
          <a:p>
            <a:pPr lvl="1"/>
            <a:r>
              <a:rPr lang="sv-SE" dirty="0"/>
              <a:t>Att Cosmic kan stödja arbetssätten</a:t>
            </a:r>
          </a:p>
          <a:p>
            <a:pPr lvl="1"/>
            <a:r>
              <a:rPr lang="sv-SE" dirty="0"/>
              <a:t>Transporter av vaccin </a:t>
            </a:r>
          </a:p>
          <a:p>
            <a:pPr lvl="1"/>
            <a:r>
              <a:rPr lang="sv-SE" dirty="0"/>
              <a:t>Hantering av vaccinerna </a:t>
            </a:r>
          </a:p>
          <a:p>
            <a:pPr lvl="1"/>
            <a:r>
              <a:rPr lang="sv-SE" dirty="0"/>
              <a:t>Information till medborgare</a:t>
            </a:r>
          </a:p>
          <a:p>
            <a:endParaRPr lang="sv-SE" dirty="0"/>
          </a:p>
          <a:p>
            <a:endParaRPr lang="sv-SE" dirty="0"/>
          </a:p>
        </p:txBody>
      </p:sp>
    </p:spTree>
    <p:extLst>
      <p:ext uri="{BB962C8B-B14F-4D97-AF65-F5344CB8AC3E}">
        <p14:creationId xmlns:p14="http://schemas.microsoft.com/office/powerpoint/2010/main" val="23540661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9933626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763209-F0AF-4F8F-A874-E3E79B1FE817}"/>
              </a:ext>
            </a:extLst>
          </p:cNvPr>
          <p:cNvSpPr>
            <a:spLocks noGrp="1"/>
          </p:cNvSpPr>
          <p:nvPr>
            <p:ph type="title"/>
          </p:nvPr>
        </p:nvSpPr>
        <p:spPr/>
        <p:txBody>
          <a:bodyPr/>
          <a:lstStyle/>
          <a:p>
            <a:r>
              <a:rPr lang="sv-SE" dirty="0"/>
              <a:t>Lägesbild corona</a:t>
            </a:r>
          </a:p>
        </p:txBody>
      </p:sp>
      <p:sp>
        <p:nvSpPr>
          <p:cNvPr id="4" name="Platshållare för innehåll 3">
            <a:extLst>
              <a:ext uri="{FF2B5EF4-FFF2-40B4-BE49-F238E27FC236}">
                <a16:creationId xmlns:a16="http://schemas.microsoft.com/office/drawing/2014/main" id="{16CB4DFF-EA3F-4E5F-B0DA-E8E72D269263}"/>
              </a:ext>
            </a:extLst>
          </p:cNvPr>
          <p:cNvSpPr>
            <a:spLocks noGrp="1"/>
          </p:cNvSpPr>
          <p:nvPr>
            <p:ph sz="quarter" idx="13"/>
          </p:nvPr>
        </p:nvSpPr>
        <p:spPr/>
        <p:txBody>
          <a:bodyPr>
            <a:normAutofit fontScale="92500" lnSpcReduction="20000"/>
          </a:bodyPr>
          <a:lstStyle/>
          <a:p>
            <a:r>
              <a:rPr lang="sv-SE" dirty="0"/>
              <a:t>Annika ersson</a:t>
            </a:r>
          </a:p>
        </p:txBody>
      </p:sp>
    </p:spTree>
    <p:extLst>
      <p:ext uri="{BB962C8B-B14F-4D97-AF65-F5344CB8AC3E}">
        <p14:creationId xmlns:p14="http://schemas.microsoft.com/office/powerpoint/2010/main" val="289174506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latshållare för innehåll 7">
            <a:extLst>
              <a:ext uri="{FF2B5EF4-FFF2-40B4-BE49-F238E27FC236}">
                <a16:creationId xmlns:a16="http://schemas.microsoft.com/office/drawing/2014/main" id="{E7A39C38-9C17-46E8-8911-8B0365929A00}"/>
              </a:ext>
            </a:extLst>
          </p:cNvPr>
          <p:cNvPicPr>
            <a:picLocks noGrp="1" noChangeAspect="1"/>
          </p:cNvPicPr>
          <p:nvPr>
            <p:ph sz="half" idx="1"/>
          </p:nvPr>
        </p:nvPicPr>
        <p:blipFill>
          <a:blip r:embed="rId2"/>
          <a:stretch>
            <a:fillRect/>
          </a:stretch>
        </p:blipFill>
        <p:spPr>
          <a:xfrm>
            <a:off x="473445" y="365618"/>
            <a:ext cx="8494364" cy="5784811"/>
          </a:xfrm>
          <a:prstGeom prst="rect">
            <a:avLst/>
          </a:prstGeom>
        </p:spPr>
      </p:pic>
    </p:spTree>
    <p:extLst>
      <p:ext uri="{BB962C8B-B14F-4D97-AF65-F5344CB8AC3E}">
        <p14:creationId xmlns:p14="http://schemas.microsoft.com/office/powerpoint/2010/main" val="10141321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87E3FCFC-2990-4586-8D47-09691067CB9B}"/>
              </a:ext>
            </a:extLst>
          </p:cNvPr>
          <p:cNvSpPr>
            <a:spLocks noGrp="1"/>
          </p:cNvSpPr>
          <p:nvPr>
            <p:ph type="title"/>
          </p:nvPr>
        </p:nvSpPr>
        <p:spPr>
          <a:xfrm>
            <a:off x="602143" y="357037"/>
            <a:ext cx="10465200" cy="648000"/>
          </a:xfrm>
        </p:spPr>
        <p:txBody>
          <a:bodyPr/>
          <a:lstStyle/>
          <a:p>
            <a:r>
              <a:rPr lang="sv-SE" dirty="0"/>
              <a:t>Andel provtagna och andel positiva</a:t>
            </a:r>
          </a:p>
        </p:txBody>
      </p:sp>
      <p:pic>
        <p:nvPicPr>
          <p:cNvPr id="5" name="Bildobjekt 4">
            <a:extLst>
              <a:ext uri="{FF2B5EF4-FFF2-40B4-BE49-F238E27FC236}">
                <a16:creationId xmlns:a16="http://schemas.microsoft.com/office/drawing/2014/main" id="{600EECFD-E1BD-45AA-B9F0-6363C5528913}"/>
              </a:ext>
            </a:extLst>
          </p:cNvPr>
          <p:cNvPicPr>
            <a:picLocks noChangeAspect="1"/>
          </p:cNvPicPr>
          <p:nvPr/>
        </p:nvPicPr>
        <p:blipFill>
          <a:blip r:embed="rId2"/>
          <a:stretch>
            <a:fillRect/>
          </a:stretch>
        </p:blipFill>
        <p:spPr>
          <a:xfrm>
            <a:off x="5899541" y="2060215"/>
            <a:ext cx="3931326" cy="4046670"/>
          </a:xfrm>
          <a:prstGeom prst="rect">
            <a:avLst/>
          </a:prstGeom>
        </p:spPr>
      </p:pic>
      <p:pic>
        <p:nvPicPr>
          <p:cNvPr id="10" name="Platshållare för innehåll 9">
            <a:extLst>
              <a:ext uri="{FF2B5EF4-FFF2-40B4-BE49-F238E27FC236}">
                <a16:creationId xmlns:a16="http://schemas.microsoft.com/office/drawing/2014/main" id="{6E1FD11B-9F57-42E6-922D-E796CA165A1B}"/>
              </a:ext>
            </a:extLst>
          </p:cNvPr>
          <p:cNvPicPr>
            <a:picLocks noGrp="1" noChangeAspect="1"/>
          </p:cNvPicPr>
          <p:nvPr>
            <p:ph sz="half" idx="1"/>
          </p:nvPr>
        </p:nvPicPr>
        <p:blipFill>
          <a:blip r:embed="rId3"/>
          <a:stretch>
            <a:fillRect/>
          </a:stretch>
        </p:blipFill>
        <p:spPr>
          <a:xfrm>
            <a:off x="739727" y="2104459"/>
            <a:ext cx="4492819" cy="3958182"/>
          </a:xfrm>
          <a:prstGeom prst="rect">
            <a:avLst/>
          </a:prstGeom>
        </p:spPr>
      </p:pic>
    </p:spTree>
    <p:extLst>
      <p:ext uri="{BB962C8B-B14F-4D97-AF65-F5344CB8AC3E}">
        <p14:creationId xmlns:p14="http://schemas.microsoft.com/office/powerpoint/2010/main" val="35574762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7CE266FC-7D09-4180-B1AA-22967EDA928A}"/>
              </a:ext>
            </a:extLst>
          </p:cNvPr>
          <p:cNvSpPr>
            <a:spLocks noGrp="1"/>
          </p:cNvSpPr>
          <p:nvPr>
            <p:ph type="title"/>
          </p:nvPr>
        </p:nvSpPr>
        <p:spPr>
          <a:xfrm>
            <a:off x="311757" y="237777"/>
            <a:ext cx="4104000" cy="672865"/>
          </a:xfrm>
        </p:spPr>
        <p:txBody>
          <a:bodyPr anchor="b">
            <a:normAutofit/>
          </a:bodyPr>
          <a:lstStyle/>
          <a:p>
            <a:r>
              <a:rPr lang="sv-SE" dirty="0"/>
              <a:t>Vårdbelastning</a:t>
            </a:r>
          </a:p>
        </p:txBody>
      </p:sp>
      <p:sp>
        <p:nvSpPr>
          <p:cNvPr id="10" name="Content Placeholder 3">
            <a:extLst>
              <a:ext uri="{FF2B5EF4-FFF2-40B4-BE49-F238E27FC236}">
                <a16:creationId xmlns:a16="http://schemas.microsoft.com/office/drawing/2014/main" id="{35F09785-11DE-41CF-AA11-1264C4FCB7CF}"/>
              </a:ext>
            </a:extLst>
          </p:cNvPr>
          <p:cNvSpPr>
            <a:spLocks noGrp="1"/>
          </p:cNvSpPr>
          <p:nvPr>
            <p:ph type="body" sz="half" idx="2"/>
          </p:nvPr>
        </p:nvSpPr>
        <p:spPr>
          <a:xfrm>
            <a:off x="8568229" y="1874542"/>
            <a:ext cx="3237328" cy="3677703"/>
          </a:xfrm>
        </p:spPr>
        <p:txBody>
          <a:bodyPr>
            <a:normAutofit fontScale="92500" lnSpcReduction="10000"/>
          </a:bodyPr>
          <a:lstStyle/>
          <a:p>
            <a:r>
              <a:rPr lang="en-US" sz="3200" dirty="0"/>
              <a:t>15 dec </a:t>
            </a:r>
          </a:p>
          <a:p>
            <a:r>
              <a:rPr lang="sv-SE" sz="2400" i="0" dirty="0">
                <a:solidFill>
                  <a:srgbClr val="000000"/>
                </a:solidFill>
                <a:effectLst/>
              </a:rPr>
              <a:t>Förra veckans siffror inom parentes.</a:t>
            </a:r>
          </a:p>
          <a:p>
            <a:endParaRPr lang="sv-SE" sz="2400" i="0" dirty="0">
              <a:solidFill>
                <a:srgbClr val="000000"/>
              </a:solidFill>
              <a:effectLst/>
            </a:endParaRPr>
          </a:p>
          <a:p>
            <a:pPr marL="342900" indent="-342900">
              <a:buFont typeface="Arial" panose="020B0604020202020204" pitchFamily="34" charset="0"/>
              <a:buChar char="•"/>
            </a:pPr>
            <a:r>
              <a:rPr lang="sv-SE" sz="2400" dirty="0">
                <a:solidFill>
                  <a:srgbClr val="000000"/>
                </a:solidFill>
              </a:rPr>
              <a:t>9</a:t>
            </a:r>
            <a:r>
              <a:rPr lang="sv-SE" sz="2400" i="0" dirty="0">
                <a:solidFill>
                  <a:srgbClr val="000000"/>
                </a:solidFill>
                <a:effectLst/>
              </a:rPr>
              <a:t> verifierade på infektion (12)</a:t>
            </a:r>
          </a:p>
          <a:p>
            <a:pPr marL="342900" indent="-342900">
              <a:buFont typeface="Arial" panose="020B0604020202020204" pitchFamily="34" charset="0"/>
              <a:buChar char="•"/>
            </a:pPr>
            <a:r>
              <a:rPr lang="sv-SE" sz="2400" i="0" dirty="0">
                <a:solidFill>
                  <a:srgbClr val="000000"/>
                </a:solidFill>
                <a:effectLst/>
              </a:rPr>
              <a:t>6 verifierade på lungan (4)</a:t>
            </a:r>
          </a:p>
          <a:p>
            <a:pPr marL="342900" indent="-342900">
              <a:buFont typeface="Arial" panose="020B0604020202020204" pitchFamily="34" charset="0"/>
              <a:buChar char="•"/>
            </a:pPr>
            <a:r>
              <a:rPr lang="sv-SE" sz="2400" i="0" dirty="0">
                <a:solidFill>
                  <a:srgbClr val="000000"/>
                </a:solidFill>
                <a:effectLst/>
              </a:rPr>
              <a:t>IVA: </a:t>
            </a:r>
            <a:r>
              <a:rPr lang="sv-SE" sz="2400" dirty="0">
                <a:solidFill>
                  <a:srgbClr val="000000"/>
                </a:solidFill>
              </a:rPr>
              <a:t>4 (4)</a:t>
            </a:r>
            <a:r>
              <a:rPr lang="sv-SE" sz="2400" dirty="0"/>
              <a:t>    </a:t>
            </a:r>
            <a:r>
              <a:rPr lang="sv-SE" sz="1900" dirty="0"/>
              <a:t> </a:t>
            </a:r>
            <a:r>
              <a:rPr lang="sv-SE" dirty="0"/>
              <a:t>	</a:t>
            </a:r>
          </a:p>
          <a:p>
            <a:pPr marL="0" indent="0">
              <a:buNone/>
            </a:pPr>
            <a:endParaRPr lang="en-US" dirty="0"/>
          </a:p>
        </p:txBody>
      </p:sp>
      <p:pic>
        <p:nvPicPr>
          <p:cNvPr id="3" name="Bildobjekt 2">
            <a:extLst>
              <a:ext uri="{FF2B5EF4-FFF2-40B4-BE49-F238E27FC236}">
                <a16:creationId xmlns:a16="http://schemas.microsoft.com/office/drawing/2014/main" id="{2D2C36D4-2ABD-43F4-8EC0-3DA9E815F36E}"/>
              </a:ext>
            </a:extLst>
          </p:cNvPr>
          <p:cNvPicPr>
            <a:picLocks noChangeAspect="1"/>
          </p:cNvPicPr>
          <p:nvPr/>
        </p:nvPicPr>
        <p:blipFill>
          <a:blip r:embed="rId3"/>
          <a:stretch>
            <a:fillRect/>
          </a:stretch>
        </p:blipFill>
        <p:spPr>
          <a:xfrm>
            <a:off x="215413" y="1142999"/>
            <a:ext cx="7881947" cy="5140791"/>
          </a:xfrm>
          <a:prstGeom prst="rect">
            <a:avLst/>
          </a:prstGeom>
        </p:spPr>
      </p:pic>
    </p:spTree>
    <p:extLst>
      <p:ext uri="{BB962C8B-B14F-4D97-AF65-F5344CB8AC3E}">
        <p14:creationId xmlns:p14="http://schemas.microsoft.com/office/powerpoint/2010/main" val="108522960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Bildobjekt 5">
            <a:extLst>
              <a:ext uri="{FF2B5EF4-FFF2-40B4-BE49-F238E27FC236}">
                <a16:creationId xmlns:a16="http://schemas.microsoft.com/office/drawing/2014/main" id="{B0D8A859-1656-4454-BDD1-088E85FBB2F3}"/>
              </a:ext>
            </a:extLst>
          </p:cNvPr>
          <p:cNvPicPr>
            <a:picLocks noChangeAspect="1"/>
          </p:cNvPicPr>
          <p:nvPr/>
        </p:nvPicPr>
        <p:blipFill>
          <a:blip r:embed="rId2"/>
          <a:stretch>
            <a:fillRect/>
          </a:stretch>
        </p:blipFill>
        <p:spPr>
          <a:xfrm>
            <a:off x="3251695" y="1890514"/>
            <a:ext cx="2733675" cy="4324350"/>
          </a:xfrm>
          <a:prstGeom prst="rect">
            <a:avLst/>
          </a:prstGeom>
        </p:spPr>
      </p:pic>
      <p:pic>
        <p:nvPicPr>
          <p:cNvPr id="7" name="Bildobjekt 6">
            <a:extLst>
              <a:ext uri="{FF2B5EF4-FFF2-40B4-BE49-F238E27FC236}">
                <a16:creationId xmlns:a16="http://schemas.microsoft.com/office/drawing/2014/main" id="{152DEBFA-20B5-462A-B8B9-A9ADBD55D170}"/>
              </a:ext>
            </a:extLst>
          </p:cNvPr>
          <p:cNvPicPr>
            <a:picLocks noChangeAspect="1"/>
          </p:cNvPicPr>
          <p:nvPr/>
        </p:nvPicPr>
        <p:blipFill>
          <a:blip r:embed="rId3"/>
          <a:stretch>
            <a:fillRect/>
          </a:stretch>
        </p:blipFill>
        <p:spPr>
          <a:xfrm>
            <a:off x="59544" y="0"/>
            <a:ext cx="2984765" cy="6417247"/>
          </a:xfrm>
          <a:prstGeom prst="rect">
            <a:avLst/>
          </a:prstGeom>
        </p:spPr>
      </p:pic>
      <p:pic>
        <p:nvPicPr>
          <p:cNvPr id="8" name="Bildobjekt 7">
            <a:extLst>
              <a:ext uri="{FF2B5EF4-FFF2-40B4-BE49-F238E27FC236}">
                <a16:creationId xmlns:a16="http://schemas.microsoft.com/office/drawing/2014/main" id="{1D6C68EF-5A3F-403A-9756-2612E1F71007}"/>
              </a:ext>
            </a:extLst>
          </p:cNvPr>
          <p:cNvPicPr>
            <a:picLocks noChangeAspect="1"/>
          </p:cNvPicPr>
          <p:nvPr/>
        </p:nvPicPr>
        <p:blipFill>
          <a:blip r:embed="rId4"/>
          <a:stretch>
            <a:fillRect/>
          </a:stretch>
        </p:blipFill>
        <p:spPr>
          <a:xfrm>
            <a:off x="6192756" y="1730837"/>
            <a:ext cx="3379571" cy="4686410"/>
          </a:xfrm>
          <a:prstGeom prst="rect">
            <a:avLst/>
          </a:prstGeom>
        </p:spPr>
      </p:pic>
    </p:spTree>
    <p:extLst>
      <p:ext uri="{BB962C8B-B14F-4D97-AF65-F5344CB8AC3E}">
        <p14:creationId xmlns:p14="http://schemas.microsoft.com/office/powerpoint/2010/main" val="18986090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ubrik 1">
            <a:extLst>
              <a:ext uri="{FF2B5EF4-FFF2-40B4-BE49-F238E27FC236}">
                <a16:creationId xmlns:a16="http://schemas.microsoft.com/office/drawing/2014/main" id="{ED763209-F0AF-4F8F-A874-E3E79B1FE817}"/>
              </a:ext>
            </a:extLst>
          </p:cNvPr>
          <p:cNvSpPr>
            <a:spLocks noGrp="1"/>
          </p:cNvSpPr>
          <p:nvPr>
            <p:ph type="title"/>
          </p:nvPr>
        </p:nvSpPr>
        <p:spPr/>
        <p:txBody>
          <a:bodyPr/>
          <a:lstStyle/>
          <a:p>
            <a:r>
              <a:rPr lang="sv-SE" dirty="0"/>
              <a:t>Planering inför vintersäsongen i fjällen</a:t>
            </a:r>
          </a:p>
        </p:txBody>
      </p:sp>
      <p:sp>
        <p:nvSpPr>
          <p:cNvPr id="4" name="Platshållare för innehåll 3">
            <a:extLst>
              <a:ext uri="{FF2B5EF4-FFF2-40B4-BE49-F238E27FC236}">
                <a16:creationId xmlns:a16="http://schemas.microsoft.com/office/drawing/2014/main" id="{16CB4DFF-EA3F-4E5F-B0DA-E8E72D269263}"/>
              </a:ext>
            </a:extLst>
          </p:cNvPr>
          <p:cNvSpPr>
            <a:spLocks noGrp="1"/>
          </p:cNvSpPr>
          <p:nvPr>
            <p:ph sz="quarter" idx="13"/>
          </p:nvPr>
        </p:nvSpPr>
        <p:spPr/>
        <p:txBody>
          <a:bodyPr>
            <a:normAutofit fontScale="92500" lnSpcReduction="20000"/>
          </a:bodyPr>
          <a:lstStyle/>
          <a:p>
            <a:r>
              <a:rPr lang="sv-SE" dirty="0"/>
              <a:t>Anna Granevärn</a:t>
            </a:r>
          </a:p>
        </p:txBody>
      </p:sp>
      <p:sp>
        <p:nvSpPr>
          <p:cNvPr id="5" name="Platshållare för innehåll 2">
            <a:extLst>
              <a:ext uri="{FF2B5EF4-FFF2-40B4-BE49-F238E27FC236}">
                <a16:creationId xmlns:a16="http://schemas.microsoft.com/office/drawing/2014/main" id="{EC1489C5-CD33-4B5A-9A28-89842B79C8E4}"/>
              </a:ext>
            </a:extLst>
          </p:cNvPr>
          <p:cNvSpPr>
            <a:spLocks noGrp="1"/>
          </p:cNvSpPr>
          <p:nvPr>
            <p:ph idx="1"/>
          </p:nvPr>
        </p:nvSpPr>
        <p:spPr>
          <a:xfrm>
            <a:off x="863999" y="1957137"/>
            <a:ext cx="10465200" cy="3864225"/>
          </a:xfrm>
        </p:spPr>
        <p:txBody>
          <a:bodyPr/>
          <a:lstStyle/>
          <a:p>
            <a:r>
              <a:rPr lang="sv-SE" sz="2800" dirty="0"/>
              <a:t>Primärvården följer samma struktur i planeringen som under krisledningen inför påsken i våras</a:t>
            </a:r>
          </a:p>
          <a:p>
            <a:endParaRPr lang="sv-SE" sz="2800" dirty="0"/>
          </a:p>
          <a:p>
            <a:r>
              <a:rPr lang="sv-SE" sz="2800" dirty="0"/>
              <a:t>Vi kommer att följa verksamheten dagligen under jul och nyårshelgerna och stämma av om behov förändras</a:t>
            </a:r>
          </a:p>
          <a:p>
            <a:endParaRPr lang="sv-SE" dirty="0"/>
          </a:p>
        </p:txBody>
      </p:sp>
    </p:spTree>
    <p:extLst>
      <p:ext uri="{BB962C8B-B14F-4D97-AF65-F5344CB8AC3E}">
        <p14:creationId xmlns:p14="http://schemas.microsoft.com/office/powerpoint/2010/main" val="9564458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ubrik 4">
            <a:extLst>
              <a:ext uri="{FF2B5EF4-FFF2-40B4-BE49-F238E27FC236}">
                <a16:creationId xmlns:a16="http://schemas.microsoft.com/office/drawing/2014/main" id="{CD8E2092-7B9D-41B0-9140-316DEEBFC4ED}"/>
              </a:ext>
            </a:extLst>
          </p:cNvPr>
          <p:cNvSpPr>
            <a:spLocks noGrp="1"/>
          </p:cNvSpPr>
          <p:nvPr>
            <p:ph type="title"/>
          </p:nvPr>
        </p:nvSpPr>
        <p:spPr/>
        <p:txBody>
          <a:bodyPr/>
          <a:lstStyle/>
          <a:p>
            <a:r>
              <a:rPr lang="sv-SE" dirty="0"/>
              <a:t>Hälsocentraler i Åre och Härjedalen</a:t>
            </a:r>
          </a:p>
        </p:txBody>
      </p:sp>
      <p:sp>
        <p:nvSpPr>
          <p:cNvPr id="6" name="Platshållare för innehåll 5">
            <a:extLst>
              <a:ext uri="{FF2B5EF4-FFF2-40B4-BE49-F238E27FC236}">
                <a16:creationId xmlns:a16="http://schemas.microsoft.com/office/drawing/2014/main" id="{F714EDB4-FF58-4A02-BA4E-6F7A93FDB72B}"/>
              </a:ext>
            </a:extLst>
          </p:cNvPr>
          <p:cNvSpPr>
            <a:spLocks noGrp="1"/>
          </p:cNvSpPr>
          <p:nvPr>
            <p:ph idx="1"/>
          </p:nvPr>
        </p:nvSpPr>
        <p:spPr>
          <a:xfrm>
            <a:off x="864000" y="2309760"/>
            <a:ext cx="10465200" cy="3511603"/>
          </a:xfrm>
        </p:spPr>
        <p:txBody>
          <a:bodyPr/>
          <a:lstStyle/>
          <a:p>
            <a:r>
              <a:rPr lang="sv-SE" sz="2800" dirty="0"/>
              <a:t>Bemanning, lite mer än normal vinterbemanning </a:t>
            </a:r>
          </a:p>
          <a:p>
            <a:r>
              <a:rPr lang="sv-SE" sz="2800" dirty="0"/>
              <a:t>Kompetens har fyllts på under hösten</a:t>
            </a:r>
          </a:p>
          <a:p>
            <a:r>
              <a:rPr lang="sv-SE" sz="2800" dirty="0"/>
              <a:t>Planering för säkra vårdflöden utifrån riskbedömning om misstänkt </a:t>
            </a:r>
            <a:r>
              <a:rPr lang="sv-SE" sz="2800" dirty="0" err="1"/>
              <a:t>covid</a:t>
            </a:r>
            <a:r>
              <a:rPr lang="sv-SE" sz="2800" dirty="0"/>
              <a:t> eller inte, (röntgen, gips, lab, övrig mottagning)</a:t>
            </a:r>
          </a:p>
          <a:p>
            <a:r>
              <a:rPr lang="sv-SE" sz="2800" dirty="0"/>
              <a:t>Prioriteringar i verksamheten, vid sjukfrånvaro bland personal</a:t>
            </a:r>
          </a:p>
          <a:p>
            <a:pPr marL="0" indent="0">
              <a:buNone/>
            </a:pPr>
            <a:endParaRPr lang="sv-SE" dirty="0"/>
          </a:p>
        </p:txBody>
      </p:sp>
    </p:spTree>
    <p:extLst>
      <p:ext uri="{BB962C8B-B14F-4D97-AF65-F5344CB8AC3E}">
        <p14:creationId xmlns:p14="http://schemas.microsoft.com/office/powerpoint/2010/main" val="2985248398"/>
      </p:ext>
    </p:extLst>
  </p:cSld>
  <p:clrMapOvr>
    <a:masterClrMapping/>
  </p:clrMapOvr>
</p:sld>
</file>

<file path=ppt/theme/theme1.xml><?xml version="1.0" encoding="utf-8"?>
<a:theme xmlns:a="http://schemas.openxmlformats.org/drawingml/2006/main" name="RJH">
  <a:themeElements>
    <a:clrScheme name="Region JH-0416">
      <a:dk1>
        <a:srgbClr val="000000"/>
      </a:dk1>
      <a:lt1>
        <a:srgbClr val="FFFFFF"/>
      </a:lt1>
      <a:dk2>
        <a:srgbClr val="A59C94"/>
      </a:dk2>
      <a:lt2>
        <a:srgbClr val="FFFFFF"/>
      </a:lt2>
      <a:accent1>
        <a:srgbClr val="97D700"/>
      </a:accent1>
      <a:accent2>
        <a:srgbClr val="E6F0F9"/>
      </a:accent2>
      <a:accent3>
        <a:srgbClr val="1C1C1C"/>
      </a:accent3>
      <a:accent4>
        <a:srgbClr val="BFB8AF"/>
      </a:accent4>
      <a:accent5>
        <a:srgbClr val="4E801F"/>
      </a:accent5>
      <a:accent6>
        <a:srgbClr val="96C0E6"/>
      </a:accent6>
      <a:hlink>
        <a:srgbClr val="000000"/>
      </a:hlink>
      <a:folHlink>
        <a:srgbClr val="7F746B"/>
      </a:folHlink>
    </a:clrScheme>
    <a:fontScheme name="RJH - Rubrik Arial Narrow -  Bröd Arial">
      <a:majorFont>
        <a:latin typeface="Arial Narrow"/>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noFill/>
        <a:ln w="3175">
          <a:solidFill>
            <a:schemeClr val="tx1"/>
          </a:solidFill>
        </a:ln>
      </a:spPr>
      <a:bodyPr rtlCol="0" anchor="ctr"/>
      <a:lstStyle/>
      <a:style>
        <a:lnRef idx="2">
          <a:schemeClr val="accent1">
            <a:shade val="50000"/>
          </a:schemeClr>
        </a:lnRef>
        <a:fillRef idx="1">
          <a:schemeClr val="accent1"/>
        </a:fillRef>
        <a:effectRef idx="0">
          <a:schemeClr val="accent1"/>
        </a:effectRef>
        <a:fontRef idx="minor">
          <a:schemeClr val="lt1"/>
        </a:fontRef>
      </a:style>
    </a:spDef>
    <a:lnDef>
      <a:spPr>
        <a:ln w="3175">
          <a:solidFill>
            <a:schemeClr val="tx1"/>
          </a:solidFill>
        </a:ln>
      </a:spPr>
      <a:bodyPr/>
      <a:lstStyle/>
      <a:style>
        <a:lnRef idx="1">
          <a:schemeClr val="accent1"/>
        </a:lnRef>
        <a:fillRef idx="0">
          <a:schemeClr val="accent1"/>
        </a:fillRef>
        <a:effectRef idx="0">
          <a:schemeClr val="accent1"/>
        </a:effectRef>
        <a:fontRef idx="minor">
          <a:schemeClr val="tx1"/>
        </a:fontRef>
      </a:style>
    </a:lnDef>
  </a:objectDefaults>
  <a:extraClrSchemeLst/>
  <a:extLst>
    <a:ext uri="{05A4C25C-085E-4340-85A3-A5531E510DB2}">
      <thm15:themeFamily xmlns:thm15="http://schemas.microsoft.com/office/thememl/2012/main" name="PPT_RJH_mall_anpassade färger.pptx" id="{95C4B7E5-F834-4063-B622-10F4EB466DD8}" vid="{5504849E-FC1A-493C-ADCA-5C793ED58A5E}"/>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E6D13115ED7A2D47A5DF1BDEEC65C39F" ma:contentTypeVersion="11" ma:contentTypeDescription="Skapa ett nytt dokument." ma:contentTypeScope="" ma:versionID="cacd8f4aa64ebd4b143d4406f4695737">
  <xsd:schema xmlns:xsd="http://www.w3.org/2001/XMLSchema" xmlns:xs="http://www.w3.org/2001/XMLSchema" xmlns:p="http://schemas.microsoft.com/office/2006/metadata/properties" xmlns:ns3="54ba26d6-a025-4494-9bfb-e0171f6c6c97" xmlns:ns4="97a34ca8-9ce3-4fdd-be0c-317eed0fdd66" targetNamespace="http://schemas.microsoft.com/office/2006/metadata/properties" ma:root="true" ma:fieldsID="3220a84bc5a17b815a99a441a3b54590" ns3:_="" ns4:_="">
    <xsd:import namespace="54ba26d6-a025-4494-9bfb-e0171f6c6c97"/>
    <xsd:import namespace="97a34ca8-9ce3-4fdd-be0c-317eed0fdd66"/>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54ba26d6-a025-4494-9bfb-e0171f6c6c9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3" nillable="true" ma:displayName="MediaServiceDateTaken" ma:hidden="true" ma:internalName="MediaServiceDateTaken" ma:readOnly="true">
      <xsd:simpleType>
        <xsd:restriction base="dms:Text"/>
      </xsd:simpleType>
    </xsd:element>
    <xsd:element name="MediaServiceAutoTags" ma:index="14" nillable="true" ma:displayName="Tags" ma:internalName="MediaServiceAutoTags" ma:readOnly="true">
      <xsd:simpleType>
        <xsd:restriction base="dms:Text"/>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OCR" ma:index="17" nillable="true" ma:displayName="Extracted Text" ma:internalName="MediaServiceOCR" ma:readOnly="true">
      <xsd:simpleType>
        <xsd:restriction base="dms:Note">
          <xsd:maxLength value="255"/>
        </xsd:restriction>
      </xsd:simpleType>
    </xsd:element>
    <xsd:element name="MediaServiceLocation" ma:index="18"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97a34ca8-9ce3-4fdd-be0c-317eed0fdd66" elementFormDefault="qualified">
    <xsd:import namespace="http://schemas.microsoft.com/office/2006/documentManagement/types"/>
    <xsd:import namespace="http://schemas.microsoft.com/office/infopath/2007/PartnerControls"/>
    <xsd:element name="SharedWithUsers" ma:index="10" nillable="true" ma:displayName="Dela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Delat med information" ma:internalName="SharedWithDetails" ma:readOnly="true">
      <xsd:simpleType>
        <xsd:restriction base="dms:Note">
          <xsd:maxLength value="255"/>
        </xsd:restriction>
      </xsd:simpleType>
    </xsd:element>
    <xsd:element name="SharingHintHash" ma:index="12" nillable="true" ma:displayName="Delar tips,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629F7482-C4C5-434A-8F1B-9BC0FA79E9F5}">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54ba26d6-a025-4494-9bfb-e0171f6c6c97"/>
    <ds:schemaRef ds:uri="97a34ca8-9ce3-4fdd-be0c-317eed0fdd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68B72837-E19E-4838-AF0B-9AD4F5FF6B8E}">
  <ds:schemaRefs>
    <ds:schemaRef ds:uri="http://schemas.microsoft.com/sharepoint/v3/contenttype/forms"/>
  </ds:schemaRefs>
</ds:datastoreItem>
</file>

<file path=customXml/itemProps3.xml><?xml version="1.0" encoding="utf-8"?>
<ds:datastoreItem xmlns:ds="http://schemas.openxmlformats.org/officeDocument/2006/customXml" ds:itemID="{59617227-B270-4534-8746-A78273CB7378}">
  <ds:schemaRefs>
    <ds:schemaRef ds:uri="http://schemas.microsoft.com/office/2006/metadata/properties"/>
    <ds:schemaRef ds:uri="http://schemas.microsoft.com/office/infopath/2007/PartnerControls"/>
  </ds:schemaRefs>
</ds:datastoreItem>
</file>

<file path=docProps/app.xml><?xml version="1.0" encoding="utf-8"?>
<Properties xmlns="http://schemas.openxmlformats.org/officeDocument/2006/extended-properties" xmlns:vt="http://schemas.openxmlformats.org/officeDocument/2006/docPropsVTypes">
  <TotalTime>0</TotalTime>
  <Words>683</Words>
  <Application>Microsoft Office PowerPoint</Application>
  <PresentationFormat>Bredbild</PresentationFormat>
  <Paragraphs>98</Paragraphs>
  <Slides>23</Slides>
  <Notes>2</Notes>
  <HiddenSlides>0</HiddenSlides>
  <MMClips>0</MMClips>
  <ScaleCrop>false</ScaleCrop>
  <HeadingPairs>
    <vt:vector size="6" baseType="variant">
      <vt:variant>
        <vt:lpstr>Använt teckensnitt</vt:lpstr>
      </vt:variant>
      <vt:variant>
        <vt:i4>6</vt:i4>
      </vt:variant>
      <vt:variant>
        <vt:lpstr>Tema</vt:lpstr>
      </vt:variant>
      <vt:variant>
        <vt:i4>1</vt:i4>
      </vt:variant>
      <vt:variant>
        <vt:lpstr>Bildrubriker</vt:lpstr>
      </vt:variant>
      <vt:variant>
        <vt:i4>23</vt:i4>
      </vt:variant>
    </vt:vector>
  </HeadingPairs>
  <TitlesOfParts>
    <vt:vector size="30" baseType="lpstr">
      <vt:lpstr>Arial</vt:lpstr>
      <vt:lpstr>Arial</vt:lpstr>
      <vt:lpstr>Arial Narrow</vt:lpstr>
      <vt:lpstr>Calibri</vt:lpstr>
      <vt:lpstr>Verdana</vt:lpstr>
      <vt:lpstr>Wingdings</vt:lpstr>
      <vt:lpstr>RJH</vt:lpstr>
      <vt:lpstr>PowerPoint-presentation</vt:lpstr>
      <vt:lpstr>Inledning</vt:lpstr>
      <vt:lpstr>Lägesbild corona</vt:lpstr>
      <vt:lpstr>PowerPoint-presentation</vt:lpstr>
      <vt:lpstr>Andel provtagna och andel positiva</vt:lpstr>
      <vt:lpstr>Vårdbelastning</vt:lpstr>
      <vt:lpstr>PowerPoint-presentation</vt:lpstr>
      <vt:lpstr>Planering inför vintersäsongen i fjällen</vt:lpstr>
      <vt:lpstr>Hälsocentraler i Åre och Härjedalen</vt:lpstr>
      <vt:lpstr>Transportresurser</vt:lpstr>
      <vt:lpstr>Provtagning för Covid</vt:lpstr>
      <vt:lpstr>PowerPoint-presentation</vt:lpstr>
      <vt:lpstr>Nationell samverkan rörande intensivvårdsplatser</vt:lpstr>
      <vt:lpstr>Nationell samverkan rörande intensivvårdsplatser</vt:lpstr>
      <vt:lpstr>PowerPoint-presentation</vt:lpstr>
      <vt:lpstr>PowerPoint-presentation</vt:lpstr>
      <vt:lpstr>PowerPoint-presentation</vt:lpstr>
      <vt:lpstr>PowerPoint-presentation</vt:lpstr>
      <vt:lpstr>Utökad IVA-kapacitet - eskalering</vt:lpstr>
      <vt:lpstr>Sammanfattning</vt:lpstr>
      <vt:lpstr>Särskild ledning för vaccinationer Covid-19, SLV</vt:lpstr>
      <vt:lpstr>Arbetet i staben </vt:lpstr>
      <vt:lpstr>PowerPoint-presentation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PowerPoint-presentation</dc:title>
  <dc:creator>Sara Nilsson</dc:creator>
  <cp:lastModifiedBy>Sara Nilsson</cp:lastModifiedBy>
  <cp:revision>6</cp:revision>
  <dcterms:created xsi:type="dcterms:W3CDTF">2020-10-06T18:41:55Z</dcterms:created>
  <dcterms:modified xsi:type="dcterms:W3CDTF">2020-12-15T19:31:55Z</dcterms:modified>
</cp:coreProperties>
</file>