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79" r:id="rId5"/>
    <p:sldId id="674" r:id="rId6"/>
    <p:sldId id="368" r:id="rId7"/>
    <p:sldId id="317" r:id="rId8"/>
    <p:sldId id="367" r:id="rId9"/>
    <p:sldId id="369" r:id="rId10"/>
    <p:sldId id="366" r:id="rId11"/>
    <p:sldId id="354" r:id="rId12"/>
    <p:sldId id="681" r:id="rId13"/>
    <p:sldId id="257" r:id="rId14"/>
    <p:sldId id="268" r:id="rId15"/>
    <p:sldId id="256" r:id="rId16"/>
    <p:sldId id="260" r:id="rId17"/>
    <p:sldId id="265" r:id="rId18"/>
    <p:sldId id="269" r:id="rId19"/>
    <p:sldId id="258" r:id="rId20"/>
    <p:sldId id="261" r:id="rId21"/>
    <p:sldId id="262" r:id="rId22"/>
    <p:sldId id="266" r:id="rId23"/>
    <p:sldId id="267" r:id="rId24"/>
    <p:sldId id="263" r:id="rId25"/>
    <p:sldId id="264" r:id="rId26"/>
    <p:sldId id="272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ika Ersson" initials="AE" lastIdx="1" clrIdx="0">
    <p:extLst>
      <p:ext uri="{19B8F6BF-5375-455C-9EA6-DF929625EA0E}">
        <p15:presenceInfo xmlns:p15="http://schemas.microsoft.com/office/powerpoint/2012/main" userId="S::annika.ersson@regionjh.se::0787ac57-7975-4b6f-84b1-987a7631e8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200"/>
    <a:srgbClr val="16DC37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BEF34-018F-47BE-88B8-40408BE3D837}" v="6" dt="2021-04-20T19:04:41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78864" autoAdjust="0"/>
  </p:normalViewPr>
  <p:slideViewPr>
    <p:cSldViewPr snapToGrid="0">
      <p:cViewPr varScale="1">
        <p:scale>
          <a:sx n="77" d="100"/>
          <a:sy n="77" d="100"/>
        </p:scale>
        <p:origin x="97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Nilsson" userId="2ca9ade1-a2d9-4039-ac06-97a2c2aea262" providerId="ADAL" clId="{57EBEF34-018F-47BE-88B8-40408BE3D837}"/>
    <pc:docChg chg="undo custSel addSld delSld modSld">
      <pc:chgData name="Sara Nilsson" userId="2ca9ade1-a2d9-4039-ac06-97a2c2aea262" providerId="ADAL" clId="{57EBEF34-018F-47BE-88B8-40408BE3D837}" dt="2021-04-20T19:05:22.218" v="91" actId="27636"/>
      <pc:docMkLst>
        <pc:docMk/>
      </pc:docMkLst>
      <pc:sldChg chg="modSp add del mod">
        <pc:chgData name="Sara Nilsson" userId="2ca9ade1-a2d9-4039-ac06-97a2c2aea262" providerId="ADAL" clId="{57EBEF34-018F-47BE-88B8-40408BE3D837}" dt="2021-04-20T19:00:51.605" v="40" actId="1076"/>
        <pc:sldMkLst>
          <pc:docMk/>
          <pc:sldMk cId="1340538214" sldId="256"/>
        </pc:sldMkLst>
        <pc:picChg chg="mod">
          <ac:chgData name="Sara Nilsson" userId="2ca9ade1-a2d9-4039-ac06-97a2c2aea262" providerId="ADAL" clId="{57EBEF34-018F-47BE-88B8-40408BE3D837}" dt="2021-04-20T19:00:51.605" v="40" actId="1076"/>
          <ac:picMkLst>
            <pc:docMk/>
            <pc:sldMk cId="1340538214" sldId="256"/>
            <ac:picMk id="5" creationId="{934AD29F-4776-4997-82E3-C787CE62D88A}"/>
          </ac:picMkLst>
        </pc:picChg>
      </pc:sldChg>
      <pc:sldChg chg="del">
        <pc:chgData name="Sara Nilsson" userId="2ca9ade1-a2d9-4039-ac06-97a2c2aea262" providerId="ADAL" clId="{57EBEF34-018F-47BE-88B8-40408BE3D837}" dt="2021-04-20T18:58:16.676" v="34" actId="47"/>
        <pc:sldMkLst>
          <pc:docMk/>
          <pc:sldMk cId="763455955" sldId="257"/>
        </pc:sldMkLst>
      </pc:sldChg>
      <pc:sldChg chg="modSp add mod">
        <pc:chgData name="Sara Nilsson" userId="2ca9ade1-a2d9-4039-ac06-97a2c2aea262" providerId="ADAL" clId="{57EBEF34-018F-47BE-88B8-40408BE3D837}" dt="2021-04-20T19:00:33.582" v="38" actId="14100"/>
        <pc:sldMkLst>
          <pc:docMk/>
          <pc:sldMk cId="2756111620" sldId="257"/>
        </pc:sldMkLst>
        <pc:spChg chg="mod">
          <ac:chgData name="Sara Nilsson" userId="2ca9ade1-a2d9-4039-ac06-97a2c2aea262" providerId="ADAL" clId="{57EBEF34-018F-47BE-88B8-40408BE3D837}" dt="2021-04-20T19:00:33.582" v="38" actId="14100"/>
          <ac:spMkLst>
            <pc:docMk/>
            <pc:sldMk cId="2756111620" sldId="257"/>
            <ac:spMk id="3" creationId="{56187FCD-756E-4B44-A77C-7EC938372C0B}"/>
          </ac:spMkLst>
        </pc:spChg>
      </pc:sldChg>
      <pc:sldChg chg="del">
        <pc:chgData name="Sara Nilsson" userId="2ca9ade1-a2d9-4039-ac06-97a2c2aea262" providerId="ADAL" clId="{57EBEF34-018F-47BE-88B8-40408BE3D837}" dt="2021-04-20T18:58:16.676" v="34" actId="47"/>
        <pc:sldMkLst>
          <pc:docMk/>
          <pc:sldMk cId="1036542326" sldId="258"/>
        </pc:sldMkLst>
      </pc:sldChg>
      <pc:sldChg chg="modSp add mod">
        <pc:chgData name="Sara Nilsson" userId="2ca9ade1-a2d9-4039-ac06-97a2c2aea262" providerId="ADAL" clId="{57EBEF34-018F-47BE-88B8-40408BE3D837}" dt="2021-04-20T19:01:47.564" v="48" actId="1076"/>
        <pc:sldMkLst>
          <pc:docMk/>
          <pc:sldMk cId="2642608493" sldId="258"/>
        </pc:sldMkLst>
        <pc:spChg chg="mod">
          <ac:chgData name="Sara Nilsson" userId="2ca9ade1-a2d9-4039-ac06-97a2c2aea262" providerId="ADAL" clId="{57EBEF34-018F-47BE-88B8-40408BE3D837}" dt="2021-04-20T19:01:47.564" v="48" actId="1076"/>
          <ac:spMkLst>
            <pc:docMk/>
            <pc:sldMk cId="2642608493" sldId="258"/>
            <ac:spMk id="3" creationId="{C3935C3B-1AE3-4529-812E-96D018415B15}"/>
          </ac:spMkLst>
        </pc:spChg>
        <pc:picChg chg="mod">
          <ac:chgData name="Sara Nilsson" userId="2ca9ade1-a2d9-4039-ac06-97a2c2aea262" providerId="ADAL" clId="{57EBEF34-018F-47BE-88B8-40408BE3D837}" dt="2021-04-20T19:01:42.241" v="47" actId="1076"/>
          <ac:picMkLst>
            <pc:docMk/>
            <pc:sldMk cId="2642608493" sldId="258"/>
            <ac:picMk id="4" creationId="{521D82FF-27EB-401F-9BD9-74916F07A046}"/>
          </ac:picMkLst>
        </pc:picChg>
      </pc:sldChg>
      <pc:sldChg chg="del">
        <pc:chgData name="Sara Nilsson" userId="2ca9ade1-a2d9-4039-ac06-97a2c2aea262" providerId="ADAL" clId="{57EBEF34-018F-47BE-88B8-40408BE3D837}" dt="2021-04-20T18:58:16.676" v="34" actId="47"/>
        <pc:sldMkLst>
          <pc:docMk/>
          <pc:sldMk cId="2015393588" sldId="259"/>
        </pc:sldMkLst>
      </pc:sldChg>
      <pc:sldChg chg="modSp add mod">
        <pc:chgData name="Sara Nilsson" userId="2ca9ade1-a2d9-4039-ac06-97a2c2aea262" providerId="ADAL" clId="{57EBEF34-018F-47BE-88B8-40408BE3D837}" dt="2021-04-20T19:01:06.551" v="43" actId="1076"/>
        <pc:sldMkLst>
          <pc:docMk/>
          <pc:sldMk cId="1130794124" sldId="260"/>
        </pc:sldMkLst>
        <pc:spChg chg="mod">
          <ac:chgData name="Sara Nilsson" userId="2ca9ade1-a2d9-4039-ac06-97a2c2aea262" providerId="ADAL" clId="{57EBEF34-018F-47BE-88B8-40408BE3D837}" dt="2021-04-20T19:00:59.137" v="41" actId="14100"/>
          <ac:spMkLst>
            <pc:docMk/>
            <pc:sldMk cId="1130794124" sldId="260"/>
            <ac:spMk id="2" creationId="{CD0DAB24-32CF-4164-B515-682202A36ACF}"/>
          </ac:spMkLst>
        </pc:spChg>
        <pc:spChg chg="mod">
          <ac:chgData name="Sara Nilsson" userId="2ca9ade1-a2d9-4039-ac06-97a2c2aea262" providerId="ADAL" clId="{57EBEF34-018F-47BE-88B8-40408BE3D837}" dt="2021-04-20T19:01:06.551" v="43" actId="1076"/>
          <ac:spMkLst>
            <pc:docMk/>
            <pc:sldMk cId="1130794124" sldId="260"/>
            <ac:spMk id="3" creationId="{B8FF456C-EADD-4BA0-A50A-7788521EF030}"/>
          </ac:spMkLst>
        </pc:spChg>
      </pc:sldChg>
      <pc:sldChg chg="modSp add mod">
        <pc:chgData name="Sara Nilsson" userId="2ca9ade1-a2d9-4039-ac06-97a2c2aea262" providerId="ADAL" clId="{57EBEF34-018F-47BE-88B8-40408BE3D837}" dt="2021-04-20T19:01:56.295" v="49" actId="1076"/>
        <pc:sldMkLst>
          <pc:docMk/>
          <pc:sldMk cId="1145915514" sldId="261"/>
        </pc:sldMkLst>
        <pc:picChg chg="mod">
          <ac:chgData name="Sara Nilsson" userId="2ca9ade1-a2d9-4039-ac06-97a2c2aea262" providerId="ADAL" clId="{57EBEF34-018F-47BE-88B8-40408BE3D837}" dt="2021-04-20T19:01:56.295" v="49" actId="1076"/>
          <ac:picMkLst>
            <pc:docMk/>
            <pc:sldMk cId="1145915514" sldId="261"/>
            <ac:picMk id="6" creationId="{9225AACF-8A94-45F4-82B7-FA70EE6AE31C}"/>
          </ac:picMkLst>
        </pc:picChg>
      </pc:sldChg>
      <pc:sldChg chg="del">
        <pc:chgData name="Sara Nilsson" userId="2ca9ade1-a2d9-4039-ac06-97a2c2aea262" providerId="ADAL" clId="{57EBEF34-018F-47BE-88B8-40408BE3D837}" dt="2021-04-20T18:58:16.676" v="34" actId="47"/>
        <pc:sldMkLst>
          <pc:docMk/>
          <pc:sldMk cId="1584895208" sldId="262"/>
        </pc:sldMkLst>
      </pc:sldChg>
      <pc:sldChg chg="modSp add mod">
        <pc:chgData name="Sara Nilsson" userId="2ca9ade1-a2d9-4039-ac06-97a2c2aea262" providerId="ADAL" clId="{57EBEF34-018F-47BE-88B8-40408BE3D837}" dt="2021-04-20T19:02:17.223" v="53" actId="1076"/>
        <pc:sldMkLst>
          <pc:docMk/>
          <pc:sldMk cId="4223229676" sldId="262"/>
        </pc:sldMkLst>
        <pc:spChg chg="mod">
          <ac:chgData name="Sara Nilsson" userId="2ca9ade1-a2d9-4039-ac06-97a2c2aea262" providerId="ADAL" clId="{57EBEF34-018F-47BE-88B8-40408BE3D837}" dt="2021-04-20T19:02:14.322" v="52" actId="14100"/>
          <ac:spMkLst>
            <pc:docMk/>
            <pc:sldMk cId="4223229676" sldId="262"/>
            <ac:spMk id="2" creationId="{A68A83E2-558D-411B-9948-4869F9CD39FA}"/>
          </ac:spMkLst>
        </pc:spChg>
        <pc:spChg chg="mod">
          <ac:chgData name="Sara Nilsson" userId="2ca9ade1-a2d9-4039-ac06-97a2c2aea262" providerId="ADAL" clId="{57EBEF34-018F-47BE-88B8-40408BE3D837}" dt="2021-04-20T19:02:17.223" v="53" actId="1076"/>
          <ac:spMkLst>
            <pc:docMk/>
            <pc:sldMk cId="4223229676" sldId="262"/>
            <ac:spMk id="3" creationId="{70A7695C-F3B8-4C70-BAF2-72C0B4F3966A}"/>
          </ac:spMkLst>
        </pc:spChg>
      </pc:sldChg>
      <pc:sldChg chg="modSp add mod">
        <pc:chgData name="Sara Nilsson" userId="2ca9ade1-a2d9-4039-ac06-97a2c2aea262" providerId="ADAL" clId="{57EBEF34-018F-47BE-88B8-40408BE3D837}" dt="2021-04-20T19:02:46.860" v="60" actId="14100"/>
        <pc:sldMkLst>
          <pc:docMk/>
          <pc:sldMk cId="3421672634" sldId="263"/>
        </pc:sldMkLst>
        <pc:spChg chg="mod">
          <ac:chgData name="Sara Nilsson" userId="2ca9ade1-a2d9-4039-ac06-97a2c2aea262" providerId="ADAL" clId="{57EBEF34-018F-47BE-88B8-40408BE3D837}" dt="2021-04-20T19:02:46.860" v="60" actId="14100"/>
          <ac:spMkLst>
            <pc:docMk/>
            <pc:sldMk cId="3421672634" sldId="263"/>
            <ac:spMk id="3" creationId="{AEC3E23B-67F2-4A04-A8AF-EDD186FA685D}"/>
          </ac:spMkLst>
        </pc:spChg>
      </pc:sldChg>
      <pc:sldChg chg="del">
        <pc:chgData name="Sara Nilsson" userId="2ca9ade1-a2d9-4039-ac06-97a2c2aea262" providerId="ADAL" clId="{57EBEF34-018F-47BE-88B8-40408BE3D837}" dt="2021-04-20T18:58:16.676" v="34" actId="47"/>
        <pc:sldMkLst>
          <pc:docMk/>
          <pc:sldMk cId="3864740135" sldId="263"/>
        </pc:sldMkLst>
      </pc:sldChg>
      <pc:sldChg chg="modSp add mod">
        <pc:chgData name="Sara Nilsson" userId="2ca9ade1-a2d9-4039-ac06-97a2c2aea262" providerId="ADAL" clId="{57EBEF34-018F-47BE-88B8-40408BE3D837}" dt="2021-04-20T19:02:55.231" v="61" actId="14100"/>
        <pc:sldMkLst>
          <pc:docMk/>
          <pc:sldMk cId="3929065488" sldId="264"/>
        </pc:sldMkLst>
        <pc:spChg chg="mod">
          <ac:chgData name="Sara Nilsson" userId="2ca9ade1-a2d9-4039-ac06-97a2c2aea262" providerId="ADAL" clId="{57EBEF34-018F-47BE-88B8-40408BE3D837}" dt="2021-04-20T19:02:55.231" v="61" actId="14100"/>
          <ac:spMkLst>
            <pc:docMk/>
            <pc:sldMk cId="3929065488" sldId="264"/>
            <ac:spMk id="3" creationId="{E04040BC-FFC1-4DA4-91F8-4E34254AD859}"/>
          </ac:spMkLst>
        </pc:spChg>
      </pc:sldChg>
      <pc:sldChg chg="modSp add mod">
        <pc:chgData name="Sara Nilsson" userId="2ca9ade1-a2d9-4039-ac06-97a2c2aea262" providerId="ADAL" clId="{57EBEF34-018F-47BE-88B8-40408BE3D837}" dt="2021-04-20T19:01:25.111" v="46" actId="1076"/>
        <pc:sldMkLst>
          <pc:docMk/>
          <pc:sldMk cId="3971638766" sldId="265"/>
        </pc:sldMkLst>
        <pc:spChg chg="mod">
          <ac:chgData name="Sara Nilsson" userId="2ca9ade1-a2d9-4039-ac06-97a2c2aea262" providerId="ADAL" clId="{57EBEF34-018F-47BE-88B8-40408BE3D837}" dt="2021-04-20T19:01:15.547" v="44" actId="14100"/>
          <ac:spMkLst>
            <pc:docMk/>
            <pc:sldMk cId="3971638766" sldId="265"/>
            <ac:spMk id="2" creationId="{265404E3-EC52-41B6-87EB-69984E75F4C0}"/>
          </ac:spMkLst>
        </pc:spChg>
        <pc:picChg chg="mod">
          <ac:chgData name="Sara Nilsson" userId="2ca9ade1-a2d9-4039-ac06-97a2c2aea262" providerId="ADAL" clId="{57EBEF34-018F-47BE-88B8-40408BE3D837}" dt="2021-04-20T19:01:25.111" v="46" actId="1076"/>
          <ac:picMkLst>
            <pc:docMk/>
            <pc:sldMk cId="3971638766" sldId="265"/>
            <ac:picMk id="9" creationId="{CD5AEA28-A69C-4748-BEBE-132047834A59}"/>
          </ac:picMkLst>
        </pc:picChg>
        <pc:picChg chg="mod">
          <ac:chgData name="Sara Nilsson" userId="2ca9ade1-a2d9-4039-ac06-97a2c2aea262" providerId="ADAL" clId="{57EBEF34-018F-47BE-88B8-40408BE3D837}" dt="2021-04-20T19:01:22.109" v="45" actId="1076"/>
          <ac:picMkLst>
            <pc:docMk/>
            <pc:sldMk cId="3971638766" sldId="265"/>
            <ac:picMk id="11" creationId="{F7C12F27-4311-41FE-9F30-A6A91B5DB953}"/>
          </ac:picMkLst>
        </pc:picChg>
      </pc:sldChg>
      <pc:sldChg chg="modSp add mod">
        <pc:chgData name="Sara Nilsson" userId="2ca9ade1-a2d9-4039-ac06-97a2c2aea262" providerId="ADAL" clId="{57EBEF34-018F-47BE-88B8-40408BE3D837}" dt="2021-04-20T19:02:29.314" v="57" actId="1076"/>
        <pc:sldMkLst>
          <pc:docMk/>
          <pc:sldMk cId="49981507" sldId="266"/>
        </pc:sldMkLst>
        <pc:picChg chg="mod">
          <ac:chgData name="Sara Nilsson" userId="2ca9ade1-a2d9-4039-ac06-97a2c2aea262" providerId="ADAL" clId="{57EBEF34-018F-47BE-88B8-40408BE3D837}" dt="2021-04-20T19:02:28.509" v="56" actId="1076"/>
          <ac:picMkLst>
            <pc:docMk/>
            <pc:sldMk cId="49981507" sldId="266"/>
            <ac:picMk id="5" creationId="{EA4BE501-A8D2-4ED9-864D-530B3F332F78}"/>
          </ac:picMkLst>
        </pc:picChg>
        <pc:picChg chg="mod">
          <ac:chgData name="Sara Nilsson" userId="2ca9ade1-a2d9-4039-ac06-97a2c2aea262" providerId="ADAL" clId="{57EBEF34-018F-47BE-88B8-40408BE3D837}" dt="2021-04-20T19:02:29.314" v="57" actId="1076"/>
          <ac:picMkLst>
            <pc:docMk/>
            <pc:sldMk cId="49981507" sldId="266"/>
            <ac:picMk id="8" creationId="{35500B08-6050-4EDB-AABB-AA3C4D4A998C}"/>
          </ac:picMkLst>
        </pc:picChg>
      </pc:sldChg>
      <pc:sldChg chg="modSp add mod">
        <pc:chgData name="Sara Nilsson" userId="2ca9ade1-a2d9-4039-ac06-97a2c2aea262" providerId="ADAL" clId="{57EBEF34-018F-47BE-88B8-40408BE3D837}" dt="2021-04-20T19:02:37.615" v="59" actId="27636"/>
        <pc:sldMkLst>
          <pc:docMk/>
          <pc:sldMk cId="589907614" sldId="267"/>
        </pc:sldMkLst>
        <pc:spChg chg="mod">
          <ac:chgData name="Sara Nilsson" userId="2ca9ade1-a2d9-4039-ac06-97a2c2aea262" providerId="ADAL" clId="{57EBEF34-018F-47BE-88B8-40408BE3D837}" dt="2021-04-20T19:02:37.615" v="59" actId="27636"/>
          <ac:spMkLst>
            <pc:docMk/>
            <pc:sldMk cId="589907614" sldId="267"/>
            <ac:spMk id="3" creationId="{B72C71F8-A276-4FCD-AF49-640DD60666F3}"/>
          </ac:spMkLst>
        </pc:spChg>
      </pc:sldChg>
      <pc:sldChg chg="modSp add mod">
        <pc:chgData name="Sara Nilsson" userId="2ca9ade1-a2d9-4039-ac06-97a2c2aea262" providerId="ADAL" clId="{57EBEF34-018F-47BE-88B8-40408BE3D837}" dt="2021-04-20T19:00:40.412" v="39" actId="14100"/>
        <pc:sldMkLst>
          <pc:docMk/>
          <pc:sldMk cId="1111266424" sldId="268"/>
        </pc:sldMkLst>
        <pc:spChg chg="mod">
          <ac:chgData name="Sara Nilsson" userId="2ca9ade1-a2d9-4039-ac06-97a2c2aea262" providerId="ADAL" clId="{57EBEF34-018F-47BE-88B8-40408BE3D837}" dt="2021-04-20T19:00:40.412" v="39" actId="14100"/>
          <ac:spMkLst>
            <pc:docMk/>
            <pc:sldMk cId="1111266424" sldId="268"/>
            <ac:spMk id="3" creationId="{F9FFF476-1958-4207-ADDF-486A5E2448D6}"/>
          </ac:spMkLst>
        </pc:spChg>
      </pc:sldChg>
      <pc:sldChg chg="add">
        <pc:chgData name="Sara Nilsson" userId="2ca9ade1-a2d9-4039-ac06-97a2c2aea262" providerId="ADAL" clId="{57EBEF34-018F-47BE-88B8-40408BE3D837}" dt="2021-04-20T19:00:25.329" v="37"/>
        <pc:sldMkLst>
          <pc:docMk/>
          <pc:sldMk cId="2244634408" sldId="269"/>
        </pc:sldMkLst>
      </pc:sldChg>
      <pc:sldChg chg="modSp mod">
        <pc:chgData name="Sara Nilsson" userId="2ca9ade1-a2d9-4039-ac06-97a2c2aea262" providerId="ADAL" clId="{57EBEF34-018F-47BE-88B8-40408BE3D837}" dt="2021-04-20T18:57:48.818" v="10" actId="108"/>
        <pc:sldMkLst>
          <pc:docMk/>
          <pc:sldMk cId="789931163" sldId="279"/>
        </pc:sldMkLst>
        <pc:spChg chg="mod">
          <ac:chgData name="Sara Nilsson" userId="2ca9ade1-a2d9-4039-ac06-97a2c2aea262" providerId="ADAL" clId="{57EBEF34-018F-47BE-88B8-40408BE3D837}" dt="2021-04-20T18:57:48.818" v="10" actId="108"/>
          <ac:spMkLst>
            <pc:docMk/>
            <pc:sldMk cId="789931163" sldId="279"/>
            <ac:spMk id="2" creationId="{5FB0D34E-A546-4D1D-8C13-BC6BF08C5E40}"/>
          </ac:spMkLst>
        </pc:spChg>
      </pc:sldChg>
      <pc:sldChg chg="modSp add del mod">
        <pc:chgData name="Sara Nilsson" userId="2ca9ade1-a2d9-4039-ac06-97a2c2aea262" providerId="ADAL" clId="{57EBEF34-018F-47BE-88B8-40408BE3D837}" dt="2021-04-20T19:03:57.741" v="73" actId="14100"/>
        <pc:sldMkLst>
          <pc:docMk/>
          <pc:sldMk cId="1065765752" sldId="317"/>
        </pc:sldMkLst>
        <pc:spChg chg="mod">
          <ac:chgData name="Sara Nilsson" userId="2ca9ade1-a2d9-4039-ac06-97a2c2aea262" providerId="ADAL" clId="{57EBEF34-018F-47BE-88B8-40408BE3D837}" dt="2021-04-20T19:03:54.210" v="72" actId="1076"/>
          <ac:spMkLst>
            <pc:docMk/>
            <pc:sldMk cId="1065765752" sldId="317"/>
            <ac:spMk id="2" creationId="{E2F1DB07-018D-411D-9840-7C6AF1A5AEC3}"/>
          </ac:spMkLst>
        </pc:spChg>
        <pc:spChg chg="mod">
          <ac:chgData name="Sara Nilsson" userId="2ca9ade1-a2d9-4039-ac06-97a2c2aea262" providerId="ADAL" clId="{57EBEF34-018F-47BE-88B8-40408BE3D837}" dt="2021-04-20T19:03:57.741" v="73" actId="14100"/>
          <ac:spMkLst>
            <pc:docMk/>
            <pc:sldMk cId="1065765752" sldId="317"/>
            <ac:spMk id="11" creationId="{263F2464-B65C-492A-B8E7-6AA3234EB8D0}"/>
          </ac:spMkLst>
        </pc:spChg>
      </pc:sldChg>
      <pc:sldChg chg="modSp add del mod">
        <pc:chgData name="Sara Nilsson" userId="2ca9ade1-a2d9-4039-ac06-97a2c2aea262" providerId="ADAL" clId="{57EBEF34-018F-47BE-88B8-40408BE3D837}" dt="2021-04-20T19:05:22.218" v="91" actId="27636"/>
        <pc:sldMkLst>
          <pc:docMk/>
          <pc:sldMk cId="45520816" sldId="354"/>
        </pc:sldMkLst>
        <pc:spChg chg="mod">
          <ac:chgData name="Sara Nilsson" userId="2ca9ade1-a2d9-4039-ac06-97a2c2aea262" providerId="ADAL" clId="{57EBEF34-018F-47BE-88B8-40408BE3D837}" dt="2021-04-20T19:05:22.218" v="91" actId="27636"/>
          <ac:spMkLst>
            <pc:docMk/>
            <pc:sldMk cId="45520816" sldId="354"/>
            <ac:spMk id="3" creationId="{A3457A7E-A35A-46DD-BE63-40EC5AE8DD25}"/>
          </ac:spMkLst>
        </pc:spChg>
      </pc:sldChg>
      <pc:sldChg chg="modSp add del mod">
        <pc:chgData name="Sara Nilsson" userId="2ca9ade1-a2d9-4039-ac06-97a2c2aea262" providerId="ADAL" clId="{57EBEF34-018F-47BE-88B8-40408BE3D837}" dt="2021-04-20T19:05:14.803" v="89" actId="14100"/>
        <pc:sldMkLst>
          <pc:docMk/>
          <pc:sldMk cId="2865182590" sldId="366"/>
        </pc:sldMkLst>
        <pc:graphicFrameChg chg="mod modGraphic">
          <ac:chgData name="Sara Nilsson" userId="2ca9ade1-a2d9-4039-ac06-97a2c2aea262" providerId="ADAL" clId="{57EBEF34-018F-47BE-88B8-40408BE3D837}" dt="2021-04-20T19:05:14.803" v="89" actId="14100"/>
          <ac:graphicFrameMkLst>
            <pc:docMk/>
            <pc:sldMk cId="2865182590" sldId="366"/>
            <ac:graphicFrameMk id="5" creationId="{37B6BCB5-3B40-46D9-ABBB-46587417BE99}"/>
          </ac:graphicFrameMkLst>
        </pc:graphicFrameChg>
      </pc:sldChg>
      <pc:sldChg chg="delSp modSp add del mod">
        <pc:chgData name="Sara Nilsson" userId="2ca9ade1-a2d9-4039-ac06-97a2c2aea262" providerId="ADAL" clId="{57EBEF34-018F-47BE-88B8-40408BE3D837}" dt="2021-04-20T19:04:31.732" v="81" actId="1076"/>
        <pc:sldMkLst>
          <pc:docMk/>
          <pc:sldMk cId="4055798764" sldId="367"/>
        </pc:sldMkLst>
        <pc:spChg chg="mod">
          <ac:chgData name="Sara Nilsson" userId="2ca9ade1-a2d9-4039-ac06-97a2c2aea262" providerId="ADAL" clId="{57EBEF34-018F-47BE-88B8-40408BE3D837}" dt="2021-04-20T19:04:08.096" v="75" actId="14100"/>
          <ac:spMkLst>
            <pc:docMk/>
            <pc:sldMk cId="4055798764" sldId="367"/>
            <ac:spMk id="2" creationId="{18FC5EDC-D64D-431C-B983-C2D366ACCE1B}"/>
          </ac:spMkLst>
        </pc:spChg>
        <pc:spChg chg="del">
          <ac:chgData name="Sara Nilsson" userId="2ca9ade1-a2d9-4039-ac06-97a2c2aea262" providerId="ADAL" clId="{57EBEF34-018F-47BE-88B8-40408BE3D837}" dt="2021-04-20T19:04:03.901" v="74" actId="478"/>
          <ac:spMkLst>
            <pc:docMk/>
            <pc:sldMk cId="4055798764" sldId="367"/>
            <ac:spMk id="4" creationId="{19E1FBA3-8D1B-4815-976F-F99BA31B5B99}"/>
          </ac:spMkLst>
        </pc:spChg>
        <pc:graphicFrameChg chg="mod">
          <ac:chgData name="Sara Nilsson" userId="2ca9ade1-a2d9-4039-ac06-97a2c2aea262" providerId="ADAL" clId="{57EBEF34-018F-47BE-88B8-40408BE3D837}" dt="2021-04-20T19:04:26.973" v="80" actId="1076"/>
          <ac:graphicFrameMkLst>
            <pc:docMk/>
            <pc:sldMk cId="4055798764" sldId="367"/>
            <ac:graphicFrameMk id="8" creationId="{ABA4D214-941C-4FA7-8713-55EB42FAA7AA}"/>
          </ac:graphicFrameMkLst>
        </pc:graphicFrameChg>
        <pc:picChg chg="mod">
          <ac:chgData name="Sara Nilsson" userId="2ca9ade1-a2d9-4039-ac06-97a2c2aea262" providerId="ADAL" clId="{57EBEF34-018F-47BE-88B8-40408BE3D837}" dt="2021-04-20T19:04:31.732" v="81" actId="1076"/>
          <ac:picMkLst>
            <pc:docMk/>
            <pc:sldMk cId="4055798764" sldId="367"/>
            <ac:picMk id="6" creationId="{F1D115B6-D9F8-48CB-9011-05CF9B04A04A}"/>
          </ac:picMkLst>
        </pc:picChg>
      </pc:sldChg>
      <pc:sldChg chg="modSp add del mod">
        <pc:chgData name="Sara Nilsson" userId="2ca9ade1-a2d9-4039-ac06-97a2c2aea262" providerId="ADAL" clId="{57EBEF34-018F-47BE-88B8-40408BE3D837}" dt="2021-04-20T19:03:47.603" v="71" actId="1037"/>
        <pc:sldMkLst>
          <pc:docMk/>
          <pc:sldMk cId="274542469" sldId="368"/>
        </pc:sldMkLst>
        <pc:picChg chg="mod">
          <ac:chgData name="Sara Nilsson" userId="2ca9ade1-a2d9-4039-ac06-97a2c2aea262" providerId="ADAL" clId="{57EBEF34-018F-47BE-88B8-40408BE3D837}" dt="2021-04-20T19:03:47.603" v="71" actId="1037"/>
          <ac:picMkLst>
            <pc:docMk/>
            <pc:sldMk cId="274542469" sldId="368"/>
            <ac:picMk id="7" creationId="{2369DF6D-1D24-4ED4-BD5C-85D95BA399BE}"/>
          </ac:picMkLst>
        </pc:picChg>
      </pc:sldChg>
      <pc:sldChg chg="modSp add del mod">
        <pc:chgData name="Sara Nilsson" userId="2ca9ade1-a2d9-4039-ac06-97a2c2aea262" providerId="ADAL" clId="{57EBEF34-018F-47BE-88B8-40408BE3D837}" dt="2021-04-20T19:04:52.829" v="85" actId="1076"/>
        <pc:sldMkLst>
          <pc:docMk/>
          <pc:sldMk cId="3952459263" sldId="369"/>
        </pc:sldMkLst>
        <pc:spChg chg="mod">
          <ac:chgData name="Sara Nilsson" userId="2ca9ade1-a2d9-4039-ac06-97a2c2aea262" providerId="ADAL" clId="{57EBEF34-018F-47BE-88B8-40408BE3D837}" dt="2021-04-20T19:04:52.829" v="85" actId="1076"/>
          <ac:spMkLst>
            <pc:docMk/>
            <pc:sldMk cId="3952459263" sldId="369"/>
            <ac:spMk id="2" creationId="{2E92B8DD-F67E-4C9F-AA42-7A17F9731EB1}"/>
          </ac:spMkLst>
        </pc:spChg>
        <pc:graphicFrameChg chg="mod">
          <ac:chgData name="Sara Nilsson" userId="2ca9ade1-a2d9-4039-ac06-97a2c2aea262" providerId="ADAL" clId="{57EBEF34-018F-47BE-88B8-40408BE3D837}" dt="2021-04-20T19:04:45.847" v="83" actId="1076"/>
          <ac:graphicFrameMkLst>
            <pc:docMk/>
            <pc:sldMk cId="3952459263" sldId="369"/>
            <ac:graphicFrameMk id="7" creationId="{8965745C-10FC-4E15-84B6-5A315AE9FD9C}"/>
          </ac:graphicFrameMkLst>
        </pc:graphicFrameChg>
      </pc:sldChg>
      <pc:sldChg chg="modSp mod">
        <pc:chgData name="Sara Nilsson" userId="2ca9ade1-a2d9-4039-ac06-97a2c2aea262" providerId="ADAL" clId="{57EBEF34-018F-47BE-88B8-40408BE3D837}" dt="2021-04-20T18:58:05.787" v="32" actId="20577"/>
        <pc:sldMkLst>
          <pc:docMk/>
          <pc:sldMk cId="1545232544" sldId="674"/>
        </pc:sldMkLst>
        <pc:spChg chg="mod">
          <ac:chgData name="Sara Nilsson" userId="2ca9ade1-a2d9-4039-ac06-97a2c2aea262" providerId="ADAL" clId="{57EBEF34-018F-47BE-88B8-40408BE3D837}" dt="2021-04-20T18:58:05.787" v="32" actId="20577"/>
          <ac:spMkLst>
            <pc:docMk/>
            <pc:sldMk cId="1545232544" sldId="674"/>
            <ac:spMk id="4" creationId="{842090AB-CB83-441D-B3D9-94C8D5CDF8A5}"/>
          </ac:spMkLst>
        </pc:spChg>
      </pc:sldChg>
      <pc:sldChg chg="del">
        <pc:chgData name="Sara Nilsson" userId="2ca9ade1-a2d9-4039-ac06-97a2c2aea262" providerId="ADAL" clId="{57EBEF34-018F-47BE-88B8-40408BE3D837}" dt="2021-04-20T18:58:12.027" v="33" actId="47"/>
        <pc:sldMkLst>
          <pc:docMk/>
          <pc:sldMk cId="3437380229" sldId="675"/>
        </pc:sldMkLst>
      </pc:sldChg>
      <pc:sldChg chg="del">
        <pc:chgData name="Sara Nilsson" userId="2ca9ade1-a2d9-4039-ac06-97a2c2aea262" providerId="ADAL" clId="{57EBEF34-018F-47BE-88B8-40408BE3D837}" dt="2021-04-20T18:58:12.027" v="33" actId="47"/>
        <pc:sldMkLst>
          <pc:docMk/>
          <pc:sldMk cId="3344416856" sldId="676"/>
        </pc:sldMkLst>
      </pc:sldChg>
      <pc:sldChg chg="addSp delSp">
        <pc:chgData name="Sara Nilsson" userId="2ca9ade1-a2d9-4039-ac06-97a2c2aea262" providerId="ADAL" clId="{57EBEF34-018F-47BE-88B8-40408BE3D837}" dt="2021-04-20T18:58:54.340" v="36"/>
        <pc:sldMkLst>
          <pc:docMk/>
          <pc:sldMk cId="3250935113" sldId="681"/>
        </pc:sldMkLst>
        <pc:spChg chg="add del">
          <ac:chgData name="Sara Nilsson" userId="2ca9ade1-a2d9-4039-ac06-97a2c2aea262" providerId="ADAL" clId="{57EBEF34-018F-47BE-88B8-40408BE3D837}" dt="2021-04-20T18:58:54.340" v="36"/>
          <ac:spMkLst>
            <pc:docMk/>
            <pc:sldMk cId="3250935113" sldId="681"/>
            <ac:spMk id="3" creationId="{F0E4DF26-2421-4D02-A732-DAFD9F22D05C}"/>
          </ac:spMkLst>
        </pc:spChg>
      </pc:sldChg>
      <pc:sldChg chg="del">
        <pc:chgData name="Sara Nilsson" userId="2ca9ade1-a2d9-4039-ac06-97a2c2aea262" providerId="ADAL" clId="{57EBEF34-018F-47BE-88B8-40408BE3D837}" dt="2021-04-20T18:57:55.057" v="11" actId="47"/>
        <pc:sldMkLst>
          <pc:docMk/>
          <pc:sldMk cId="2053088853" sldId="6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Blad1!$D$17</c:f>
              <c:strCache>
                <c:ptCount val="1"/>
                <c:pt idx="0">
                  <c:v>Antal positiva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5D-4FC8-9382-263829031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Blad1!$A$30:$A$61</c:f>
              <c:strCache>
                <c:ptCount val="32"/>
                <c:pt idx="0">
                  <c:v>v38</c:v>
                </c:pt>
                <c:pt idx="1">
                  <c:v>v39</c:v>
                </c:pt>
                <c:pt idx="2">
                  <c:v>v40</c:v>
                </c:pt>
                <c:pt idx="3">
                  <c:v>v41</c:v>
                </c:pt>
                <c:pt idx="4">
                  <c:v>v42</c:v>
                </c:pt>
                <c:pt idx="5">
                  <c:v>v43</c:v>
                </c:pt>
                <c:pt idx="6">
                  <c:v>v44</c:v>
                </c:pt>
                <c:pt idx="7">
                  <c:v>v45</c:v>
                </c:pt>
                <c:pt idx="8">
                  <c:v>v46</c:v>
                </c:pt>
                <c:pt idx="9">
                  <c:v>v47</c:v>
                </c:pt>
                <c:pt idx="10">
                  <c:v>v48</c:v>
                </c:pt>
                <c:pt idx="11">
                  <c:v>v49</c:v>
                </c:pt>
                <c:pt idx="12">
                  <c:v>v50</c:v>
                </c:pt>
                <c:pt idx="13">
                  <c:v>v51</c:v>
                </c:pt>
                <c:pt idx="14">
                  <c:v>v52</c:v>
                </c:pt>
                <c:pt idx="15">
                  <c:v>v53</c:v>
                </c:pt>
                <c:pt idx="16">
                  <c:v>v1</c:v>
                </c:pt>
                <c:pt idx="17">
                  <c:v>v2</c:v>
                </c:pt>
                <c:pt idx="18">
                  <c:v>v3</c:v>
                </c:pt>
                <c:pt idx="19">
                  <c:v>v4</c:v>
                </c:pt>
                <c:pt idx="20">
                  <c:v>v5</c:v>
                </c:pt>
                <c:pt idx="21">
                  <c:v>v6</c:v>
                </c:pt>
                <c:pt idx="22">
                  <c:v>v7</c:v>
                </c:pt>
                <c:pt idx="23">
                  <c:v>v8</c:v>
                </c:pt>
                <c:pt idx="24">
                  <c:v>v9</c:v>
                </c:pt>
                <c:pt idx="25">
                  <c:v>v10</c:v>
                </c:pt>
                <c:pt idx="26">
                  <c:v>v11</c:v>
                </c:pt>
                <c:pt idx="27">
                  <c:v>v12</c:v>
                </c:pt>
                <c:pt idx="28">
                  <c:v>v13</c:v>
                </c:pt>
                <c:pt idx="29">
                  <c:v>v14</c:v>
                </c:pt>
                <c:pt idx="30">
                  <c:v>v15</c:v>
                </c:pt>
                <c:pt idx="31">
                  <c:v>v16</c:v>
                </c:pt>
              </c:strCache>
            </c:strRef>
          </c:cat>
          <c:val>
            <c:numRef>
              <c:f>Blad1!$D$30:$D$61</c:f>
              <c:numCache>
                <c:formatCode>General</c:formatCode>
                <c:ptCount val="32"/>
                <c:pt idx="0">
                  <c:v>18</c:v>
                </c:pt>
                <c:pt idx="1">
                  <c:v>27</c:v>
                </c:pt>
                <c:pt idx="2">
                  <c:v>57</c:v>
                </c:pt>
                <c:pt idx="3">
                  <c:v>124</c:v>
                </c:pt>
                <c:pt idx="4">
                  <c:v>106</c:v>
                </c:pt>
                <c:pt idx="5">
                  <c:v>86</c:v>
                </c:pt>
                <c:pt idx="6">
                  <c:v>70</c:v>
                </c:pt>
                <c:pt idx="7">
                  <c:v>138</c:v>
                </c:pt>
                <c:pt idx="8">
                  <c:v>300</c:v>
                </c:pt>
                <c:pt idx="9">
                  <c:v>404</c:v>
                </c:pt>
                <c:pt idx="10">
                  <c:v>364</c:v>
                </c:pt>
                <c:pt idx="11">
                  <c:v>319</c:v>
                </c:pt>
                <c:pt idx="12">
                  <c:v>357</c:v>
                </c:pt>
                <c:pt idx="13">
                  <c:v>391</c:v>
                </c:pt>
                <c:pt idx="14">
                  <c:v>340</c:v>
                </c:pt>
                <c:pt idx="15">
                  <c:v>388</c:v>
                </c:pt>
                <c:pt idx="16">
                  <c:v>397</c:v>
                </c:pt>
                <c:pt idx="17">
                  <c:v>296</c:v>
                </c:pt>
                <c:pt idx="18">
                  <c:v>188</c:v>
                </c:pt>
                <c:pt idx="19">
                  <c:v>207</c:v>
                </c:pt>
                <c:pt idx="20">
                  <c:v>243</c:v>
                </c:pt>
                <c:pt idx="21">
                  <c:v>205</c:v>
                </c:pt>
                <c:pt idx="22">
                  <c:v>255</c:v>
                </c:pt>
                <c:pt idx="23">
                  <c:v>322</c:v>
                </c:pt>
                <c:pt idx="24">
                  <c:v>370</c:v>
                </c:pt>
                <c:pt idx="25">
                  <c:v>357</c:v>
                </c:pt>
                <c:pt idx="26">
                  <c:v>437</c:v>
                </c:pt>
                <c:pt idx="27">
                  <c:v>365</c:v>
                </c:pt>
                <c:pt idx="28">
                  <c:v>400</c:v>
                </c:pt>
                <c:pt idx="29">
                  <c:v>607</c:v>
                </c:pt>
                <c:pt idx="30">
                  <c:v>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D-4FC8-9382-263829031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6359304"/>
        <c:axId val="746356680"/>
      </c:barChart>
      <c:lineChart>
        <c:grouping val="standard"/>
        <c:varyColors val="0"/>
        <c:ser>
          <c:idx val="1"/>
          <c:order val="1"/>
          <c:tx>
            <c:strRef>
              <c:f>Blad1!$H$17</c:f>
              <c:strCache>
                <c:ptCount val="1"/>
                <c:pt idx="0">
                  <c:v>Andel positiva totalt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Blad1!$H$30:$H$61</c:f>
              <c:numCache>
                <c:formatCode>0.0%</c:formatCode>
                <c:ptCount val="32"/>
                <c:pt idx="0">
                  <c:v>6.3313401336616247E-3</c:v>
                </c:pt>
                <c:pt idx="1">
                  <c:v>8.0669256050194208E-3</c:v>
                </c:pt>
                <c:pt idx="2">
                  <c:v>1.7751479289940829E-2</c:v>
                </c:pt>
                <c:pt idx="3">
                  <c:v>3.3916849015317288E-2</c:v>
                </c:pt>
                <c:pt idx="4">
                  <c:v>2.8702951529921472E-2</c:v>
                </c:pt>
                <c:pt idx="5">
                  <c:v>2.4002232765838682E-2</c:v>
                </c:pt>
                <c:pt idx="6">
                  <c:v>2.5426807119505995E-2</c:v>
                </c:pt>
                <c:pt idx="7">
                  <c:v>3.9060288706481747E-2</c:v>
                </c:pt>
                <c:pt idx="8">
                  <c:v>6.25E-2</c:v>
                </c:pt>
                <c:pt idx="9">
                  <c:v>7.6442762535477771E-2</c:v>
                </c:pt>
                <c:pt idx="10">
                  <c:v>6.3315359192903112E-2</c:v>
                </c:pt>
                <c:pt idx="11">
                  <c:v>6.6444490731097691E-2</c:v>
                </c:pt>
                <c:pt idx="12">
                  <c:v>7.0109976433621365E-2</c:v>
                </c:pt>
                <c:pt idx="13">
                  <c:v>7.2166851236618673E-2</c:v>
                </c:pt>
                <c:pt idx="14">
                  <c:v>8.9473684210526316E-2</c:v>
                </c:pt>
                <c:pt idx="15">
                  <c:v>0.11338398597311514</c:v>
                </c:pt>
                <c:pt idx="16">
                  <c:v>0.10823336968375136</c:v>
                </c:pt>
                <c:pt idx="17">
                  <c:v>8.0697928026172303E-2</c:v>
                </c:pt>
                <c:pt idx="18">
                  <c:v>5.8403230817023921E-2</c:v>
                </c:pt>
                <c:pt idx="19">
                  <c:v>5.9534081104400345E-2</c:v>
                </c:pt>
                <c:pt idx="20">
                  <c:v>6.8412162162162157E-2</c:v>
                </c:pt>
                <c:pt idx="21">
                  <c:v>5.7390817469204929E-2</c:v>
                </c:pt>
                <c:pt idx="22">
                  <c:v>6.8474758324382379E-2</c:v>
                </c:pt>
                <c:pt idx="23">
                  <c:v>7.9525808841689305E-2</c:v>
                </c:pt>
                <c:pt idx="24">
                  <c:v>7.1167532217734183E-2</c:v>
                </c:pt>
                <c:pt idx="25">
                  <c:v>6.0202360876897135E-2</c:v>
                </c:pt>
                <c:pt idx="26">
                  <c:v>6.0409178877522812E-2</c:v>
                </c:pt>
                <c:pt idx="27">
                  <c:v>4.9897470950102531E-2</c:v>
                </c:pt>
                <c:pt idx="28">
                  <c:v>6.4381136327056179E-2</c:v>
                </c:pt>
                <c:pt idx="29">
                  <c:v>9.8683140952690623E-2</c:v>
                </c:pt>
                <c:pt idx="30">
                  <c:v>7.3463825569871161E-2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5D-4FC8-9382-263829031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361600"/>
        <c:axId val="746353400"/>
      </c:lineChart>
      <c:catAx>
        <c:axId val="74635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356680"/>
        <c:crosses val="autoZero"/>
        <c:auto val="1"/>
        <c:lblAlgn val="ctr"/>
        <c:lblOffset val="100"/>
        <c:noMultiLvlLbl val="0"/>
      </c:catAx>
      <c:valAx>
        <c:axId val="74635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359304"/>
        <c:crosses val="autoZero"/>
        <c:crossBetween val="between"/>
      </c:valAx>
      <c:valAx>
        <c:axId val="74635340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361600"/>
        <c:crosses val="max"/>
        <c:crossBetween val="between"/>
      </c:valAx>
      <c:catAx>
        <c:axId val="746361600"/>
        <c:scaling>
          <c:orientation val="minMax"/>
        </c:scaling>
        <c:delete val="1"/>
        <c:axPos val="b"/>
        <c:majorTickMark val="none"/>
        <c:minorTickMark val="none"/>
        <c:tickLblPos val="nextTo"/>
        <c:crossAx val="74635340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Blad1!$F$1</c:f>
              <c:strCache>
                <c:ptCount val="1"/>
                <c:pt idx="0">
                  <c:v>AntalProvtagna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Blad1!$B$2:$B$24</c:f>
              <c:numCache>
                <c:formatCode>General</c:formatCode>
                <c:ptCount val="23"/>
                <c:pt idx="0">
                  <c:v>46</c:v>
                </c:pt>
                <c:pt idx="1">
                  <c:v>47</c:v>
                </c:pt>
                <c:pt idx="2">
                  <c:v>48</c:v>
                </c:pt>
                <c:pt idx="3">
                  <c:v>49</c:v>
                </c:pt>
                <c:pt idx="4">
                  <c:v>50</c:v>
                </c:pt>
                <c:pt idx="5">
                  <c:v>51</c:v>
                </c:pt>
                <c:pt idx="6">
                  <c:v>52</c:v>
                </c:pt>
                <c:pt idx="7">
                  <c:v>53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</c:numCache>
            </c:numRef>
          </c:cat>
          <c:val>
            <c:numRef>
              <c:f>Blad1!$F$2:$F$24</c:f>
              <c:numCache>
                <c:formatCode>General</c:formatCode>
                <c:ptCount val="23"/>
                <c:pt idx="0">
                  <c:v>267</c:v>
                </c:pt>
                <c:pt idx="1">
                  <c:v>399</c:v>
                </c:pt>
                <c:pt idx="2">
                  <c:v>396</c:v>
                </c:pt>
                <c:pt idx="3">
                  <c:v>430</c:v>
                </c:pt>
                <c:pt idx="4">
                  <c:v>513</c:v>
                </c:pt>
                <c:pt idx="5">
                  <c:v>588</c:v>
                </c:pt>
                <c:pt idx="6">
                  <c:v>745</c:v>
                </c:pt>
                <c:pt idx="7">
                  <c:v>816</c:v>
                </c:pt>
                <c:pt idx="8">
                  <c:v>814</c:v>
                </c:pt>
                <c:pt idx="9">
                  <c:v>838</c:v>
                </c:pt>
                <c:pt idx="10">
                  <c:v>1001</c:v>
                </c:pt>
                <c:pt idx="11">
                  <c:v>873</c:v>
                </c:pt>
                <c:pt idx="12">
                  <c:v>951</c:v>
                </c:pt>
                <c:pt idx="13">
                  <c:v>836</c:v>
                </c:pt>
                <c:pt idx="14">
                  <c:v>941</c:v>
                </c:pt>
                <c:pt idx="15">
                  <c:v>872</c:v>
                </c:pt>
                <c:pt idx="16">
                  <c:v>847</c:v>
                </c:pt>
                <c:pt idx="17">
                  <c:v>842</c:v>
                </c:pt>
                <c:pt idx="18">
                  <c:v>953</c:v>
                </c:pt>
                <c:pt idx="19">
                  <c:v>874</c:v>
                </c:pt>
                <c:pt idx="20">
                  <c:v>1271</c:v>
                </c:pt>
                <c:pt idx="21">
                  <c:v>951</c:v>
                </c:pt>
                <c:pt idx="22">
                  <c:v>1308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7-4783-8D28-CA7608FC8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165888"/>
        <c:axId val="507163264"/>
      </c:barChart>
      <c:lineChart>
        <c:grouping val="standard"/>
        <c:varyColors val="0"/>
        <c:ser>
          <c:idx val="1"/>
          <c:order val="1"/>
          <c:tx>
            <c:strRef>
              <c:f>Blad1!$H$1</c:f>
              <c:strCache>
                <c:ptCount val="1"/>
                <c:pt idx="0">
                  <c:v>Andel positiva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Blad1!$H$2:$H$24</c:f>
              <c:numCache>
                <c:formatCode>0.0%</c:formatCode>
                <c:ptCount val="23"/>
                <c:pt idx="0">
                  <c:v>9.3632958801498134E-2</c:v>
                </c:pt>
                <c:pt idx="1">
                  <c:v>6.7669172932330823E-2</c:v>
                </c:pt>
                <c:pt idx="2">
                  <c:v>6.8181818181818177E-2</c:v>
                </c:pt>
                <c:pt idx="3">
                  <c:v>7.2093023255813959E-2</c:v>
                </c:pt>
                <c:pt idx="4">
                  <c:v>4.0935672514619881E-2</c:v>
                </c:pt>
                <c:pt idx="5">
                  <c:v>3.9115646258503403E-2</c:v>
                </c:pt>
                <c:pt idx="6">
                  <c:v>3.6241610738255034E-2</c:v>
                </c:pt>
                <c:pt idx="7">
                  <c:v>3.5539215686274508E-2</c:v>
                </c:pt>
                <c:pt idx="8">
                  <c:v>3.6855036855036855E-2</c:v>
                </c:pt>
                <c:pt idx="9">
                  <c:v>2.8639618138424822E-2</c:v>
                </c:pt>
                <c:pt idx="10">
                  <c:v>3.4965034965034968E-2</c:v>
                </c:pt>
                <c:pt idx="11">
                  <c:v>2.0618556701030927E-2</c:v>
                </c:pt>
                <c:pt idx="12">
                  <c:v>2.6288117770767613E-2</c:v>
                </c:pt>
                <c:pt idx="13">
                  <c:v>3.1100478468899521E-2</c:v>
                </c:pt>
                <c:pt idx="14">
                  <c:v>2.3379383634431455E-2</c:v>
                </c:pt>
                <c:pt idx="15">
                  <c:v>2.8669724770642203E-2</c:v>
                </c:pt>
                <c:pt idx="16">
                  <c:v>2.0070838252656435E-2</c:v>
                </c:pt>
                <c:pt idx="17">
                  <c:v>3.0878859857482184E-2</c:v>
                </c:pt>
                <c:pt idx="18">
                  <c:v>2.098635886673662E-2</c:v>
                </c:pt>
                <c:pt idx="19">
                  <c:v>1.4874141876430207E-2</c:v>
                </c:pt>
                <c:pt idx="20">
                  <c:v>1.7309205350118019E-2</c:v>
                </c:pt>
                <c:pt idx="21">
                  <c:v>2.7339642481598318E-2</c:v>
                </c:pt>
                <c:pt idx="22">
                  <c:v>2.6758409785932722E-2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77-4783-8D28-CA7608FC8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717040"/>
        <c:axId val="509715728"/>
      </c:lineChart>
      <c:catAx>
        <c:axId val="5071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7163264"/>
        <c:crosses val="autoZero"/>
        <c:auto val="1"/>
        <c:lblAlgn val="ctr"/>
        <c:lblOffset val="100"/>
        <c:noMultiLvlLbl val="0"/>
      </c:catAx>
      <c:valAx>
        <c:axId val="50716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7165888"/>
        <c:crosses val="autoZero"/>
        <c:crossBetween val="between"/>
      </c:valAx>
      <c:valAx>
        <c:axId val="509715728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9717040"/>
        <c:crosses val="max"/>
        <c:crossBetween val="between"/>
      </c:valAx>
      <c:catAx>
        <c:axId val="509717040"/>
        <c:scaling>
          <c:orientation val="minMax"/>
        </c:scaling>
        <c:delete val="1"/>
        <c:axPos val="b"/>
        <c:majorTickMark val="none"/>
        <c:minorTickMark val="none"/>
        <c:tickLblPos val="nextTo"/>
        <c:crossAx val="509715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Blad2!$C$19</c:f>
              <c:strCache>
                <c:ptCount val="1"/>
                <c:pt idx="0">
                  <c:v>v. 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Blad2!$B$20:$B$29</c:f>
              <c:strCache>
                <c:ptCount val="10"/>
                <c:pt idx="0">
                  <c:v>00-09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</c:v>
                </c:pt>
              </c:strCache>
            </c:strRef>
          </c:cat>
          <c:val>
            <c:numRef>
              <c:f>Blad2!$C$20:$C$29</c:f>
              <c:numCache>
                <c:formatCode>General</c:formatCode>
                <c:ptCount val="10"/>
                <c:pt idx="0">
                  <c:v>21</c:v>
                </c:pt>
                <c:pt idx="1">
                  <c:v>49</c:v>
                </c:pt>
                <c:pt idx="2">
                  <c:v>74</c:v>
                </c:pt>
                <c:pt idx="3">
                  <c:v>67</c:v>
                </c:pt>
                <c:pt idx="4">
                  <c:v>57</c:v>
                </c:pt>
                <c:pt idx="5">
                  <c:v>56</c:v>
                </c:pt>
                <c:pt idx="6">
                  <c:v>35</c:v>
                </c:pt>
                <c:pt idx="7">
                  <c:v>9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B6-4693-852E-B5350FE05530}"/>
            </c:ext>
          </c:extLst>
        </c:ser>
        <c:ser>
          <c:idx val="1"/>
          <c:order val="1"/>
          <c:tx>
            <c:strRef>
              <c:f>Blad2!$D$19</c:f>
              <c:strCache>
                <c:ptCount val="1"/>
                <c:pt idx="0">
                  <c:v>V. 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Blad2!$B$20:$B$29</c:f>
              <c:strCache>
                <c:ptCount val="10"/>
                <c:pt idx="0">
                  <c:v>00-09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</c:v>
                </c:pt>
              </c:strCache>
            </c:strRef>
          </c:cat>
          <c:val>
            <c:numRef>
              <c:f>Blad2!$D$20:$D$29</c:f>
              <c:numCache>
                <c:formatCode>General</c:formatCode>
                <c:ptCount val="10"/>
                <c:pt idx="0">
                  <c:v>21</c:v>
                </c:pt>
                <c:pt idx="1">
                  <c:v>66</c:v>
                </c:pt>
                <c:pt idx="2">
                  <c:v>96</c:v>
                </c:pt>
                <c:pt idx="3">
                  <c:v>82</c:v>
                </c:pt>
                <c:pt idx="4">
                  <c:v>67</c:v>
                </c:pt>
                <c:pt idx="5">
                  <c:v>70</c:v>
                </c:pt>
                <c:pt idx="6">
                  <c:v>21</c:v>
                </c:pt>
                <c:pt idx="7">
                  <c:v>7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B6-4693-852E-B5350FE05530}"/>
            </c:ext>
          </c:extLst>
        </c:ser>
        <c:ser>
          <c:idx val="2"/>
          <c:order val="2"/>
          <c:tx>
            <c:strRef>
              <c:f>Blad2!$E$19</c:f>
              <c:strCache>
                <c:ptCount val="1"/>
                <c:pt idx="0">
                  <c:v>v. 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Blad2!$B$20:$B$29</c:f>
              <c:strCache>
                <c:ptCount val="10"/>
                <c:pt idx="0">
                  <c:v>00-09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</c:v>
                </c:pt>
              </c:strCache>
            </c:strRef>
          </c:cat>
          <c:val>
            <c:numRef>
              <c:f>Blad2!$E$20:$E$29</c:f>
              <c:numCache>
                <c:formatCode>General</c:formatCode>
                <c:ptCount val="10"/>
                <c:pt idx="0">
                  <c:v>9</c:v>
                </c:pt>
                <c:pt idx="1">
                  <c:v>66</c:v>
                </c:pt>
                <c:pt idx="2">
                  <c:v>76</c:v>
                </c:pt>
                <c:pt idx="3">
                  <c:v>51</c:v>
                </c:pt>
                <c:pt idx="4">
                  <c:v>54</c:v>
                </c:pt>
                <c:pt idx="5">
                  <c:v>57</c:v>
                </c:pt>
                <c:pt idx="6">
                  <c:v>33</c:v>
                </c:pt>
                <c:pt idx="7">
                  <c:v>13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B6-4693-852E-B5350FE05530}"/>
            </c:ext>
          </c:extLst>
        </c:ser>
        <c:ser>
          <c:idx val="3"/>
          <c:order val="3"/>
          <c:tx>
            <c:strRef>
              <c:f>Blad2!$F$19</c:f>
              <c:strCache>
                <c:ptCount val="1"/>
                <c:pt idx="0">
                  <c:v>V. 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Blad2!$B$20:$B$29</c:f>
              <c:strCache>
                <c:ptCount val="10"/>
                <c:pt idx="0">
                  <c:v>00-09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</c:v>
                </c:pt>
              </c:strCache>
            </c:strRef>
          </c:cat>
          <c:val>
            <c:numRef>
              <c:f>Blad2!$F$20:$F$29</c:f>
              <c:numCache>
                <c:formatCode>General</c:formatCode>
                <c:ptCount val="10"/>
                <c:pt idx="0">
                  <c:v>20</c:v>
                </c:pt>
                <c:pt idx="1">
                  <c:v>90</c:v>
                </c:pt>
                <c:pt idx="2">
                  <c:v>72</c:v>
                </c:pt>
                <c:pt idx="3">
                  <c:v>73</c:v>
                </c:pt>
                <c:pt idx="4">
                  <c:v>55</c:v>
                </c:pt>
                <c:pt idx="5">
                  <c:v>54</c:v>
                </c:pt>
                <c:pt idx="6">
                  <c:v>22</c:v>
                </c:pt>
                <c:pt idx="7">
                  <c:v>12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B6-4693-852E-B5350FE05530}"/>
            </c:ext>
          </c:extLst>
        </c:ser>
        <c:ser>
          <c:idx val="4"/>
          <c:order val="4"/>
          <c:tx>
            <c:strRef>
              <c:f>Blad2!$G$19</c:f>
              <c:strCache>
                <c:ptCount val="1"/>
                <c:pt idx="0">
                  <c:v>V. 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Blad2!$B$20:$B$29</c:f>
              <c:strCache>
                <c:ptCount val="10"/>
                <c:pt idx="0">
                  <c:v>00-09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</c:v>
                </c:pt>
              </c:strCache>
            </c:strRef>
          </c:cat>
          <c:val>
            <c:numRef>
              <c:f>Blad2!$G$20:$G$29</c:f>
              <c:numCache>
                <c:formatCode>General</c:formatCode>
                <c:ptCount val="10"/>
                <c:pt idx="0">
                  <c:v>46</c:v>
                </c:pt>
                <c:pt idx="1">
                  <c:v>97</c:v>
                </c:pt>
                <c:pt idx="2">
                  <c:v>116</c:v>
                </c:pt>
                <c:pt idx="3">
                  <c:v>85</c:v>
                </c:pt>
                <c:pt idx="4">
                  <c:v>114</c:v>
                </c:pt>
                <c:pt idx="5">
                  <c:v>101</c:v>
                </c:pt>
                <c:pt idx="6">
                  <c:v>39</c:v>
                </c:pt>
                <c:pt idx="7">
                  <c:v>15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B6-4693-852E-B5350FE05530}"/>
            </c:ext>
          </c:extLst>
        </c:ser>
        <c:ser>
          <c:idx val="5"/>
          <c:order val="5"/>
          <c:tx>
            <c:strRef>
              <c:f>Blad2!$H$19</c:f>
              <c:strCache>
                <c:ptCount val="1"/>
                <c:pt idx="0">
                  <c:v>V. 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Blad2!$B$20:$B$29</c:f>
              <c:strCache>
                <c:ptCount val="10"/>
                <c:pt idx="0">
                  <c:v>00-09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</c:v>
                </c:pt>
              </c:strCache>
            </c:strRef>
          </c:cat>
          <c:val>
            <c:numRef>
              <c:f>Blad2!$H$20:$H$29</c:f>
              <c:numCache>
                <c:formatCode>General</c:formatCode>
                <c:ptCount val="10"/>
                <c:pt idx="0">
                  <c:v>41</c:v>
                </c:pt>
                <c:pt idx="1">
                  <c:v>121</c:v>
                </c:pt>
                <c:pt idx="2">
                  <c:v>125</c:v>
                </c:pt>
                <c:pt idx="3">
                  <c:v>87</c:v>
                </c:pt>
                <c:pt idx="4">
                  <c:v>74</c:v>
                </c:pt>
                <c:pt idx="5">
                  <c:v>76</c:v>
                </c:pt>
                <c:pt idx="6">
                  <c:v>48</c:v>
                </c:pt>
                <c:pt idx="7">
                  <c:v>19</c:v>
                </c:pt>
                <c:pt idx="8">
                  <c:v>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B6-4693-852E-B5350FE05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4534208"/>
        <c:axId val="744537488"/>
      </c:barChart>
      <c:catAx>
        <c:axId val="744534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Åldersgrupper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4537488"/>
        <c:crosses val="autoZero"/>
        <c:auto val="1"/>
        <c:lblAlgn val="ctr"/>
        <c:lblOffset val="100"/>
        <c:noMultiLvlLbl val="0"/>
      </c:catAx>
      <c:valAx>
        <c:axId val="74453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 fall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453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EAC78-40D1-42DD-8500-5DBCFAD19CE6}" type="datetimeFigureOut">
              <a:rPr lang="sv-SE" smtClean="0"/>
              <a:t>2021-04-20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21BB-02BC-4DBC-9892-3DCC44D1CD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23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E2E68-A8F4-401B-9D1A-0B45ACCD481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9168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21BB-02BC-4DBC-9892-3DCC44D1CD20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529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21BB-02BC-4DBC-9892-3DCC44D1CD2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347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21BB-02BC-4DBC-9892-3DCC44D1CD2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693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21BB-02BC-4DBC-9892-3DCC44D1CD2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23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21BB-02BC-4DBC-9892-3DCC44D1CD2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02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21BB-02BC-4DBC-9892-3DCC44D1CD2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207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21BB-02BC-4DBC-9892-3DCC44D1CD2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4318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Norge grupper Österrike Sydafrikanska varianten i vissa områden – extra Pfizer dit - utvärderas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032-8F8F-4206-AA3A-FE7BD0170CF4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00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21BB-02BC-4DBC-9892-3DCC44D1CD20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2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5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adig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989120"/>
            <a:ext cx="10465200" cy="383224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27623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2021-04-20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384427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720000"/>
            <a:ext cx="6172200" cy="500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2021-04-20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70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719999"/>
            <a:ext cx="6172200" cy="500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2021-04-20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22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ande sida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EE42B0-40C2-4A08-B5D7-E8945B1CDD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357191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2F2F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63F0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5" name="Platshållare för rubrik 1">
            <a:extLst>
              <a:ext uri="{FF2B5EF4-FFF2-40B4-BE49-F238E27FC236}">
                <a16:creationId xmlns:a16="http://schemas.microsoft.com/office/drawing/2014/main" id="{5F48E044-19D2-4746-A4C6-A0FFD4A78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000" y="991517"/>
            <a:ext cx="9673200" cy="36686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sz="1800"/>
            </a:lvl1pPr>
          </a:lstStyle>
          <a:p>
            <a:r>
              <a:rPr lang="sv-SE"/>
              <a:t>Skriv in </a:t>
            </a:r>
            <a:r>
              <a:rPr lang="sv-SE" err="1"/>
              <a:t>ev</a:t>
            </a:r>
            <a:r>
              <a:rPr lang="sv-SE"/>
              <a:t> hänvisningar för mer information </a:t>
            </a:r>
            <a:br>
              <a:rPr lang="sv-SE"/>
            </a:br>
            <a:r>
              <a:rPr lang="sv-SE"/>
              <a:t>eller tacka för uppmärksamheten av ditt föredrag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4011B16-6046-4ADB-80C0-47BA9E7C7606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1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8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7977"/>
            <a:ext cx="1944053" cy="74676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3999" y="1569719"/>
            <a:ext cx="104652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fld id="{93979412-D361-406D-A194-319B192BD2D7}" type="datetimeFigureOut">
              <a:rPr lang="sv-SE" smtClean="0"/>
              <a:pPr algn="ctr"/>
              <a:t>2021-04-20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53823" y="653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899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4" r:id="rId3"/>
    <p:sldLayoutId id="2147483668" r:id="rId4"/>
    <p:sldLayoutId id="2147483669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1500809"/>
            <a:ext cx="12192000" cy="3882831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3019" y="1776955"/>
            <a:ext cx="5726522" cy="4757997"/>
          </a:xfrm>
          <a:prstGeom prst="rect">
            <a:avLst/>
          </a:prstGeom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406800" y="5548950"/>
            <a:ext cx="5823312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endParaRPr lang="sv-SE" sz="2200" dirty="0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606" y="139740"/>
            <a:ext cx="3829050" cy="146685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FB0D34E-A546-4D1D-8C13-BC6BF08C5E40}"/>
              </a:ext>
            </a:extLst>
          </p:cNvPr>
          <p:cNvSpPr txBox="1"/>
          <p:nvPr/>
        </p:nvSpPr>
        <p:spPr>
          <a:xfrm>
            <a:off x="406800" y="5674407"/>
            <a:ext cx="595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+mj-lt"/>
              </a:rPr>
              <a:t>Livesändning</a:t>
            </a:r>
            <a:br>
              <a:rPr lang="sv-SE" sz="2000" dirty="0">
                <a:latin typeface="+mj-lt"/>
              </a:rPr>
            </a:br>
            <a:r>
              <a:rPr lang="sv-SE" sz="1600" dirty="0">
                <a:latin typeface="+mj-lt"/>
              </a:rPr>
              <a:t>21 april 2021</a:t>
            </a:r>
          </a:p>
        </p:txBody>
      </p:sp>
    </p:spTree>
    <p:extLst>
      <p:ext uri="{BB962C8B-B14F-4D97-AF65-F5344CB8AC3E}">
        <p14:creationId xmlns:p14="http://schemas.microsoft.com/office/powerpoint/2010/main" val="78993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F1D907-7C07-487C-8C31-8D35A04F5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Vaccinationer v 16-17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187FCD-756E-4B44-A77C-7EC93837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569719"/>
            <a:ext cx="7039924" cy="4251643"/>
          </a:xfrm>
        </p:spPr>
        <p:txBody>
          <a:bodyPr/>
          <a:lstStyle/>
          <a:p>
            <a:r>
              <a:rPr lang="sv-SE" dirty="0"/>
              <a:t>Fas 2</a:t>
            </a:r>
          </a:p>
          <a:p>
            <a:pPr lvl="1"/>
            <a:r>
              <a:rPr lang="sv-SE" dirty="0"/>
              <a:t>65+ (from v 15)</a:t>
            </a:r>
          </a:p>
          <a:p>
            <a:pPr lvl="1"/>
            <a:r>
              <a:rPr lang="sv-SE" dirty="0"/>
              <a:t>Individer med LSS-beslut (v 16)</a:t>
            </a:r>
          </a:p>
          <a:p>
            <a:pPr lvl="1"/>
            <a:r>
              <a:rPr lang="sv-SE" dirty="0"/>
              <a:t>H/s-personal </a:t>
            </a:r>
            <a:r>
              <a:rPr lang="sv-SE" dirty="0" err="1"/>
              <a:t>inkl</a:t>
            </a:r>
            <a:r>
              <a:rPr lang="sv-SE" dirty="0"/>
              <a:t> tandvård, omsorgspersonal, LSS-personal (v 17)</a:t>
            </a:r>
          </a:p>
          <a:p>
            <a:r>
              <a:rPr lang="sv-SE" dirty="0"/>
              <a:t>Fas 3 </a:t>
            </a:r>
          </a:p>
          <a:p>
            <a:pPr lvl="1"/>
            <a:r>
              <a:rPr lang="sv-SE" dirty="0"/>
              <a:t> bokning öppnar denna vecka för 60-64 år</a:t>
            </a:r>
          </a:p>
        </p:txBody>
      </p:sp>
    </p:spTree>
    <p:extLst>
      <p:ext uri="{BB962C8B-B14F-4D97-AF65-F5344CB8AC3E}">
        <p14:creationId xmlns:p14="http://schemas.microsoft.com/office/powerpoint/2010/main" val="275611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6ABB8A-248B-4E39-B42F-71F08ECB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Besked FOHM </a:t>
            </a:r>
            <a:r>
              <a:rPr lang="sv-SE" dirty="0" err="1"/>
              <a:t>ang</a:t>
            </a:r>
            <a:r>
              <a:rPr lang="sv-SE" dirty="0"/>
              <a:t> Astra Zeneca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FFF476-1958-4207-ADDF-486A5E244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989120"/>
            <a:ext cx="6626564" cy="3832243"/>
          </a:xfrm>
        </p:spPr>
        <p:txBody>
          <a:bodyPr/>
          <a:lstStyle/>
          <a:p>
            <a:r>
              <a:rPr lang="sv-SE" dirty="0"/>
              <a:t>Målgrupp fortsatt 65 år och äldre</a:t>
            </a:r>
          </a:p>
          <a:p>
            <a:r>
              <a:rPr lang="sv-SE" dirty="0"/>
              <a:t>Yngre än 65 år som fått dos 1 – dos 2 med </a:t>
            </a:r>
            <a:r>
              <a:rPr lang="sv-SE" dirty="0" err="1"/>
              <a:t>mRNA</a:t>
            </a:r>
            <a:r>
              <a:rPr lang="sv-SE" dirty="0"/>
              <a:t>-vaccin inom 12-15 veckor efter AZ-vaccination</a:t>
            </a:r>
          </a:p>
          <a:p>
            <a:r>
              <a:rPr lang="sv-SE" dirty="0"/>
              <a:t>I RJH 3800 individer, vaccinationer tidigast from v 19 med </a:t>
            </a:r>
            <a:r>
              <a:rPr lang="sv-SE" dirty="0" err="1"/>
              <a:t>mRNA</a:t>
            </a:r>
            <a:r>
              <a:rPr lang="sv-SE" dirty="0"/>
              <a:t>-vaccin som dos 2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126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Lägesrapport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34AD29F-4776-4997-82E3-C787CE62D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3202011"/>
            <a:ext cx="9486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3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DAB24-32CF-4164-B515-682202A3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20000"/>
            <a:ext cx="6538882" cy="648000"/>
          </a:xfrm>
        </p:spPr>
        <p:txBody>
          <a:bodyPr/>
          <a:lstStyle/>
          <a:p>
            <a:r>
              <a:rPr lang="sv-SE" dirty="0"/>
              <a:t>Andel vaccinerade 65 år och äldre t o m v 15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FF456C-EADD-4BA0-A50A-7788521EF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400" y="2036669"/>
            <a:ext cx="10465200" cy="42516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51460" indent="-251460"/>
            <a:r>
              <a:rPr lang="sv-SE" dirty="0">
                <a:latin typeface="Calibri"/>
                <a:cs typeface="Calibri"/>
              </a:rPr>
              <a:t>25945 personer är vaccinerade av totalt 31026 = </a:t>
            </a:r>
            <a:r>
              <a:rPr lang="sv-SE" dirty="0">
                <a:highlight>
                  <a:srgbClr val="FFFF00"/>
                </a:highlight>
                <a:latin typeface="Calibri"/>
                <a:cs typeface="Calibri"/>
              </a:rPr>
              <a:t>84 %</a:t>
            </a:r>
          </a:p>
          <a:p>
            <a:pPr marL="503460" lvl="1" indent="-251460"/>
            <a:r>
              <a:rPr lang="sv-SE" dirty="0">
                <a:latin typeface="Calibri"/>
                <a:cs typeface="Calibri"/>
              </a:rPr>
              <a:t>Ragunda 80 %</a:t>
            </a:r>
          </a:p>
          <a:p>
            <a:pPr marL="503460" lvl="1" indent="-251460"/>
            <a:r>
              <a:rPr lang="sv-SE" dirty="0">
                <a:latin typeface="Calibri"/>
                <a:cs typeface="Calibri"/>
              </a:rPr>
              <a:t>Bräcke 74 %</a:t>
            </a:r>
          </a:p>
          <a:p>
            <a:pPr marL="503460" lvl="1" indent="-251460"/>
            <a:r>
              <a:rPr lang="sv-SE" dirty="0">
                <a:latin typeface="Calibri"/>
                <a:cs typeface="Calibri"/>
              </a:rPr>
              <a:t>Krokom 88 %</a:t>
            </a:r>
          </a:p>
          <a:p>
            <a:pPr marL="503460" lvl="1" indent="-251460"/>
            <a:r>
              <a:rPr lang="sv-SE" dirty="0">
                <a:latin typeface="Calibri"/>
                <a:cs typeface="Calibri"/>
              </a:rPr>
              <a:t>Strömsund 73 %</a:t>
            </a:r>
          </a:p>
          <a:p>
            <a:pPr marL="503460" lvl="1" indent="-251460"/>
            <a:r>
              <a:rPr lang="sv-SE" dirty="0">
                <a:latin typeface="Calibri"/>
                <a:cs typeface="Calibri"/>
              </a:rPr>
              <a:t>Åre 72 %</a:t>
            </a:r>
          </a:p>
          <a:p>
            <a:pPr marL="503460" lvl="1" indent="-251460"/>
            <a:r>
              <a:rPr lang="sv-SE" dirty="0">
                <a:latin typeface="Calibri"/>
                <a:cs typeface="Calibri"/>
              </a:rPr>
              <a:t>Berg 84 %</a:t>
            </a:r>
          </a:p>
          <a:p>
            <a:pPr marL="503460" lvl="1" indent="-251460"/>
            <a:r>
              <a:rPr lang="sv-SE" dirty="0">
                <a:latin typeface="Calibri"/>
                <a:cs typeface="Calibri"/>
              </a:rPr>
              <a:t>Härjedalen 87 %</a:t>
            </a:r>
          </a:p>
          <a:p>
            <a:pPr marL="503460" lvl="1" indent="-251460"/>
            <a:r>
              <a:rPr lang="sv-SE" dirty="0">
                <a:latin typeface="Calibri"/>
                <a:cs typeface="Calibri"/>
              </a:rPr>
              <a:t>Östersund 85 %</a:t>
            </a:r>
          </a:p>
          <a:p>
            <a:pPr marL="251460" indent="-251460"/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79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5404E3-EC52-41B6-87EB-69984E75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20000"/>
            <a:ext cx="6210300" cy="648000"/>
          </a:xfrm>
        </p:spPr>
        <p:txBody>
          <a:bodyPr/>
          <a:lstStyle/>
          <a:p>
            <a:r>
              <a:rPr lang="sv-SE" dirty="0"/>
              <a:t>Skepticism och oro kring biverkningar av vaccin?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CD5AEA28-A69C-4748-BEBE-132047834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146" y="2645732"/>
            <a:ext cx="6210300" cy="3771900"/>
          </a:xfr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7C12F27-4311-41FE-9F30-A6A91B5DB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530" y="3305750"/>
            <a:ext cx="3699128" cy="29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3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91B0B7-08FD-4142-8C50-8B18970D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Kasserade doser</a:t>
            </a:r>
          </a:p>
        </p:txBody>
      </p:sp>
      <p:pic>
        <p:nvPicPr>
          <p:cNvPr id="4" name="Bildobjekt 4" descr="En bild som visar bord&#10;&#10;Automatiskt genererad beskrivning">
            <a:extLst>
              <a:ext uri="{FF2B5EF4-FFF2-40B4-BE49-F238E27FC236}">
                <a16:creationId xmlns:a16="http://schemas.microsoft.com/office/drawing/2014/main" id="{ABEA7F6B-C93F-4CAF-B508-8CA364437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104" y="1713801"/>
            <a:ext cx="6562725" cy="4294157"/>
          </a:xfrm>
        </p:spPr>
      </p:pic>
    </p:spTree>
    <p:extLst>
      <p:ext uri="{BB962C8B-B14F-4D97-AF65-F5344CB8AC3E}">
        <p14:creationId xmlns:p14="http://schemas.microsoft.com/office/powerpoint/2010/main" val="2244634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699CD5-4B2E-4C08-A509-1FB1E736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 3 – vidare planering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935C3B-1AE3-4529-812E-96D01841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978683"/>
            <a:ext cx="4727176" cy="4251643"/>
          </a:xfrm>
        </p:spPr>
        <p:txBody>
          <a:bodyPr/>
          <a:lstStyle/>
          <a:p>
            <a:r>
              <a:rPr lang="sv-SE" dirty="0"/>
              <a:t>Grupper:</a:t>
            </a:r>
          </a:p>
          <a:p>
            <a:pPr lvl="1"/>
            <a:r>
              <a:rPr lang="sv-SE" dirty="0"/>
              <a:t>60-64 år – med/utan risktillhörighet</a:t>
            </a:r>
          </a:p>
          <a:p>
            <a:pPr marL="252000" lvl="1" indent="0">
              <a:buNone/>
            </a:pPr>
            <a:r>
              <a:rPr lang="sv-SE" dirty="0"/>
              <a:t> (8000 </a:t>
            </a:r>
            <a:r>
              <a:rPr lang="sv-SE" dirty="0" err="1"/>
              <a:t>ind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18-59 år med riskgruppstillhörighet</a:t>
            </a:r>
          </a:p>
          <a:p>
            <a:pPr marL="252000" lvl="1" indent="0">
              <a:buNone/>
            </a:pPr>
            <a:r>
              <a:rPr lang="sv-SE" dirty="0"/>
              <a:t> (9-11000 </a:t>
            </a:r>
            <a:r>
              <a:rPr lang="sv-SE" dirty="0" err="1"/>
              <a:t>ind</a:t>
            </a:r>
            <a:r>
              <a:rPr lang="sv-SE" dirty="0"/>
              <a:t>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21D82FF-27EB-401F-9BD9-74916F07A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583" y="3152301"/>
            <a:ext cx="5977766" cy="30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08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69FA0E-1BE4-4FF4-8586-816C8E24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 3 –riskgrupper FOHM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25AACF-8A94-45F4-82B7-FA70EE6AE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71" y="3232237"/>
            <a:ext cx="6359822" cy="307802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3EB6935-347E-4C57-AE49-15F6EE53E153}"/>
              </a:ext>
            </a:extLst>
          </p:cNvPr>
          <p:cNvSpPr txBox="1"/>
          <p:nvPr/>
        </p:nvSpPr>
        <p:spPr>
          <a:xfrm>
            <a:off x="864000" y="1871662"/>
            <a:ext cx="43341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Utgår från </a:t>
            </a:r>
            <a:r>
              <a:rPr lang="sv-SE" dirty="0" err="1"/>
              <a:t>FOHMs</a:t>
            </a:r>
            <a:r>
              <a:rPr lang="sv-SE" dirty="0"/>
              <a:t> lista – olika tillämpningar</a:t>
            </a:r>
          </a:p>
          <a:p>
            <a:endParaRPr lang="sv-SE" dirty="0"/>
          </a:p>
          <a:p>
            <a:r>
              <a:rPr lang="sv-SE" dirty="0"/>
              <a:t>RJH i samarbete med flera andra regioner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gemensam beskrivning/info 1177.se, gemensamma </a:t>
            </a:r>
            <a:r>
              <a:rPr lang="sv-SE" dirty="0" err="1"/>
              <a:t>triagefrågor</a:t>
            </a:r>
            <a:r>
              <a:rPr lang="sv-SE" dirty="0"/>
              <a:t> kombinerat med tillitsbaserad bokning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591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A83E2-558D-411B-9948-4869F9CD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20000"/>
            <a:ext cx="6801929" cy="648000"/>
          </a:xfrm>
        </p:spPr>
        <p:txBody>
          <a:bodyPr/>
          <a:lstStyle/>
          <a:p>
            <a:r>
              <a:rPr lang="sv-SE" sz="3600" dirty="0"/>
              <a:t>Vaccinationsstrategier i EU/EES (rapport 29/3 2021 ECDC)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A7695C-F3B8-4C70-BAF2-72C0B4F39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095812"/>
            <a:ext cx="7578543" cy="4251643"/>
          </a:xfrm>
        </p:spPr>
        <p:txBody>
          <a:bodyPr>
            <a:normAutofit fontScale="92500" lnSpcReduction="10000"/>
          </a:bodyPr>
          <a:lstStyle/>
          <a:p>
            <a:r>
              <a:rPr lang="sv-SE" i="1" dirty="0"/>
              <a:t>Genomgående prioritering av äldre </a:t>
            </a:r>
            <a:r>
              <a:rPr lang="sv-SE" dirty="0"/>
              <a:t>– varierande åldersgräns</a:t>
            </a:r>
          </a:p>
          <a:p>
            <a:pPr lvl="1"/>
            <a:r>
              <a:rPr lang="sv-SE" dirty="0"/>
              <a:t>2-16 faser i vaccinationsprocessen</a:t>
            </a:r>
          </a:p>
          <a:p>
            <a:pPr lvl="1"/>
            <a:r>
              <a:rPr lang="sv-SE" dirty="0"/>
              <a:t>Genomgående </a:t>
            </a:r>
            <a:r>
              <a:rPr lang="sv-SE" dirty="0" err="1"/>
              <a:t>LTCFs</a:t>
            </a:r>
            <a:r>
              <a:rPr lang="sv-SE" dirty="0"/>
              <a:t> inledningsvis (</a:t>
            </a:r>
            <a:r>
              <a:rPr lang="sv-SE" dirty="0" err="1"/>
              <a:t>personal+boende</a:t>
            </a:r>
            <a:r>
              <a:rPr lang="sv-SE" dirty="0"/>
              <a:t>), </a:t>
            </a:r>
          </a:p>
          <a:p>
            <a:pPr lvl="1"/>
            <a:r>
              <a:rPr lang="sv-SE" dirty="0"/>
              <a:t>Ålderskohorter (äldst först men olika gränser i inledande faser 60-80+)</a:t>
            </a:r>
          </a:p>
          <a:p>
            <a:pPr lvl="1"/>
            <a:r>
              <a:rPr lang="sv-SE" dirty="0"/>
              <a:t>Riskgrupper </a:t>
            </a:r>
          </a:p>
          <a:p>
            <a:pPr lvl="1"/>
            <a:r>
              <a:rPr lang="sv-SE" dirty="0"/>
              <a:t>Hälso-&amp; sjukvårdspersonal ofta inkluderade i fas 1-3</a:t>
            </a:r>
          </a:p>
          <a:p>
            <a:pPr lvl="1"/>
            <a:r>
              <a:rPr lang="sv-SE" dirty="0"/>
              <a:t>Socialt utsatta grupper</a:t>
            </a:r>
          </a:p>
          <a:p>
            <a:r>
              <a:rPr lang="sv-SE" i="1" dirty="0"/>
              <a:t>Justeringar </a:t>
            </a:r>
            <a:r>
              <a:rPr lang="sv-SE" dirty="0"/>
              <a:t>längs med vägen</a:t>
            </a:r>
            <a:endParaRPr lang="sv-SE" i="1" dirty="0"/>
          </a:p>
          <a:p>
            <a:pPr lvl="1"/>
            <a:r>
              <a:rPr lang="sv-SE" dirty="0"/>
              <a:t>Lokala faktorer – katastroftillstånd (Kroatien), samhällsviktiga funktioner (Malta, Tyskland, Frankrike, Portugal), smittläge (Norge, Österrike), ålder (Sverige, Danmark, Spanien)</a:t>
            </a:r>
          </a:p>
        </p:txBody>
      </p:sp>
    </p:spTree>
    <p:extLst>
      <p:ext uri="{BB962C8B-B14F-4D97-AF65-F5344CB8AC3E}">
        <p14:creationId xmlns:p14="http://schemas.microsoft.com/office/powerpoint/2010/main" val="4223229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8EB2C3-8B7E-43DA-B218-AC7E10F5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20000"/>
            <a:ext cx="6192783" cy="648000"/>
          </a:xfrm>
        </p:spPr>
        <p:txBody>
          <a:bodyPr/>
          <a:lstStyle/>
          <a:p>
            <a:r>
              <a:rPr lang="sv-SE" dirty="0"/>
              <a:t>Vaccinationsstrategier EU/EES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A4BE501-A8D2-4ED9-864D-530B3F332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3039" y="2390572"/>
            <a:ext cx="3687553" cy="3903780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2257840-3C25-4719-9A2E-CA5664693D82}"/>
              </a:ext>
            </a:extLst>
          </p:cNvPr>
          <p:cNvSpPr txBox="1"/>
          <p:nvPr/>
        </p:nvSpPr>
        <p:spPr>
          <a:xfrm>
            <a:off x="900446" y="1654638"/>
            <a:ext cx="48105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Vaccin i användning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Genomgående </a:t>
            </a:r>
            <a:r>
              <a:rPr lang="sv-SE" b="1" dirty="0"/>
              <a:t>Pfizer</a:t>
            </a:r>
            <a:r>
              <a:rPr lang="sv-SE" dirty="0"/>
              <a:t> (övervägande), </a:t>
            </a:r>
            <a:r>
              <a:rPr lang="sv-SE" b="1" dirty="0"/>
              <a:t>Moderna</a:t>
            </a:r>
            <a:r>
              <a:rPr lang="sv-SE" dirty="0"/>
              <a:t>, </a:t>
            </a:r>
            <a:r>
              <a:rPr lang="sv-SE" b="1" dirty="0"/>
              <a:t>Astra Zeneca </a:t>
            </a:r>
            <a:r>
              <a:rPr lang="sv-SE" dirty="0"/>
              <a:t>(Danmark stoppat)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Ungern: </a:t>
            </a:r>
            <a:r>
              <a:rPr lang="sv-SE" b="1" dirty="0"/>
              <a:t>Sputnik</a:t>
            </a:r>
            <a:r>
              <a:rPr lang="sv-SE" dirty="0"/>
              <a:t>, </a:t>
            </a:r>
            <a:r>
              <a:rPr lang="sv-SE" b="1" dirty="0" err="1"/>
              <a:t>Sinopharm</a:t>
            </a:r>
            <a:endParaRPr lang="sv-SE" b="1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5500B08-6050-4EDB-AABB-AA3C4D4A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32" y="3829095"/>
            <a:ext cx="4494765" cy="230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Lägesbild corona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2090AB-CB83-441D-B3D9-94C8D5CDF8A5}"/>
              </a:ext>
            </a:extLst>
          </p:cNvPr>
          <p:cNvSpPr txBox="1">
            <a:spLocks/>
          </p:cNvSpPr>
          <p:nvPr/>
        </p:nvSpPr>
        <p:spPr>
          <a:xfrm>
            <a:off x="863400" y="1296808"/>
            <a:ext cx="10465200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Micael Widerström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232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B3C50F-B196-448D-B969-64FD1D78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Vaccinationsstrategier EU/EES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2C71F8-A276-4FCD-AF49-640DD6066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569719"/>
            <a:ext cx="7090028" cy="425164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Extra doser – 27 länder använder alla hela doser som nås ur vial</a:t>
            </a:r>
          </a:p>
          <a:p>
            <a:r>
              <a:rPr lang="sv-SE" i="1" dirty="0"/>
              <a:t>Dosintervall</a:t>
            </a:r>
          </a:p>
          <a:p>
            <a:pPr lvl="1"/>
            <a:r>
              <a:rPr lang="sv-SE" dirty="0"/>
              <a:t>Ett tiotal länder har förlängt intervall för </a:t>
            </a:r>
            <a:r>
              <a:rPr lang="sv-SE" dirty="0" err="1"/>
              <a:t>mRNAvacciner</a:t>
            </a:r>
            <a:r>
              <a:rPr lang="sv-SE" dirty="0"/>
              <a:t> – fler får dos 1 snabbt</a:t>
            </a:r>
          </a:p>
          <a:p>
            <a:pPr lvl="1"/>
            <a:r>
              <a:rPr lang="sv-SE" dirty="0"/>
              <a:t>21 dagar-12 v för Pfizer</a:t>
            </a:r>
          </a:p>
          <a:p>
            <a:r>
              <a:rPr lang="sv-SE" i="1" dirty="0"/>
              <a:t>Genomgången Covid-19</a:t>
            </a:r>
          </a:p>
          <a:p>
            <a:pPr lvl="1"/>
            <a:r>
              <a:rPr lang="sv-SE" dirty="0"/>
              <a:t>De flesta länder rekommenderar samma vaccinationsregim oavsett genomgången infektion</a:t>
            </a:r>
          </a:p>
          <a:p>
            <a:pPr lvl="1"/>
            <a:r>
              <a:rPr lang="sv-SE" dirty="0"/>
              <a:t>1 dos – 7 länder (Norge, Spanien, Frankrike </a:t>
            </a:r>
            <a:r>
              <a:rPr lang="sv-SE" dirty="0" err="1"/>
              <a:t>mfl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Vaccination rekommenderas ej (Island)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9907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846B3A-25A0-45EB-AD51-C3F98E956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Vaccinationsstrategier EU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C3E23B-67F2-4A04-A8AF-EDD186FA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569719"/>
            <a:ext cx="7403179" cy="4251643"/>
          </a:xfrm>
        </p:spPr>
        <p:txBody>
          <a:bodyPr/>
          <a:lstStyle/>
          <a:p>
            <a:r>
              <a:rPr lang="sv-SE" dirty="0"/>
              <a:t>Mål för vaccinationsprogram</a:t>
            </a:r>
          </a:p>
          <a:p>
            <a:pPr lvl="1"/>
            <a:r>
              <a:rPr lang="sv-SE" dirty="0"/>
              <a:t>Alla länder har nationella vaccinationsstrategier</a:t>
            </a:r>
          </a:p>
          <a:p>
            <a:pPr lvl="1"/>
            <a:r>
              <a:rPr lang="sv-SE" dirty="0"/>
              <a:t>Ej obligatorisk vaccination i något land </a:t>
            </a:r>
          </a:p>
          <a:p>
            <a:pPr lvl="1"/>
            <a:r>
              <a:rPr lang="sv-SE" dirty="0"/>
              <a:t>EU-gemensamt januari 2021 80% av 80 år och äldre , 80% av hälso-&amp; sjukvårdspersonal/omsorgspersonal 31/3 2021, 70% av vuxna befolkningen</a:t>
            </a:r>
          </a:p>
          <a:p>
            <a:pPr lvl="1"/>
            <a:r>
              <a:rPr lang="sv-SE" dirty="0"/>
              <a:t>Sverige uppdaterat mål:</a:t>
            </a:r>
          </a:p>
          <a:p>
            <a:pPr lvl="2"/>
            <a:r>
              <a:rPr lang="sv-SE" dirty="0"/>
              <a:t>16/5 80% av 65 år och äldre</a:t>
            </a:r>
          </a:p>
          <a:p>
            <a:pPr lvl="2"/>
            <a:r>
              <a:rPr lang="sv-SE" dirty="0"/>
              <a:t>15/8 70% av vuxna befolkningen (justerbart utifrån leveranser)</a:t>
            </a:r>
          </a:p>
        </p:txBody>
      </p:sp>
    </p:spTree>
    <p:extLst>
      <p:ext uri="{BB962C8B-B14F-4D97-AF65-F5344CB8AC3E}">
        <p14:creationId xmlns:p14="http://schemas.microsoft.com/office/powerpoint/2010/main" val="3421672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FC9818-73A7-45E9-8EC3-C80A16A5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Covid-19-vaccinationer framåt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4040BC-FFC1-4DA4-91F8-4E34254AD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569719"/>
            <a:ext cx="6789404" cy="4251643"/>
          </a:xfrm>
        </p:spPr>
        <p:txBody>
          <a:bodyPr/>
          <a:lstStyle/>
          <a:p>
            <a:r>
              <a:rPr lang="sv-SE" dirty="0"/>
              <a:t>Sannolikt behov av </a:t>
            </a:r>
            <a:r>
              <a:rPr lang="sv-SE" dirty="0" err="1"/>
              <a:t>boosterdoser</a:t>
            </a:r>
            <a:endParaRPr lang="sv-SE" dirty="0"/>
          </a:p>
          <a:p>
            <a:pPr lvl="1"/>
            <a:r>
              <a:rPr lang="sv-SE" dirty="0"/>
              <a:t>Barn/ungdomar?</a:t>
            </a:r>
          </a:p>
          <a:p>
            <a:pPr lvl="1"/>
            <a:r>
              <a:rPr lang="sv-SE" dirty="0"/>
              <a:t>Variantspecifika vaccin</a:t>
            </a:r>
          </a:p>
          <a:p>
            <a:pPr lvl="1"/>
            <a:r>
              <a:rPr lang="sv-SE" dirty="0" err="1"/>
              <a:t>Multivalenta</a:t>
            </a:r>
            <a:r>
              <a:rPr lang="sv-SE" dirty="0"/>
              <a:t> vaccin</a:t>
            </a:r>
          </a:p>
          <a:p>
            <a:r>
              <a:rPr lang="sv-SE" dirty="0"/>
              <a:t>Beslut RKL att skapa en långsiktig organisation för vaccinationer </a:t>
            </a:r>
            <a:r>
              <a:rPr lang="sv-SE" dirty="0" err="1"/>
              <a:t>inkl</a:t>
            </a:r>
            <a:r>
              <a:rPr lang="sv-SE" dirty="0"/>
              <a:t> säsongsinfluensa, pneumokocker, Covid-19 samt </a:t>
            </a:r>
            <a:r>
              <a:rPr lang="sv-SE" dirty="0" err="1"/>
              <a:t>ev</a:t>
            </a:r>
            <a:r>
              <a:rPr lang="sv-SE" dirty="0"/>
              <a:t> tillkommande infektioner</a:t>
            </a:r>
          </a:p>
          <a:p>
            <a:r>
              <a:rPr lang="sv-SE" dirty="0"/>
              <a:t>SLV fortsätter sitt arbete över semesterperioden </a:t>
            </a:r>
          </a:p>
        </p:txBody>
      </p:sp>
    </p:spTree>
    <p:extLst>
      <p:ext uri="{BB962C8B-B14F-4D97-AF65-F5344CB8AC3E}">
        <p14:creationId xmlns:p14="http://schemas.microsoft.com/office/powerpoint/2010/main" val="3929065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36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369DF6D-1D24-4ED4-BD5C-85D95BA39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69" y="778436"/>
            <a:ext cx="7911070" cy="530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F1DB07-018D-411D-9840-7C6AF1A5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75" y="402230"/>
            <a:ext cx="10465200" cy="648000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Lägesbild covid-19 RJH v 38- v15 </a:t>
            </a:r>
            <a:r>
              <a:rPr lang="sv-SE" sz="3100" dirty="0"/>
              <a:t>						</a:t>
            </a:r>
            <a:endParaRPr lang="sv-SE" sz="1900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263F2464-B65C-492A-B8E7-6AA3234EB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8163" y="3294345"/>
            <a:ext cx="4653180" cy="238085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Stor belastning sjukvården 20/4</a:t>
            </a:r>
          </a:p>
          <a:p>
            <a:r>
              <a:rPr lang="sv-SE" dirty="0"/>
              <a:t>IVA 5 fall</a:t>
            </a:r>
          </a:p>
          <a:p>
            <a:r>
              <a:rPr lang="sv-SE" dirty="0"/>
              <a:t>Inf 11 fall</a:t>
            </a:r>
          </a:p>
          <a:p>
            <a:r>
              <a:rPr lang="sv-SE" dirty="0" err="1"/>
              <a:t>Lungklin</a:t>
            </a:r>
            <a:r>
              <a:rPr lang="sv-SE" dirty="0"/>
              <a:t> 10 fall</a:t>
            </a:r>
          </a:p>
          <a:p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CFB0F20-8A6E-49B0-B209-7E893AB8613A}"/>
              </a:ext>
            </a:extLst>
          </p:cNvPr>
          <p:cNvSpPr txBox="1"/>
          <p:nvPr/>
        </p:nvSpPr>
        <p:spPr>
          <a:xfrm>
            <a:off x="1978702" y="6190938"/>
            <a:ext cx="431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7,3% jfr 13,6 % nationellt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C139481-8C2E-4AD3-B803-8933CF573980}"/>
              </a:ext>
            </a:extLst>
          </p:cNvPr>
          <p:cNvGraphicFramePr>
            <a:graphicFrameLocks/>
          </p:cNvGraphicFramePr>
          <p:nvPr/>
        </p:nvGraphicFramePr>
        <p:xfrm>
          <a:off x="437275" y="1182805"/>
          <a:ext cx="6474163" cy="474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576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FC5EDC-D64D-431C-B983-C2D366AC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20000"/>
            <a:ext cx="7215288" cy="648000"/>
          </a:xfrm>
        </p:spPr>
        <p:txBody>
          <a:bodyPr/>
          <a:lstStyle/>
          <a:p>
            <a:r>
              <a:rPr lang="sv-SE" dirty="0"/>
              <a:t>Antal tester egenprovtagning och antigen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1D115B6-D9F8-48CB-9011-05CF9B04A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13" y="2836476"/>
            <a:ext cx="4334301" cy="3603891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BA4D214-941C-4FA7-8713-55EB42FAA7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466173"/>
              </p:ext>
            </p:extLst>
          </p:nvPr>
        </p:nvGraphicFramePr>
        <p:xfrm>
          <a:off x="5678704" y="2971545"/>
          <a:ext cx="4216857" cy="3468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579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92B8DD-F67E-4C9F-AA42-7A17F973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36" y="396000"/>
            <a:ext cx="7728855" cy="648000"/>
          </a:xfrm>
        </p:spPr>
        <p:txBody>
          <a:bodyPr/>
          <a:lstStyle/>
          <a:p>
            <a:r>
              <a:rPr lang="sv-SE" dirty="0"/>
              <a:t>Antal covid-19 fall v. 10-15 fördelat på åldersgrupper</a:t>
            </a:r>
            <a:br>
              <a:rPr lang="sv-SE" dirty="0"/>
            </a:br>
            <a:endParaRPr lang="sv-SE" dirty="0"/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8965745C-10FC-4E15-84B6-5A315AE9F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226123"/>
              </p:ext>
            </p:extLst>
          </p:nvPr>
        </p:nvGraphicFramePr>
        <p:xfrm>
          <a:off x="332509" y="1890433"/>
          <a:ext cx="9320060" cy="4247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6DFC86F0-A2A3-46D3-B858-A5FD96B13770}"/>
              </a:ext>
            </a:extLst>
          </p:cNvPr>
          <p:cNvSpPr txBox="1"/>
          <p:nvPr/>
        </p:nvSpPr>
        <p:spPr>
          <a:xfrm>
            <a:off x="332509" y="6138000"/>
            <a:ext cx="560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10 barn under 5 år, alla utom 1 hushållskontakt </a:t>
            </a:r>
          </a:p>
        </p:txBody>
      </p:sp>
    </p:spTree>
    <p:extLst>
      <p:ext uri="{BB962C8B-B14F-4D97-AF65-F5344CB8AC3E}">
        <p14:creationId xmlns:p14="http://schemas.microsoft.com/office/powerpoint/2010/main" val="395245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852634-140E-4122-9B71-8EACA5F1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57" y="351865"/>
            <a:ext cx="10465200" cy="648000"/>
          </a:xfrm>
        </p:spPr>
        <p:txBody>
          <a:bodyPr/>
          <a:lstStyle/>
          <a:p>
            <a:r>
              <a:rPr lang="sv-SE" dirty="0"/>
              <a:t>Fall v 15 RJH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37B6BCB5-3B40-46D9-ABBB-46587417BE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200629"/>
              </p:ext>
            </p:extLst>
          </p:nvPr>
        </p:nvGraphicFramePr>
        <p:xfrm>
          <a:off x="570945" y="1488380"/>
          <a:ext cx="8234852" cy="4829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120">
                  <a:extLst>
                    <a:ext uri="{9D8B030D-6E8A-4147-A177-3AD203B41FA5}">
                      <a16:colId xmlns:a16="http://schemas.microsoft.com/office/drawing/2014/main" val="4129523236"/>
                    </a:ext>
                  </a:extLst>
                </a:gridCol>
                <a:gridCol w="1589365">
                  <a:extLst>
                    <a:ext uri="{9D8B030D-6E8A-4147-A177-3AD203B41FA5}">
                      <a16:colId xmlns:a16="http://schemas.microsoft.com/office/drawing/2014/main" val="3100765648"/>
                    </a:ext>
                  </a:extLst>
                </a:gridCol>
                <a:gridCol w="2322937">
                  <a:extLst>
                    <a:ext uri="{9D8B030D-6E8A-4147-A177-3AD203B41FA5}">
                      <a16:colId xmlns:a16="http://schemas.microsoft.com/office/drawing/2014/main" val="1635437099"/>
                    </a:ext>
                  </a:extLst>
                </a:gridCol>
                <a:gridCol w="2241430">
                  <a:extLst>
                    <a:ext uri="{9D8B030D-6E8A-4147-A177-3AD203B41FA5}">
                      <a16:colId xmlns:a16="http://schemas.microsoft.com/office/drawing/2014/main" val="2906599113"/>
                    </a:ext>
                  </a:extLst>
                </a:gridCol>
              </a:tblGrid>
              <a:tr h="1262985">
                <a:tc>
                  <a:txBody>
                    <a:bodyPr/>
                    <a:lstStyle/>
                    <a:p>
                      <a:r>
                        <a:rPr lang="sv-SE" sz="2000" dirty="0"/>
                        <a:t>Kommun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V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Egna symtom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Hushållskontakt/</a:t>
                      </a:r>
                      <a:br>
                        <a:rPr lang="sv-SE" sz="2000" dirty="0"/>
                      </a:br>
                      <a:r>
                        <a:rPr lang="sv-SE" sz="2000" dirty="0"/>
                        <a:t>smittspårning arbetsplats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020177"/>
                  </a:ext>
                </a:extLst>
              </a:tr>
              <a:tr h="381833">
                <a:tc>
                  <a:txBody>
                    <a:bodyPr/>
                    <a:lstStyle/>
                    <a:p>
                      <a:r>
                        <a:rPr lang="sv-SE" sz="2000" dirty="0"/>
                        <a:t>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305846"/>
                  </a:ext>
                </a:extLst>
              </a:tr>
              <a:tr h="381833">
                <a:tc>
                  <a:txBody>
                    <a:bodyPr/>
                    <a:lstStyle/>
                    <a:p>
                      <a:r>
                        <a:rPr lang="sv-SE" sz="2000" dirty="0"/>
                        <a:t>Bräcke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6177"/>
                  </a:ext>
                </a:extLst>
              </a:tr>
              <a:tr h="381833">
                <a:tc>
                  <a:txBody>
                    <a:bodyPr/>
                    <a:lstStyle/>
                    <a:p>
                      <a:r>
                        <a:rPr lang="sv-SE" sz="2000" dirty="0"/>
                        <a:t>Härjedalen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776865"/>
                  </a:ext>
                </a:extLst>
              </a:tr>
              <a:tr h="381833">
                <a:tc>
                  <a:txBody>
                    <a:bodyPr/>
                    <a:lstStyle/>
                    <a:p>
                      <a:r>
                        <a:rPr lang="sv-SE" sz="2000" dirty="0"/>
                        <a:t>Krokom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998546"/>
                  </a:ext>
                </a:extLst>
              </a:tr>
              <a:tr h="381833">
                <a:tc>
                  <a:txBody>
                    <a:bodyPr/>
                    <a:lstStyle/>
                    <a:p>
                      <a:r>
                        <a:rPr lang="sv-SE" sz="2000" dirty="0"/>
                        <a:t>Ragunda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944402"/>
                  </a:ext>
                </a:extLst>
              </a:tr>
              <a:tr h="381833">
                <a:tc>
                  <a:txBody>
                    <a:bodyPr/>
                    <a:lstStyle/>
                    <a:p>
                      <a:r>
                        <a:rPr lang="sv-SE" sz="2000" dirty="0"/>
                        <a:t>Strömsund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966408"/>
                  </a:ext>
                </a:extLst>
              </a:tr>
              <a:tr h="381833">
                <a:tc>
                  <a:txBody>
                    <a:bodyPr/>
                    <a:lstStyle/>
                    <a:p>
                      <a:r>
                        <a:rPr lang="sv-SE" sz="2000" dirty="0"/>
                        <a:t>Åre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09046"/>
                  </a:ext>
                </a:extLst>
              </a:tr>
              <a:tr h="381833">
                <a:tc>
                  <a:txBody>
                    <a:bodyPr/>
                    <a:lstStyle/>
                    <a:p>
                      <a:r>
                        <a:rPr lang="sv-SE" sz="2000" dirty="0"/>
                        <a:t>Östersund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977015"/>
                  </a:ext>
                </a:extLst>
              </a:tr>
              <a:tr h="381833">
                <a:tc>
                  <a:txBody>
                    <a:bodyPr/>
                    <a:lstStyle/>
                    <a:p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196 (40%)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296 (60%)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16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18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F8F038-E255-4C68-AFBC-8CF4EDFA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Lägesbild v 15 RJH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457A7E-A35A-46DD-BE63-40EC5AE8D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538546"/>
            <a:ext cx="8893775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Fortsatt mycket hög smittspridning</a:t>
            </a:r>
          </a:p>
          <a:p>
            <a:r>
              <a:rPr lang="sv-SE" dirty="0"/>
              <a:t>Hög belastning på sjukvården – allvarligt läge</a:t>
            </a:r>
          </a:p>
          <a:p>
            <a:r>
              <a:rPr lang="sv-SE" dirty="0"/>
              <a:t>Följ rekommendationerna</a:t>
            </a:r>
          </a:p>
          <a:p>
            <a:endParaRPr lang="sv-SE" dirty="0"/>
          </a:p>
          <a:p>
            <a:r>
              <a:rPr lang="sv-SE" dirty="0"/>
              <a:t>Uppdaterade vägledningar senaste veckan</a:t>
            </a:r>
          </a:p>
          <a:p>
            <a:pPr lvl="1"/>
            <a:r>
              <a:rPr lang="sv-SE" dirty="0"/>
              <a:t>Användning av antigentester vid covid-19 </a:t>
            </a:r>
          </a:p>
          <a:p>
            <a:pPr lvl="1"/>
            <a:r>
              <a:rPr lang="sv-SE" dirty="0"/>
              <a:t>Vägledning för smittspårning av covid-19:  Asymtomatiska personer, som vaccinerats med sin första dos för minst tre veckor sedan, undantas från smittspårning och hemkarantän. Personal inom sjukvård/omsorg provtas </a:t>
            </a:r>
            <a:r>
              <a:rPr lang="sv-SE" dirty="0" err="1"/>
              <a:t>enl</a:t>
            </a:r>
            <a:r>
              <a:rPr lang="sv-SE" dirty="0"/>
              <a:t> lokala rutiner </a:t>
            </a:r>
          </a:p>
          <a:p>
            <a:pPr lvl="1"/>
            <a:r>
              <a:rPr lang="sv-SE" dirty="0"/>
              <a:t>Anpassningar av åtgärder efter vaccination (sociala kontakter, friare vardagsliv)</a:t>
            </a:r>
          </a:p>
        </p:txBody>
      </p:sp>
    </p:spTree>
    <p:extLst>
      <p:ext uri="{BB962C8B-B14F-4D97-AF65-F5344CB8AC3E}">
        <p14:creationId xmlns:p14="http://schemas.microsoft.com/office/powerpoint/2010/main" val="4552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6494063" cy="648000"/>
          </a:xfrm>
        </p:spPr>
        <p:txBody>
          <a:bodyPr/>
          <a:lstStyle/>
          <a:p>
            <a:r>
              <a:rPr lang="sv-SE" dirty="0"/>
              <a:t>Status gällande vaccinering mot covid-19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2090AB-CB83-441D-B3D9-94C8D5CDF8A5}"/>
              </a:ext>
            </a:extLst>
          </p:cNvPr>
          <p:cNvSpPr txBox="1">
            <a:spLocks/>
          </p:cNvSpPr>
          <p:nvPr/>
        </p:nvSpPr>
        <p:spPr>
          <a:xfrm>
            <a:off x="864000" y="2039758"/>
            <a:ext cx="10465200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Cornelia orhagen brusmark</a:t>
            </a:r>
          </a:p>
        </p:txBody>
      </p:sp>
    </p:spTree>
    <p:extLst>
      <p:ext uri="{BB962C8B-B14F-4D97-AF65-F5344CB8AC3E}">
        <p14:creationId xmlns:p14="http://schemas.microsoft.com/office/powerpoint/2010/main" val="3250935113"/>
      </p:ext>
    </p:extLst>
  </p:cSld>
  <p:clrMapOvr>
    <a:masterClrMapping/>
  </p:clrMapOvr>
</p:sld>
</file>

<file path=ppt/theme/theme1.xml><?xml version="1.0" encoding="utf-8"?>
<a:theme xmlns:a="http://schemas.openxmlformats.org/drawingml/2006/main" name="RJH">
  <a:themeElements>
    <a:clrScheme name="Region JH-0416">
      <a:dk1>
        <a:srgbClr val="000000"/>
      </a:dk1>
      <a:lt1>
        <a:srgbClr val="FFFFFF"/>
      </a:lt1>
      <a:dk2>
        <a:srgbClr val="A59C94"/>
      </a:dk2>
      <a:lt2>
        <a:srgbClr val="FFFFFF"/>
      </a:lt2>
      <a:accent1>
        <a:srgbClr val="97D700"/>
      </a:accent1>
      <a:accent2>
        <a:srgbClr val="E6F0F9"/>
      </a:accent2>
      <a:accent3>
        <a:srgbClr val="1C1C1C"/>
      </a:accent3>
      <a:accent4>
        <a:srgbClr val="BFB8AF"/>
      </a:accent4>
      <a:accent5>
        <a:srgbClr val="4E801F"/>
      </a:accent5>
      <a:accent6>
        <a:srgbClr val="96C0E6"/>
      </a:accent6>
      <a:hlink>
        <a:srgbClr val="000000"/>
      </a:hlink>
      <a:folHlink>
        <a:srgbClr val="7F746B"/>
      </a:folHlink>
    </a:clrScheme>
    <a:fontScheme name="RJH - Rubrik Arial Narrow -  Bröd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JH_mall_anpassade färger.pptx" id="{95C4B7E5-F834-4063-B622-10F4EB466DD8}" vid="{5504849E-FC1A-493C-ADCA-5C793ED58A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D13115ED7A2D47A5DF1BDEEC65C39F" ma:contentTypeVersion="11" ma:contentTypeDescription="Skapa ett nytt dokument." ma:contentTypeScope="" ma:versionID="cacd8f4aa64ebd4b143d4406f4695737">
  <xsd:schema xmlns:xsd="http://www.w3.org/2001/XMLSchema" xmlns:xs="http://www.w3.org/2001/XMLSchema" xmlns:p="http://schemas.microsoft.com/office/2006/metadata/properties" xmlns:ns3="54ba26d6-a025-4494-9bfb-e0171f6c6c97" xmlns:ns4="97a34ca8-9ce3-4fdd-be0c-317eed0fdd66" targetNamespace="http://schemas.microsoft.com/office/2006/metadata/properties" ma:root="true" ma:fieldsID="3220a84bc5a17b815a99a441a3b54590" ns3:_="" ns4:_="">
    <xsd:import namespace="54ba26d6-a025-4494-9bfb-e0171f6c6c97"/>
    <xsd:import namespace="97a34ca8-9ce3-4fdd-be0c-317eed0fdd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a26d6-a025-4494-9bfb-e0171f6c6c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34ca8-9ce3-4fdd-be0c-317eed0fdd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617227-B270-4534-8746-A78273CB73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9F7482-C4C5-434A-8F1B-9BC0FA79E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ba26d6-a025-4494-9bfb-e0171f6c6c97"/>
    <ds:schemaRef ds:uri="97a34ca8-9ce3-4fdd-be0c-317eed0fdd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B72837-E19E-4838-AF0B-9AD4F5FF6B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Bredbild</PresentationFormat>
  <Paragraphs>153</Paragraphs>
  <Slides>23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Verdana</vt:lpstr>
      <vt:lpstr>Wingdings</vt:lpstr>
      <vt:lpstr>RJH</vt:lpstr>
      <vt:lpstr>PowerPoint-presentation</vt:lpstr>
      <vt:lpstr>Lägesbild corona</vt:lpstr>
      <vt:lpstr>PowerPoint-presentation</vt:lpstr>
      <vt:lpstr>Lägesbild covid-19 RJH v 38- v15       </vt:lpstr>
      <vt:lpstr>Antal tester egenprovtagning och antigen</vt:lpstr>
      <vt:lpstr>Antal covid-19 fall v. 10-15 fördelat på åldersgrupper </vt:lpstr>
      <vt:lpstr>Fall v 15 RJH</vt:lpstr>
      <vt:lpstr>Lägesbild v 15 RJH</vt:lpstr>
      <vt:lpstr>Status gällande vaccinering mot covid-19</vt:lpstr>
      <vt:lpstr>Vaccinationer v 16-17</vt:lpstr>
      <vt:lpstr>Besked FOHM ang Astra Zeneca</vt:lpstr>
      <vt:lpstr>Lägesrapport</vt:lpstr>
      <vt:lpstr>Andel vaccinerade 65 år och äldre t o m v 15    </vt:lpstr>
      <vt:lpstr>Skepticism och oro kring biverkningar av vaccin?</vt:lpstr>
      <vt:lpstr>Kasserade doser</vt:lpstr>
      <vt:lpstr>Fas 3 – vidare planering</vt:lpstr>
      <vt:lpstr>Fas 3 –riskgrupper FOHM</vt:lpstr>
      <vt:lpstr>Vaccinationsstrategier i EU/EES (rapport 29/3 2021 ECDC)</vt:lpstr>
      <vt:lpstr>Vaccinationsstrategier EU/EES</vt:lpstr>
      <vt:lpstr>Vaccinationsstrategier EU/EES</vt:lpstr>
      <vt:lpstr>Vaccinationsstrategier EU</vt:lpstr>
      <vt:lpstr>Covid-19-vaccinationer framåt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Nilsson</dc:creator>
  <cp:lastModifiedBy>Sara Nilsson</cp:lastModifiedBy>
  <cp:revision>26</cp:revision>
  <dcterms:created xsi:type="dcterms:W3CDTF">2020-10-06T18:41:55Z</dcterms:created>
  <dcterms:modified xsi:type="dcterms:W3CDTF">2021-04-20T19:05:23Z</dcterms:modified>
</cp:coreProperties>
</file>