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C200"/>
    <a:srgbClr val="16DC37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 autoAdjust="0"/>
  </p:normalViewPr>
  <p:slideViewPr>
    <p:cSldViewPr snapToGrid="0">
      <p:cViewPr varScale="1">
        <p:scale>
          <a:sx n="79" d="100"/>
          <a:sy n="79" d="100"/>
        </p:scale>
        <p:origin x="126" y="5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2018-02-09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2018-02-09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2018-02-09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Eventuellt underrubrik</a:t>
            </a:r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2018-02-09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2018-02-09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2018-02-09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SVOM 180209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pPr marL="0" indent="0">
              <a:buNone/>
            </a:pPr>
            <a:r>
              <a:rPr lang="sv-SE" dirty="0"/>
              <a:t>REGIONALT PROGRAMOMRÅDE PSYKISK HÄLSA</a:t>
            </a:r>
          </a:p>
          <a:p>
            <a:pPr marL="0" indent="0">
              <a:buNone/>
            </a:pPr>
            <a:r>
              <a:rPr lang="sv-SE" dirty="0"/>
              <a:t>Håkan Gadd</a:t>
            </a:r>
          </a:p>
          <a:p>
            <a:pPr marL="0" indent="0">
              <a:buNone/>
            </a:pPr>
            <a:r>
              <a:rPr lang="sv-SE" dirty="0"/>
              <a:t>Hälso- och sjukvårdspolitiska avdelningen</a:t>
            </a:r>
          </a:p>
        </p:txBody>
      </p:sp>
    </p:spTree>
    <p:extLst>
      <p:ext uri="{BB962C8B-B14F-4D97-AF65-F5344CB8AC3E}">
        <p14:creationId xmlns:p14="http://schemas.microsoft.com/office/powerpoint/2010/main" val="1340538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Nationellt programområde psykisk hälsa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Ledningsgrupp med sex företrädare från hälso- och sjukvård och sex företrädare från kommunerna (Socialchefer, NSK-S, RSS)</a:t>
            </a:r>
          </a:p>
          <a:p>
            <a:r>
              <a:rPr lang="sv-SE" dirty="0"/>
              <a:t>Nominering till arbetsgrupper för utarbetande av vård- och insatsprogram</a:t>
            </a:r>
          </a:p>
          <a:p>
            <a:r>
              <a:rPr lang="sv-SE" dirty="0"/>
              <a:t>Programutkast görs av uppdrag psykisk hälsa</a:t>
            </a:r>
          </a:p>
          <a:p>
            <a:r>
              <a:rPr lang="sv-SE" dirty="0"/>
              <a:t>Schizofreni har påbörjats</a:t>
            </a:r>
          </a:p>
          <a:p>
            <a:r>
              <a:rPr lang="sv-SE" dirty="0"/>
              <a:t>Nomineringar pågår till, ADHD, Missbruk, Självskada, Ångest och depression</a:t>
            </a:r>
          </a:p>
          <a:p>
            <a:r>
              <a:rPr lang="sv-SE" dirty="0"/>
              <a:t>Möte om nivåstrukturering</a:t>
            </a:r>
          </a:p>
          <a:p>
            <a:r>
              <a:rPr lang="sv-SE" dirty="0"/>
              <a:t>Kommunikationsaktiviteter – Implementationsstöd</a:t>
            </a:r>
          </a:p>
          <a:p>
            <a:r>
              <a:rPr lang="sv-SE" dirty="0"/>
              <a:t>Process kring värdskap för respektive nationellt programområde</a:t>
            </a:r>
          </a:p>
          <a:p>
            <a:r>
              <a:rPr lang="sv-SE" dirty="0"/>
              <a:t>Kick-off den 9 mars för systemet för kunskapsstyrning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2287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Lägesrapport projekt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Norrlandstingens regionförbund – etableringsprojekt</a:t>
            </a:r>
          </a:p>
          <a:p>
            <a:r>
              <a:rPr lang="sv-SE" dirty="0"/>
              <a:t>Projekttid – Nov 2017 – april 2018</a:t>
            </a:r>
          </a:p>
          <a:p>
            <a:r>
              <a:rPr lang="sv-SE" dirty="0"/>
              <a:t>Genomför ett 30-tal djupintervjuer med företrädare från socialtjänst, psykiatrin, primärvård, brukarorganisationer och regionala stöd- och samverkansstrukturer</a:t>
            </a:r>
          </a:p>
          <a:p>
            <a:r>
              <a:rPr lang="sv-SE" dirty="0"/>
              <a:t>Lokala workshops i varje län i slutet av mars</a:t>
            </a:r>
          </a:p>
          <a:p>
            <a:r>
              <a:rPr lang="sv-SE" dirty="0"/>
              <a:t>SKL har genomfört en kompetenskartläggning via enkät</a:t>
            </a:r>
          </a:p>
          <a:p>
            <a:r>
              <a:rPr lang="sv-SE" dirty="0"/>
              <a:t>Samordning med övriga processledare i Sverige</a:t>
            </a:r>
          </a:p>
          <a:p>
            <a:r>
              <a:rPr lang="sv-SE" dirty="0"/>
              <a:t>Samordning med NORA-projektet och nationell grupp för analys och uppföljning</a:t>
            </a:r>
          </a:p>
          <a:p>
            <a:r>
              <a:rPr lang="sv-SE" dirty="0"/>
              <a:t>Erfarenhetsutbyte med Regionalt cancercentrum</a:t>
            </a:r>
          </a:p>
          <a:p>
            <a:r>
              <a:rPr lang="sv-SE" dirty="0"/>
              <a:t>Överenskommelse 2017, 6 miljoner kronor till varje HS-region</a:t>
            </a:r>
          </a:p>
          <a:p>
            <a:r>
              <a:rPr lang="sv-SE" dirty="0"/>
              <a:t>Överenskommelse 2018 10 miljoner kronor för fortsatt arbete varav 2 miljoner kronor ska användas för att stärka kommunernas deltagande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0924042"/>
      </p:ext>
    </p:extLst>
  </p:cSld>
  <p:clrMapOvr>
    <a:masterClrMapping/>
  </p:clrMapOvr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34</TotalTime>
  <Words>184</Words>
  <Application>Microsoft Office PowerPoint</Application>
  <PresentationFormat>Bredbild</PresentationFormat>
  <Paragraphs>26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Verdana</vt:lpstr>
      <vt:lpstr>Wingdings</vt:lpstr>
      <vt:lpstr>RJH</vt:lpstr>
      <vt:lpstr>SVOM 180209</vt:lpstr>
      <vt:lpstr>Nationellt programområde psykisk hälsa</vt:lpstr>
      <vt:lpstr>Lägesrapport projekt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SVOM 180209</dc:title>
  <dc:creator>Håkan Gadd</dc:creator>
  <cp:lastModifiedBy>man_user</cp:lastModifiedBy>
  <cp:revision>5</cp:revision>
  <dcterms:created xsi:type="dcterms:W3CDTF">2018-02-08T19:39:06Z</dcterms:created>
  <dcterms:modified xsi:type="dcterms:W3CDTF">2018-02-09T11:01:01Z</dcterms:modified>
</cp:coreProperties>
</file>