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8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2019-05-09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7277" y="486806"/>
            <a:ext cx="10465200" cy="648000"/>
          </a:xfrm>
        </p:spPr>
        <p:txBody>
          <a:bodyPr/>
          <a:lstStyle/>
          <a:p>
            <a:r>
              <a:rPr lang="sv-SE" sz="3200" dirty="0"/>
              <a:t>Hemsjukvårdsavtalet – LOSUS-bilagan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8CC118D-0043-45C1-A62C-04A182005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208" y="1360637"/>
            <a:ext cx="5782911" cy="500040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7C103D5F-9FE3-46A9-AA21-004DB53ED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374" y="2529629"/>
            <a:ext cx="5355418" cy="3627542"/>
          </a:xfrm>
          <a:prstGeom prst="rect">
            <a:avLst/>
          </a:prstGeom>
        </p:spPr>
      </p:pic>
      <p:sp>
        <p:nvSpPr>
          <p:cNvPr id="12" name="textruta 11">
            <a:extLst>
              <a:ext uri="{FF2B5EF4-FFF2-40B4-BE49-F238E27FC236}">
                <a16:creationId xmlns:a16="http://schemas.microsoft.com/office/drawing/2014/main" id="{D8554532-6092-47B3-96EE-4FDFB657E735}"/>
              </a:ext>
            </a:extLst>
          </p:cNvPr>
          <p:cNvSpPr txBox="1"/>
          <p:nvPr/>
        </p:nvSpPr>
        <p:spPr>
          <a:xfrm>
            <a:off x="6738731" y="149087"/>
            <a:ext cx="51390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/>
              <a:t>Från:</a:t>
            </a:r>
            <a:r>
              <a:rPr lang="sv-SE" sz="1000" dirty="0"/>
              <a:t> Ingela Jönsson </a:t>
            </a:r>
            <a:br>
              <a:rPr lang="sv-SE" sz="1000" dirty="0"/>
            </a:br>
            <a:r>
              <a:rPr lang="sv-SE" sz="1000" b="1" dirty="0"/>
              <a:t>Skickat:</a:t>
            </a:r>
            <a:r>
              <a:rPr lang="sv-SE" sz="1000" dirty="0"/>
              <a:t> den 18 januari 2019 14:43</a:t>
            </a:r>
            <a:br>
              <a:rPr lang="sv-SE" sz="1000" dirty="0"/>
            </a:br>
            <a:r>
              <a:rPr lang="sv-SE" sz="1000" b="1" dirty="0"/>
              <a:t>Till:</a:t>
            </a:r>
            <a:r>
              <a:rPr lang="sv-SE" sz="1000" dirty="0"/>
              <a:t> Lena Hallkvist &lt;lena.hallquist@regionjh.se&gt;; Yvonne Edlund &lt;yvonne.edlund@are.se&gt;; 'Aki Järvinen' &lt;aki.jarvinen@stromsund.se&gt;; Robert Brandt &lt;robert.brandt@ostersund.se&gt;</a:t>
            </a:r>
            <a:br>
              <a:rPr lang="sv-SE" sz="1000" dirty="0"/>
            </a:br>
            <a:r>
              <a:rPr lang="sv-SE" sz="1000" b="1" dirty="0"/>
              <a:t>Kopia:</a:t>
            </a:r>
            <a:r>
              <a:rPr lang="sv-SE" sz="1000" dirty="0"/>
              <a:t> Elsy Bäckström &lt;elsy.backstrom@regionjh.se&gt;; Hans Svensson &lt;hans.svensson@regionjh.se&gt;; Lisbet Gibson &lt;lisbet.gibson@regionjh.se&gt;</a:t>
            </a:r>
            <a:br>
              <a:rPr lang="sv-SE" sz="1000" dirty="0"/>
            </a:br>
            <a:r>
              <a:rPr lang="sv-SE" sz="1000" b="1" dirty="0"/>
              <a:t>Ämne:</a:t>
            </a:r>
            <a:r>
              <a:rPr lang="sv-SE" sz="1000" dirty="0"/>
              <a:t> Regionens tolkning avtalsläge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</TotalTime>
  <Words>7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Verdana</vt:lpstr>
      <vt:lpstr>Wingdings</vt:lpstr>
      <vt:lpstr>RJH</vt:lpstr>
      <vt:lpstr>Hemsjukvårdsavtalet – LOSUS-bilagan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Hemsjukvårdsavtalet – LOSUS-bilagan</dc:title>
  <dc:creator>Ingela Jönsson</dc:creator>
  <cp:lastModifiedBy>Kerstin Lejonklou</cp:lastModifiedBy>
  <cp:revision>2</cp:revision>
  <dcterms:created xsi:type="dcterms:W3CDTF">2019-02-15T07:51:49Z</dcterms:created>
  <dcterms:modified xsi:type="dcterms:W3CDTF">2019-05-09T10:59:32Z</dcterms:modified>
</cp:coreProperties>
</file>