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79" r:id="rId5"/>
    <p:sldId id="332" r:id="rId6"/>
    <p:sldId id="674" r:id="rId7"/>
    <p:sldId id="317" r:id="rId8"/>
    <p:sldId id="344" r:id="rId9"/>
    <p:sldId id="346" r:id="rId10"/>
    <p:sldId id="345" r:id="rId11"/>
    <p:sldId id="348" r:id="rId12"/>
    <p:sldId id="347" r:id="rId13"/>
    <p:sldId id="675" r:id="rId14"/>
    <p:sldId id="256" r:id="rId15"/>
    <p:sldId id="257" r:id="rId16"/>
    <p:sldId id="678" r:id="rId17"/>
    <p:sldId id="262" r:id="rId18"/>
    <p:sldId id="677" r:id="rId19"/>
    <p:sldId id="258" r:id="rId20"/>
    <p:sldId id="260" r:id="rId21"/>
    <p:sldId id="259" r:id="rId22"/>
    <p:sldId id="261" r:id="rId23"/>
    <p:sldId id="263" r:id="rId24"/>
    <p:sldId id="272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8C6D07-B2A1-4C6F-A22C-94B29D596CEB}" v="9" dt="2021-02-09T20:11:46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78864" autoAdjust="0"/>
  </p:normalViewPr>
  <p:slideViewPr>
    <p:cSldViewPr snapToGrid="0">
      <p:cViewPr varScale="1">
        <p:scale>
          <a:sx n="67" d="100"/>
          <a:sy n="67" d="100"/>
        </p:scale>
        <p:origin x="64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Nilsson" userId="2ca9ade1-a2d9-4039-ac06-97a2c2aea262" providerId="ADAL" clId="{808C6D07-B2A1-4C6F-A22C-94B29D596CEB}"/>
    <pc:docChg chg="undo custSel addSld delSld modSld">
      <pc:chgData name="Sara Nilsson" userId="2ca9ade1-a2d9-4039-ac06-97a2c2aea262" providerId="ADAL" clId="{808C6D07-B2A1-4C6F-A22C-94B29D596CEB}" dt="2021-02-09T20:16:09.893" v="286" actId="20577"/>
      <pc:docMkLst>
        <pc:docMk/>
      </pc:docMkLst>
      <pc:sldChg chg="modSp add mod">
        <pc:chgData name="Sara Nilsson" userId="2ca9ade1-a2d9-4039-ac06-97a2c2aea262" providerId="ADAL" clId="{808C6D07-B2A1-4C6F-A22C-94B29D596CEB}" dt="2021-02-09T20:09:00.221" v="236" actId="20577"/>
        <pc:sldMkLst>
          <pc:docMk/>
          <pc:sldMk cId="1340538214" sldId="256"/>
        </pc:sldMkLst>
        <pc:spChg chg="mod">
          <ac:chgData name="Sara Nilsson" userId="2ca9ade1-a2d9-4039-ac06-97a2c2aea262" providerId="ADAL" clId="{808C6D07-B2A1-4C6F-A22C-94B29D596CEB}" dt="2021-02-09T20:09:00.221" v="236" actId="20577"/>
          <ac:spMkLst>
            <pc:docMk/>
            <pc:sldMk cId="1340538214" sldId="256"/>
            <ac:spMk id="3" creationId="{00000000-0000-0000-0000-000000000000}"/>
          </ac:spMkLst>
        </pc:spChg>
      </pc:sldChg>
      <pc:sldChg chg="delSp modSp add mod">
        <pc:chgData name="Sara Nilsson" userId="2ca9ade1-a2d9-4039-ac06-97a2c2aea262" providerId="ADAL" clId="{808C6D07-B2A1-4C6F-A22C-94B29D596CEB}" dt="2021-02-09T20:09:05.234" v="237" actId="478"/>
        <pc:sldMkLst>
          <pc:docMk/>
          <pc:sldMk cId="299883815" sldId="257"/>
        </pc:sldMkLst>
        <pc:spChg chg="del mod">
          <ac:chgData name="Sara Nilsson" userId="2ca9ade1-a2d9-4039-ac06-97a2c2aea262" providerId="ADAL" clId="{808C6D07-B2A1-4C6F-A22C-94B29D596CEB}" dt="2021-02-09T20:09:05.234" v="237" actId="478"/>
          <ac:spMkLst>
            <pc:docMk/>
            <pc:sldMk cId="299883815" sldId="257"/>
            <ac:spMk id="4" creationId="{CE9BC348-8FC8-492C-88D0-B73A924E3251}"/>
          </ac:spMkLst>
        </pc:spChg>
      </pc:sldChg>
      <pc:sldChg chg="modSp add mod">
        <pc:chgData name="Sara Nilsson" userId="2ca9ade1-a2d9-4039-ac06-97a2c2aea262" providerId="ADAL" clId="{808C6D07-B2A1-4C6F-A22C-94B29D596CEB}" dt="2021-02-09T20:12:00.657" v="269" actId="27636"/>
        <pc:sldMkLst>
          <pc:docMk/>
          <pc:sldMk cId="4077229765" sldId="258"/>
        </pc:sldMkLst>
        <pc:spChg chg="mod">
          <ac:chgData name="Sara Nilsson" userId="2ca9ade1-a2d9-4039-ac06-97a2c2aea262" providerId="ADAL" clId="{808C6D07-B2A1-4C6F-A22C-94B29D596CEB}" dt="2021-02-09T20:12:00.657" v="269" actId="27636"/>
          <ac:spMkLst>
            <pc:docMk/>
            <pc:sldMk cId="4077229765" sldId="258"/>
            <ac:spMk id="3" creationId="{452EB80E-124F-4EA2-8D2D-5B762ECB38AA}"/>
          </ac:spMkLst>
        </pc:spChg>
      </pc:sldChg>
      <pc:sldChg chg="modSp add mod">
        <pc:chgData name="Sara Nilsson" userId="2ca9ade1-a2d9-4039-ac06-97a2c2aea262" providerId="ADAL" clId="{808C6D07-B2A1-4C6F-A22C-94B29D596CEB}" dt="2021-02-09T20:13:00.092" v="278" actId="1076"/>
        <pc:sldMkLst>
          <pc:docMk/>
          <pc:sldMk cId="73328011" sldId="259"/>
        </pc:sldMkLst>
        <pc:graphicFrameChg chg="mod modGraphic">
          <ac:chgData name="Sara Nilsson" userId="2ca9ade1-a2d9-4039-ac06-97a2c2aea262" providerId="ADAL" clId="{808C6D07-B2A1-4C6F-A22C-94B29D596CEB}" dt="2021-02-09T20:13:00.092" v="278" actId="1076"/>
          <ac:graphicFrameMkLst>
            <pc:docMk/>
            <pc:sldMk cId="73328011" sldId="259"/>
            <ac:graphicFrameMk id="5" creationId="{CDAC2804-526D-4822-932D-5BFF5C47B7C2}"/>
          </ac:graphicFrameMkLst>
        </pc:graphicFrameChg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173361166" sldId="260"/>
        </pc:sldMkLst>
      </pc:sldChg>
      <pc:sldChg chg="modSp add mod">
        <pc:chgData name="Sara Nilsson" userId="2ca9ade1-a2d9-4039-ac06-97a2c2aea262" providerId="ADAL" clId="{808C6D07-B2A1-4C6F-A22C-94B29D596CEB}" dt="2021-02-09T20:12:16.142" v="271" actId="1076"/>
        <pc:sldMkLst>
          <pc:docMk/>
          <pc:sldMk cId="1274413275" sldId="260"/>
        </pc:sldMkLst>
        <pc:spChg chg="mod">
          <ac:chgData name="Sara Nilsson" userId="2ca9ade1-a2d9-4039-ac06-97a2c2aea262" providerId="ADAL" clId="{808C6D07-B2A1-4C6F-A22C-94B29D596CEB}" dt="2021-02-09T20:12:10.667" v="270" actId="14100"/>
          <ac:spMkLst>
            <pc:docMk/>
            <pc:sldMk cId="1274413275" sldId="260"/>
            <ac:spMk id="2" creationId="{64B41D70-263A-402A-8F5D-7D3E8CC6F395}"/>
          </ac:spMkLst>
        </pc:spChg>
        <pc:spChg chg="mod">
          <ac:chgData name="Sara Nilsson" userId="2ca9ade1-a2d9-4039-ac06-97a2c2aea262" providerId="ADAL" clId="{808C6D07-B2A1-4C6F-A22C-94B29D596CEB}" dt="2021-02-09T20:12:16.142" v="271" actId="1076"/>
          <ac:spMkLst>
            <pc:docMk/>
            <pc:sldMk cId="1274413275" sldId="260"/>
            <ac:spMk id="3" creationId="{E7F3A0AE-77F6-43D9-BC34-B4F9023DAC2E}"/>
          </ac:spMkLst>
        </pc:spChg>
      </pc:sldChg>
      <pc:sldChg chg="modSp add mod">
        <pc:chgData name="Sara Nilsson" userId="2ca9ade1-a2d9-4039-ac06-97a2c2aea262" providerId="ADAL" clId="{808C6D07-B2A1-4C6F-A22C-94B29D596CEB}" dt="2021-02-09T20:13:07.785" v="279" actId="14100"/>
        <pc:sldMkLst>
          <pc:docMk/>
          <pc:sldMk cId="940813038" sldId="261"/>
        </pc:sldMkLst>
        <pc:spChg chg="mod">
          <ac:chgData name="Sara Nilsson" userId="2ca9ade1-a2d9-4039-ac06-97a2c2aea262" providerId="ADAL" clId="{808C6D07-B2A1-4C6F-A22C-94B29D596CEB}" dt="2021-02-09T20:13:07.785" v="279" actId="14100"/>
          <ac:spMkLst>
            <pc:docMk/>
            <pc:sldMk cId="940813038" sldId="261"/>
            <ac:spMk id="3" creationId="{C425C24A-008D-46C1-884F-5810D3D761DB}"/>
          </ac:spMkLst>
        </pc:spChg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3860696329" sldId="261"/>
        </pc:sldMkLst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467103436" sldId="262"/>
        </pc:sldMkLst>
      </pc:sldChg>
      <pc:sldChg chg="add">
        <pc:chgData name="Sara Nilsson" userId="2ca9ade1-a2d9-4039-ac06-97a2c2aea262" providerId="ADAL" clId="{808C6D07-B2A1-4C6F-A22C-94B29D596CEB}" dt="2021-02-09T20:10:18.973" v="238"/>
        <pc:sldMkLst>
          <pc:docMk/>
          <pc:sldMk cId="2030276628" sldId="262"/>
        </pc:sldMkLst>
      </pc:sldChg>
      <pc:sldChg chg="modSp add mod">
        <pc:chgData name="Sara Nilsson" userId="2ca9ade1-a2d9-4039-ac06-97a2c2aea262" providerId="ADAL" clId="{808C6D07-B2A1-4C6F-A22C-94B29D596CEB}" dt="2021-02-09T20:13:22.742" v="283" actId="1076"/>
        <pc:sldMkLst>
          <pc:docMk/>
          <pc:sldMk cId="4277658602" sldId="263"/>
        </pc:sldMkLst>
        <pc:picChg chg="mod">
          <ac:chgData name="Sara Nilsson" userId="2ca9ade1-a2d9-4039-ac06-97a2c2aea262" providerId="ADAL" clId="{808C6D07-B2A1-4C6F-A22C-94B29D596CEB}" dt="2021-02-09T20:13:22.742" v="283" actId="1076"/>
          <ac:picMkLst>
            <pc:docMk/>
            <pc:sldMk cId="4277658602" sldId="263"/>
            <ac:picMk id="2" creationId="{E169BA25-9033-426B-9286-16386D83EA15}"/>
          </ac:picMkLst>
        </pc:picChg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2849806554" sldId="264"/>
        </pc:sldMkLst>
      </pc:sldChg>
      <pc:sldChg chg="modSp mod">
        <pc:chgData name="Sara Nilsson" userId="2ca9ade1-a2d9-4039-ac06-97a2c2aea262" providerId="ADAL" clId="{808C6D07-B2A1-4C6F-A22C-94B29D596CEB}" dt="2021-02-09T20:16:09.893" v="286" actId="20577"/>
        <pc:sldMkLst>
          <pc:docMk/>
          <pc:sldMk cId="789931163" sldId="279"/>
        </pc:sldMkLst>
        <pc:spChg chg="mod">
          <ac:chgData name="Sara Nilsson" userId="2ca9ade1-a2d9-4039-ac06-97a2c2aea262" providerId="ADAL" clId="{808C6D07-B2A1-4C6F-A22C-94B29D596CEB}" dt="2021-02-09T20:16:09.893" v="286" actId="20577"/>
          <ac:spMkLst>
            <pc:docMk/>
            <pc:sldMk cId="789931163" sldId="279"/>
            <ac:spMk id="2" creationId="{5FB0D34E-A546-4D1D-8C13-BC6BF08C5E40}"/>
          </ac:spMkLst>
        </pc:spChg>
      </pc:sldChg>
      <pc:sldChg chg="modSp add del mod">
        <pc:chgData name="Sara Nilsson" userId="2ca9ade1-a2d9-4039-ac06-97a2c2aea262" providerId="ADAL" clId="{808C6D07-B2A1-4C6F-A22C-94B29D596CEB}" dt="2021-02-09T20:03:38.685" v="130" actId="1076"/>
        <pc:sldMkLst>
          <pc:docMk/>
          <pc:sldMk cId="1065765752" sldId="317"/>
        </pc:sldMkLst>
        <pc:spChg chg="mod">
          <ac:chgData name="Sara Nilsson" userId="2ca9ade1-a2d9-4039-ac06-97a2c2aea262" providerId="ADAL" clId="{808C6D07-B2A1-4C6F-A22C-94B29D596CEB}" dt="2021-02-09T20:03:38.685" v="130" actId="1076"/>
          <ac:spMkLst>
            <pc:docMk/>
            <pc:sldMk cId="1065765752" sldId="317"/>
            <ac:spMk id="2" creationId="{E2F1DB07-018D-411D-9840-7C6AF1A5AEC3}"/>
          </ac:spMkLst>
        </pc:spChg>
        <pc:graphicFrameChg chg="mod">
          <ac:chgData name="Sara Nilsson" userId="2ca9ade1-a2d9-4039-ac06-97a2c2aea262" providerId="ADAL" clId="{808C6D07-B2A1-4C6F-A22C-94B29D596CEB}" dt="2021-02-09T20:03:04.769" v="116" actId="1076"/>
          <ac:graphicFrameMkLst>
            <pc:docMk/>
            <pc:sldMk cId="1065765752" sldId="317"/>
            <ac:graphicFrameMk id="6" creationId="{00000000-0008-0000-0000-000003000000}"/>
          </ac:graphicFrameMkLst>
        </pc:graphicFrameChg>
        <pc:graphicFrameChg chg="mod">
          <ac:chgData name="Sara Nilsson" userId="2ca9ade1-a2d9-4039-ac06-97a2c2aea262" providerId="ADAL" clId="{808C6D07-B2A1-4C6F-A22C-94B29D596CEB}" dt="2021-02-09T20:02:56.422" v="113" actId="1076"/>
          <ac:graphicFrameMkLst>
            <pc:docMk/>
            <pc:sldMk cId="1065765752" sldId="317"/>
            <ac:graphicFrameMk id="7" creationId="{8C139481-8C2E-4AD3-B803-8933CF573980}"/>
          </ac:graphicFrameMkLst>
        </pc:graphicFrameChg>
      </pc:sldChg>
      <pc:sldChg chg="modSp mod">
        <pc:chgData name="Sara Nilsson" userId="2ca9ade1-a2d9-4039-ac06-97a2c2aea262" providerId="ADAL" clId="{808C6D07-B2A1-4C6F-A22C-94B29D596CEB}" dt="2021-02-09T20:01:50.068" v="109" actId="20577"/>
        <pc:sldMkLst>
          <pc:docMk/>
          <pc:sldMk cId="433598620" sldId="332"/>
        </pc:sldMkLst>
        <pc:spChg chg="mod">
          <ac:chgData name="Sara Nilsson" userId="2ca9ade1-a2d9-4039-ac06-97a2c2aea262" providerId="ADAL" clId="{808C6D07-B2A1-4C6F-A22C-94B29D596CEB}" dt="2021-02-09T19:59:57.679" v="2" actId="20577"/>
          <ac:spMkLst>
            <pc:docMk/>
            <pc:sldMk cId="433598620" sldId="332"/>
            <ac:spMk id="2" creationId="{ED763209-F0AF-4F8F-A874-E3E79B1FE817}"/>
          </ac:spMkLst>
        </pc:spChg>
        <pc:spChg chg="mod">
          <ac:chgData name="Sara Nilsson" userId="2ca9ade1-a2d9-4039-ac06-97a2c2aea262" providerId="ADAL" clId="{808C6D07-B2A1-4C6F-A22C-94B29D596CEB}" dt="2021-02-09T20:01:50.068" v="109" actId="20577"/>
          <ac:spMkLst>
            <pc:docMk/>
            <pc:sldMk cId="433598620" sldId="332"/>
            <ac:spMk id="3" creationId="{9C93259F-DBC1-472C-90AC-7C5F1CE211E0}"/>
          </ac:spMkLst>
        </pc:spChg>
      </pc:sldChg>
      <pc:sldChg chg="modSp add del mod">
        <pc:chgData name="Sara Nilsson" userId="2ca9ade1-a2d9-4039-ac06-97a2c2aea262" providerId="ADAL" clId="{808C6D07-B2A1-4C6F-A22C-94B29D596CEB}" dt="2021-02-09T20:05:40.207" v="186" actId="1036"/>
        <pc:sldMkLst>
          <pc:docMk/>
          <pc:sldMk cId="320679275" sldId="344"/>
        </pc:sldMkLst>
        <pc:spChg chg="mod">
          <ac:chgData name="Sara Nilsson" userId="2ca9ade1-a2d9-4039-ac06-97a2c2aea262" providerId="ADAL" clId="{808C6D07-B2A1-4C6F-A22C-94B29D596CEB}" dt="2021-02-09T20:05:32.583" v="177" actId="1076"/>
          <ac:spMkLst>
            <pc:docMk/>
            <pc:sldMk cId="320679275" sldId="344"/>
            <ac:spMk id="6" creationId="{D69767A1-0621-4EF6-8D51-C9D253E61E3F}"/>
          </ac:spMkLst>
        </pc:spChg>
        <pc:spChg chg="mod">
          <ac:chgData name="Sara Nilsson" userId="2ca9ade1-a2d9-4039-ac06-97a2c2aea262" providerId="ADAL" clId="{808C6D07-B2A1-4C6F-A22C-94B29D596CEB}" dt="2021-02-09T20:05:40.207" v="186" actId="1036"/>
          <ac:spMkLst>
            <pc:docMk/>
            <pc:sldMk cId="320679275" sldId="344"/>
            <ac:spMk id="9" creationId="{37BB6DC3-859D-4269-A3E5-DC8A0ED9C0A4}"/>
          </ac:spMkLst>
        </pc:spChg>
        <pc:graphicFrameChg chg="mod modGraphic">
          <ac:chgData name="Sara Nilsson" userId="2ca9ade1-a2d9-4039-ac06-97a2c2aea262" providerId="ADAL" clId="{808C6D07-B2A1-4C6F-A22C-94B29D596CEB}" dt="2021-02-09T20:05:25.253" v="176" actId="1076"/>
          <ac:graphicFrameMkLst>
            <pc:docMk/>
            <pc:sldMk cId="320679275" sldId="344"/>
            <ac:graphicFrameMk id="4" creationId="{CC52296A-38BE-47F6-82D6-D0A56684F83C}"/>
          </ac:graphicFrameMkLst>
        </pc:graphicFrameChg>
        <pc:picChg chg="mod">
          <ac:chgData name="Sara Nilsson" userId="2ca9ade1-a2d9-4039-ac06-97a2c2aea262" providerId="ADAL" clId="{808C6D07-B2A1-4C6F-A22C-94B29D596CEB}" dt="2021-02-09T20:05:40.207" v="186" actId="1036"/>
          <ac:picMkLst>
            <pc:docMk/>
            <pc:sldMk cId="320679275" sldId="344"/>
            <ac:picMk id="2" creationId="{F250A410-F6EB-4463-A587-A59769678895}"/>
          </ac:picMkLst>
        </pc:picChg>
        <pc:picChg chg="mod">
          <ac:chgData name="Sara Nilsson" userId="2ca9ade1-a2d9-4039-ac06-97a2c2aea262" providerId="ADAL" clId="{808C6D07-B2A1-4C6F-A22C-94B29D596CEB}" dt="2021-02-09T20:05:40.207" v="186" actId="1036"/>
          <ac:picMkLst>
            <pc:docMk/>
            <pc:sldMk cId="320679275" sldId="344"/>
            <ac:picMk id="5" creationId="{88C79BAA-FD04-43A9-AEFA-0956CEB3593E}"/>
          </ac:picMkLst>
        </pc:picChg>
        <pc:picChg chg="mod">
          <ac:chgData name="Sara Nilsson" userId="2ca9ade1-a2d9-4039-ac06-97a2c2aea262" providerId="ADAL" clId="{808C6D07-B2A1-4C6F-A22C-94B29D596CEB}" dt="2021-02-09T20:05:40.207" v="186" actId="1036"/>
          <ac:picMkLst>
            <pc:docMk/>
            <pc:sldMk cId="320679275" sldId="344"/>
            <ac:picMk id="8" creationId="{3F881A9C-9118-4116-8D70-56E69E0B831F}"/>
          </ac:picMkLst>
        </pc:picChg>
      </pc:sldChg>
      <pc:sldChg chg="modSp add mod">
        <pc:chgData name="Sara Nilsson" userId="2ca9ade1-a2d9-4039-ac06-97a2c2aea262" providerId="ADAL" clId="{808C6D07-B2A1-4C6F-A22C-94B29D596CEB}" dt="2021-02-09T20:06:21.521" v="193" actId="14100"/>
        <pc:sldMkLst>
          <pc:docMk/>
          <pc:sldMk cId="1314450834" sldId="345"/>
        </pc:sldMkLst>
        <pc:spChg chg="mod">
          <ac:chgData name="Sara Nilsson" userId="2ca9ade1-a2d9-4039-ac06-97a2c2aea262" providerId="ADAL" clId="{808C6D07-B2A1-4C6F-A22C-94B29D596CEB}" dt="2021-02-09T20:06:21.521" v="193" actId="14100"/>
          <ac:spMkLst>
            <pc:docMk/>
            <pc:sldMk cId="1314450834" sldId="345"/>
            <ac:spMk id="6" creationId="{69E199DE-ED60-4BD8-9751-B39E428EDEA6}"/>
          </ac:spMkLst>
        </pc:spChg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2839304997" sldId="345"/>
        </pc:sldMkLst>
      </pc:sldChg>
      <pc:sldChg chg="modSp add mod">
        <pc:chgData name="Sara Nilsson" userId="2ca9ade1-a2d9-4039-ac06-97a2c2aea262" providerId="ADAL" clId="{808C6D07-B2A1-4C6F-A22C-94B29D596CEB}" dt="2021-02-09T20:06:10.376" v="192" actId="1076"/>
        <pc:sldMkLst>
          <pc:docMk/>
          <pc:sldMk cId="26195034" sldId="346"/>
        </pc:sldMkLst>
        <pc:spChg chg="mod">
          <ac:chgData name="Sara Nilsson" userId="2ca9ade1-a2d9-4039-ac06-97a2c2aea262" providerId="ADAL" clId="{808C6D07-B2A1-4C6F-A22C-94B29D596CEB}" dt="2021-02-09T20:05:55.698" v="189" actId="1076"/>
          <ac:spMkLst>
            <pc:docMk/>
            <pc:sldMk cId="26195034" sldId="346"/>
            <ac:spMk id="5" creationId="{53BFC657-CFBE-480F-B279-77F8E50FD32F}"/>
          </ac:spMkLst>
        </pc:spChg>
        <pc:spChg chg="mod">
          <ac:chgData name="Sara Nilsson" userId="2ca9ade1-a2d9-4039-ac06-97a2c2aea262" providerId="ADAL" clId="{808C6D07-B2A1-4C6F-A22C-94B29D596CEB}" dt="2021-02-09T20:06:10.376" v="192" actId="1076"/>
          <ac:spMkLst>
            <pc:docMk/>
            <pc:sldMk cId="26195034" sldId="346"/>
            <ac:spMk id="15" creationId="{415A1E9B-FBDB-4DAD-BD88-35446CE9DD0F}"/>
          </ac:spMkLst>
        </pc:spChg>
        <pc:picChg chg="mod">
          <ac:chgData name="Sara Nilsson" userId="2ca9ade1-a2d9-4039-ac06-97a2c2aea262" providerId="ADAL" clId="{808C6D07-B2A1-4C6F-A22C-94B29D596CEB}" dt="2021-02-09T20:05:52.145" v="188" actId="1076"/>
          <ac:picMkLst>
            <pc:docMk/>
            <pc:sldMk cId="26195034" sldId="346"/>
            <ac:picMk id="12" creationId="{76802762-0DA2-4F9A-9200-471A343D3497}"/>
          </ac:picMkLst>
        </pc:picChg>
      </pc:sldChg>
      <pc:sldChg chg="modSp add mod">
        <pc:chgData name="Sara Nilsson" userId="2ca9ade1-a2d9-4039-ac06-97a2c2aea262" providerId="ADAL" clId="{808C6D07-B2A1-4C6F-A22C-94B29D596CEB}" dt="2021-02-09T20:07:13.040" v="207" actId="1076"/>
        <pc:sldMkLst>
          <pc:docMk/>
          <pc:sldMk cId="3078023152" sldId="347"/>
        </pc:sldMkLst>
        <pc:spChg chg="mod">
          <ac:chgData name="Sara Nilsson" userId="2ca9ade1-a2d9-4039-ac06-97a2c2aea262" providerId="ADAL" clId="{808C6D07-B2A1-4C6F-A22C-94B29D596CEB}" dt="2021-02-09T20:06:56.885" v="204" actId="14100"/>
          <ac:spMkLst>
            <pc:docMk/>
            <pc:sldMk cId="3078023152" sldId="347"/>
            <ac:spMk id="5" creationId="{A2AAC1BC-43E9-4737-8E17-38355532ABD8}"/>
          </ac:spMkLst>
        </pc:spChg>
        <pc:spChg chg="mod">
          <ac:chgData name="Sara Nilsson" userId="2ca9ade1-a2d9-4039-ac06-97a2c2aea262" providerId="ADAL" clId="{808C6D07-B2A1-4C6F-A22C-94B29D596CEB}" dt="2021-02-09T20:07:13.040" v="207" actId="1076"/>
          <ac:spMkLst>
            <pc:docMk/>
            <pc:sldMk cId="3078023152" sldId="347"/>
            <ac:spMk id="6" creationId="{8528DECA-38DF-43C0-AFA0-A59F2E710C00}"/>
          </ac:spMkLst>
        </pc:spChg>
      </pc:sldChg>
      <pc:sldChg chg="delSp modSp add mod">
        <pc:chgData name="Sara Nilsson" userId="2ca9ade1-a2d9-4039-ac06-97a2c2aea262" providerId="ADAL" clId="{808C6D07-B2A1-4C6F-A22C-94B29D596CEB}" dt="2021-02-09T20:06:50.300" v="203" actId="1076"/>
        <pc:sldMkLst>
          <pc:docMk/>
          <pc:sldMk cId="3130318509" sldId="348"/>
        </pc:sldMkLst>
        <pc:spChg chg="mod">
          <ac:chgData name="Sara Nilsson" userId="2ca9ade1-a2d9-4039-ac06-97a2c2aea262" providerId="ADAL" clId="{808C6D07-B2A1-4C6F-A22C-94B29D596CEB}" dt="2021-02-09T20:06:50.300" v="203" actId="1076"/>
          <ac:spMkLst>
            <pc:docMk/>
            <pc:sldMk cId="3130318509" sldId="348"/>
            <ac:spMk id="2" creationId="{B8A83388-791D-4E94-A373-815B09170A94}"/>
          </ac:spMkLst>
        </pc:spChg>
        <pc:spChg chg="mod">
          <ac:chgData name="Sara Nilsson" userId="2ca9ade1-a2d9-4039-ac06-97a2c2aea262" providerId="ADAL" clId="{808C6D07-B2A1-4C6F-A22C-94B29D596CEB}" dt="2021-02-09T20:06:44.353" v="202" actId="27636"/>
          <ac:spMkLst>
            <pc:docMk/>
            <pc:sldMk cId="3130318509" sldId="348"/>
            <ac:spMk id="3" creationId="{CBD4722A-B00A-4CD1-8D37-79265C66D7DC}"/>
          </ac:spMkLst>
        </pc:spChg>
        <pc:spChg chg="del">
          <ac:chgData name="Sara Nilsson" userId="2ca9ade1-a2d9-4039-ac06-97a2c2aea262" providerId="ADAL" clId="{808C6D07-B2A1-4C6F-A22C-94B29D596CEB}" dt="2021-02-09T20:06:29.841" v="194" actId="478"/>
          <ac:spMkLst>
            <pc:docMk/>
            <pc:sldMk cId="3130318509" sldId="348"/>
            <ac:spMk id="4" creationId="{41B2C881-44BF-4A69-9CFA-B8189B95B98F}"/>
          </ac:spMkLst>
        </pc:spChg>
      </pc:sldChg>
      <pc:sldChg chg="modSp add mod">
        <pc:chgData name="Sara Nilsson" userId="2ca9ade1-a2d9-4039-ac06-97a2c2aea262" providerId="ADAL" clId="{808C6D07-B2A1-4C6F-A22C-94B29D596CEB}" dt="2021-02-09T20:08:33.142" v="228" actId="20577"/>
        <pc:sldMkLst>
          <pc:docMk/>
          <pc:sldMk cId="3517818490" sldId="675"/>
        </pc:sldMkLst>
        <pc:spChg chg="mod">
          <ac:chgData name="Sara Nilsson" userId="2ca9ade1-a2d9-4039-ac06-97a2c2aea262" providerId="ADAL" clId="{808C6D07-B2A1-4C6F-A22C-94B29D596CEB}" dt="2021-02-09T20:08:33.142" v="228" actId="20577"/>
          <ac:spMkLst>
            <pc:docMk/>
            <pc:sldMk cId="3517818490" sldId="675"/>
            <ac:spMk id="2" creationId="{00000000-0000-0000-0000-000000000000}"/>
          </ac:spMkLst>
        </pc:spChg>
        <pc:spChg chg="mod">
          <ac:chgData name="Sara Nilsson" userId="2ca9ade1-a2d9-4039-ac06-97a2c2aea262" providerId="ADAL" clId="{808C6D07-B2A1-4C6F-A22C-94B29D596CEB}" dt="2021-02-09T20:08:01.526" v="222" actId="20577"/>
          <ac:spMkLst>
            <pc:docMk/>
            <pc:sldMk cId="3517818490" sldId="675"/>
            <ac:spMk id="4" creationId="{842090AB-CB83-441D-B3D9-94C8D5CDF8A5}"/>
          </ac:spMkLst>
        </pc:spChg>
      </pc:sldChg>
      <pc:sldChg chg="add del">
        <pc:chgData name="Sara Nilsson" userId="2ca9ade1-a2d9-4039-ac06-97a2c2aea262" providerId="ADAL" clId="{808C6D07-B2A1-4C6F-A22C-94B29D596CEB}" dt="2021-02-09T20:11:10.626" v="263" actId="47"/>
        <pc:sldMkLst>
          <pc:docMk/>
          <pc:sldMk cId="3194377694" sldId="676"/>
        </pc:sldMkLst>
      </pc:sldChg>
      <pc:sldChg chg="modSp add mod">
        <pc:chgData name="Sara Nilsson" userId="2ca9ade1-a2d9-4039-ac06-97a2c2aea262" providerId="ADAL" clId="{808C6D07-B2A1-4C6F-A22C-94B29D596CEB}" dt="2021-02-09T20:10:19.033" v="239" actId="27636"/>
        <pc:sldMkLst>
          <pc:docMk/>
          <pc:sldMk cId="3854732070" sldId="677"/>
        </pc:sldMkLst>
        <pc:spChg chg="mod">
          <ac:chgData name="Sara Nilsson" userId="2ca9ade1-a2d9-4039-ac06-97a2c2aea262" providerId="ADAL" clId="{808C6D07-B2A1-4C6F-A22C-94B29D596CEB}" dt="2021-02-09T20:10:19.033" v="239" actId="27636"/>
          <ac:spMkLst>
            <pc:docMk/>
            <pc:sldMk cId="3854732070" sldId="677"/>
            <ac:spMk id="3" creationId="{05943156-56C7-461D-B7D0-20AB32AAC4D3}"/>
          </ac:spMkLst>
        </pc:spChg>
      </pc:sldChg>
      <pc:sldChg chg="modSp add mod">
        <pc:chgData name="Sara Nilsson" userId="2ca9ade1-a2d9-4039-ac06-97a2c2aea262" providerId="ADAL" clId="{808C6D07-B2A1-4C6F-A22C-94B29D596CEB}" dt="2021-02-09T20:11:25.748" v="265" actId="1076"/>
        <pc:sldMkLst>
          <pc:docMk/>
          <pc:sldMk cId="3075345795" sldId="678"/>
        </pc:sldMkLst>
        <pc:spChg chg="mod">
          <ac:chgData name="Sara Nilsson" userId="2ca9ade1-a2d9-4039-ac06-97a2c2aea262" providerId="ADAL" clId="{808C6D07-B2A1-4C6F-A22C-94B29D596CEB}" dt="2021-02-09T20:11:20.516" v="264" actId="14100"/>
          <ac:spMkLst>
            <pc:docMk/>
            <pc:sldMk cId="3075345795" sldId="678"/>
            <ac:spMk id="2" creationId="{00000000-0000-0000-0000-000000000000}"/>
          </ac:spMkLst>
        </pc:spChg>
        <pc:spChg chg="mod">
          <ac:chgData name="Sara Nilsson" userId="2ca9ade1-a2d9-4039-ac06-97a2c2aea262" providerId="ADAL" clId="{808C6D07-B2A1-4C6F-A22C-94B29D596CEB}" dt="2021-02-09T20:11:25.748" v="265" actId="1076"/>
          <ac:spMkLst>
            <pc:docMk/>
            <pc:sldMk cId="3075345795" sldId="678"/>
            <ac:spMk id="4" creationId="{842090AB-CB83-441D-B3D9-94C8D5CDF8A5}"/>
          </ac:spMkLst>
        </pc:spChg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647113538" sldId="679"/>
        </pc:sldMkLst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2039714615" sldId="682"/>
        </pc:sldMkLst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236789266" sldId="683"/>
        </pc:sldMkLst>
      </pc:sldChg>
      <pc:sldChg chg="del">
        <pc:chgData name="Sara Nilsson" userId="2ca9ade1-a2d9-4039-ac06-97a2c2aea262" providerId="ADAL" clId="{808C6D07-B2A1-4C6F-A22C-94B29D596CEB}" dt="2021-02-09T20:02:29.896" v="110" actId="47"/>
        <pc:sldMkLst>
          <pc:docMk/>
          <pc:sldMk cId="1372361949" sldId="684"/>
        </pc:sldMkLst>
      </pc:sldChg>
      <pc:sldMasterChg chg="delSldLayout">
        <pc:chgData name="Sara Nilsson" userId="2ca9ade1-a2d9-4039-ac06-97a2c2aea262" providerId="ADAL" clId="{808C6D07-B2A1-4C6F-A22C-94B29D596CEB}" dt="2021-02-09T20:11:10.626" v="263" actId="47"/>
        <pc:sldMasterMkLst>
          <pc:docMk/>
          <pc:sldMasterMk cId="1548991592" sldId="2147483660"/>
        </pc:sldMasterMkLst>
        <pc:sldLayoutChg chg="del">
          <pc:chgData name="Sara Nilsson" userId="2ca9ade1-a2d9-4039-ac06-97a2c2aea262" providerId="ADAL" clId="{808C6D07-B2A1-4C6F-A22C-94B29D596CEB}" dt="2021-02-09T20:11:10.626" v="263" actId="47"/>
          <pc:sldLayoutMkLst>
            <pc:docMk/>
            <pc:sldMasterMk cId="1548991592" sldId="2147483660"/>
            <pc:sldLayoutMk cId="432904182" sldId="214748367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Blad1!$F$1</c:f>
              <c:strCache>
                <c:ptCount val="1"/>
                <c:pt idx="0">
                  <c:v>AntalProvtagna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Blad1!$B$2:$B$14</c:f>
              <c:numCache>
                <c:formatCode>General</c:formatCode>
                <c:ptCount val="13"/>
                <c:pt idx="0">
                  <c:v>46</c:v>
                </c:pt>
                <c:pt idx="1">
                  <c:v>47</c:v>
                </c:pt>
                <c:pt idx="2">
                  <c:v>48</c:v>
                </c:pt>
                <c:pt idx="3">
                  <c:v>49</c:v>
                </c:pt>
                <c:pt idx="4">
                  <c:v>50</c:v>
                </c:pt>
                <c:pt idx="5">
                  <c:v>51</c:v>
                </c:pt>
                <c:pt idx="6">
                  <c:v>52</c:v>
                </c:pt>
                <c:pt idx="7">
                  <c:v>53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</c:numCache>
            </c:numRef>
          </c:cat>
          <c:val>
            <c:numRef>
              <c:f>Blad1!$F$2:$F$14</c:f>
              <c:numCache>
                <c:formatCode>General</c:formatCode>
                <c:ptCount val="13"/>
                <c:pt idx="0">
                  <c:v>267</c:v>
                </c:pt>
                <c:pt idx="1">
                  <c:v>399</c:v>
                </c:pt>
                <c:pt idx="2">
                  <c:v>396</c:v>
                </c:pt>
                <c:pt idx="3">
                  <c:v>430</c:v>
                </c:pt>
                <c:pt idx="4">
                  <c:v>513</c:v>
                </c:pt>
                <c:pt idx="5">
                  <c:v>588</c:v>
                </c:pt>
                <c:pt idx="6">
                  <c:v>745</c:v>
                </c:pt>
                <c:pt idx="7">
                  <c:v>816</c:v>
                </c:pt>
                <c:pt idx="8">
                  <c:v>814</c:v>
                </c:pt>
                <c:pt idx="9">
                  <c:v>838</c:v>
                </c:pt>
                <c:pt idx="10">
                  <c:v>1001</c:v>
                </c:pt>
                <c:pt idx="11">
                  <c:v>873</c:v>
                </c:pt>
                <c:pt idx="12">
                  <c:v>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4-446E-88C3-8622951F8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165888"/>
        <c:axId val="507163264"/>
      </c:barChart>
      <c:lineChart>
        <c:grouping val="standard"/>
        <c:varyColors val="0"/>
        <c:ser>
          <c:idx val="1"/>
          <c:order val="1"/>
          <c:tx>
            <c:strRef>
              <c:f>Blad1!$H$1</c:f>
              <c:strCache>
                <c:ptCount val="1"/>
                <c:pt idx="0">
                  <c:v>Andel positiva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Blad1!$H$2:$H$14</c:f>
              <c:numCache>
                <c:formatCode>0.0%</c:formatCode>
                <c:ptCount val="13"/>
                <c:pt idx="0">
                  <c:v>9.3632958801498134E-2</c:v>
                </c:pt>
                <c:pt idx="1">
                  <c:v>6.7669172932330823E-2</c:v>
                </c:pt>
                <c:pt idx="2">
                  <c:v>6.8181818181818177E-2</c:v>
                </c:pt>
                <c:pt idx="3">
                  <c:v>7.2093023255813959E-2</c:v>
                </c:pt>
                <c:pt idx="4">
                  <c:v>4.0935672514619881E-2</c:v>
                </c:pt>
                <c:pt idx="5">
                  <c:v>3.9115646258503403E-2</c:v>
                </c:pt>
                <c:pt idx="6">
                  <c:v>3.6241610738255034E-2</c:v>
                </c:pt>
                <c:pt idx="7">
                  <c:v>3.5539215686274508E-2</c:v>
                </c:pt>
                <c:pt idx="8">
                  <c:v>3.6855036855036855E-2</c:v>
                </c:pt>
                <c:pt idx="9">
                  <c:v>2.8639618138424822E-2</c:v>
                </c:pt>
                <c:pt idx="10">
                  <c:v>3.4965034965034968E-2</c:v>
                </c:pt>
                <c:pt idx="11">
                  <c:v>2.0618556701030927E-2</c:v>
                </c:pt>
                <c:pt idx="12">
                  <c:v>2.6288117770767613E-2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F4-446E-88C3-8622951F8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717040"/>
        <c:axId val="509715728"/>
      </c:lineChart>
      <c:catAx>
        <c:axId val="5071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7163264"/>
        <c:crosses val="autoZero"/>
        <c:auto val="1"/>
        <c:lblAlgn val="ctr"/>
        <c:lblOffset val="100"/>
        <c:noMultiLvlLbl val="0"/>
      </c:catAx>
      <c:valAx>
        <c:axId val="5071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7165888"/>
        <c:crosses val="autoZero"/>
        <c:crossBetween val="between"/>
      </c:valAx>
      <c:valAx>
        <c:axId val="509715728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509717040"/>
        <c:crosses val="max"/>
        <c:crossBetween val="between"/>
      </c:valAx>
      <c:catAx>
        <c:axId val="509717040"/>
        <c:scaling>
          <c:orientation val="minMax"/>
        </c:scaling>
        <c:delete val="1"/>
        <c:axPos val="b"/>
        <c:majorTickMark val="none"/>
        <c:minorTickMark val="none"/>
        <c:tickLblPos val="nextTo"/>
        <c:crossAx val="509715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Blad1!$D$16</c:f>
              <c:strCache>
                <c:ptCount val="1"/>
                <c:pt idx="0">
                  <c:v>Antal positiva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1C5-4189-B72B-7E4F66649F2D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1C5-4189-B72B-7E4F66649F2D}"/>
                </c:ext>
              </c:extLst>
            </c:dLbl>
            <c:dLbl>
              <c:idx val="20"/>
              <c:layout>
                <c:manualLayout>
                  <c:x val="0"/>
                  <c:y val="-1.52567506917195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v-S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C5-4189-B72B-7E4F66649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Blad1!$A$29:$A$49</c:f>
              <c:strCache>
                <c:ptCount val="21"/>
                <c:pt idx="0">
                  <c:v>v38</c:v>
                </c:pt>
                <c:pt idx="1">
                  <c:v>v39</c:v>
                </c:pt>
                <c:pt idx="2">
                  <c:v>v40</c:v>
                </c:pt>
                <c:pt idx="3">
                  <c:v>v41</c:v>
                </c:pt>
                <c:pt idx="4">
                  <c:v>v42</c:v>
                </c:pt>
                <c:pt idx="5">
                  <c:v>v43</c:v>
                </c:pt>
                <c:pt idx="6">
                  <c:v>v44</c:v>
                </c:pt>
                <c:pt idx="7">
                  <c:v>v45</c:v>
                </c:pt>
                <c:pt idx="8">
                  <c:v>v46</c:v>
                </c:pt>
                <c:pt idx="9">
                  <c:v>v47</c:v>
                </c:pt>
                <c:pt idx="10">
                  <c:v>v48</c:v>
                </c:pt>
                <c:pt idx="11">
                  <c:v>v49</c:v>
                </c:pt>
                <c:pt idx="12">
                  <c:v>v50</c:v>
                </c:pt>
                <c:pt idx="13">
                  <c:v>v51</c:v>
                </c:pt>
                <c:pt idx="14">
                  <c:v>v52</c:v>
                </c:pt>
                <c:pt idx="15">
                  <c:v>v53</c:v>
                </c:pt>
                <c:pt idx="16">
                  <c:v>v1</c:v>
                </c:pt>
                <c:pt idx="17">
                  <c:v>v2</c:v>
                </c:pt>
                <c:pt idx="18">
                  <c:v>v3</c:v>
                </c:pt>
                <c:pt idx="19">
                  <c:v>v4</c:v>
                </c:pt>
                <c:pt idx="20">
                  <c:v>v5</c:v>
                </c:pt>
              </c:strCache>
            </c:strRef>
          </c:cat>
          <c:val>
            <c:numRef>
              <c:f>Blad1!$D$29:$D$49</c:f>
              <c:numCache>
                <c:formatCode>General</c:formatCode>
                <c:ptCount val="21"/>
                <c:pt idx="0">
                  <c:v>18</c:v>
                </c:pt>
                <c:pt idx="1">
                  <c:v>27</c:v>
                </c:pt>
                <c:pt idx="2">
                  <c:v>57</c:v>
                </c:pt>
                <c:pt idx="3">
                  <c:v>124</c:v>
                </c:pt>
                <c:pt idx="4">
                  <c:v>106</c:v>
                </c:pt>
                <c:pt idx="5">
                  <c:v>86</c:v>
                </c:pt>
                <c:pt idx="6">
                  <c:v>70</c:v>
                </c:pt>
                <c:pt idx="7">
                  <c:v>138</c:v>
                </c:pt>
                <c:pt idx="8">
                  <c:v>300</c:v>
                </c:pt>
                <c:pt idx="9">
                  <c:v>404</c:v>
                </c:pt>
                <c:pt idx="10">
                  <c:v>364</c:v>
                </c:pt>
                <c:pt idx="11">
                  <c:v>319</c:v>
                </c:pt>
                <c:pt idx="12">
                  <c:v>357</c:v>
                </c:pt>
                <c:pt idx="13">
                  <c:v>391</c:v>
                </c:pt>
                <c:pt idx="14">
                  <c:v>340</c:v>
                </c:pt>
                <c:pt idx="15">
                  <c:v>388</c:v>
                </c:pt>
                <c:pt idx="16">
                  <c:v>397</c:v>
                </c:pt>
                <c:pt idx="17">
                  <c:v>296</c:v>
                </c:pt>
                <c:pt idx="18">
                  <c:v>188</c:v>
                </c:pt>
                <c:pt idx="19">
                  <c:v>207</c:v>
                </c:pt>
                <c:pt idx="20">
                  <c:v>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5-4189-B72B-7E4F66649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359304"/>
        <c:axId val="746356680"/>
      </c:barChart>
      <c:lineChart>
        <c:grouping val="standard"/>
        <c:varyColors val="0"/>
        <c:ser>
          <c:idx val="1"/>
          <c:order val="1"/>
          <c:tx>
            <c:strRef>
              <c:f>Blad1!$H$16</c:f>
              <c:strCache>
                <c:ptCount val="1"/>
                <c:pt idx="0">
                  <c:v>Andel positiva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Blad1!$H$29:$H$49</c:f>
              <c:numCache>
                <c:formatCode>0.0%</c:formatCode>
                <c:ptCount val="21"/>
                <c:pt idx="0">
                  <c:v>6.3313401336616247E-3</c:v>
                </c:pt>
                <c:pt idx="1">
                  <c:v>8.0669256050194208E-3</c:v>
                </c:pt>
                <c:pt idx="2">
                  <c:v>1.7751479289940829E-2</c:v>
                </c:pt>
                <c:pt idx="3">
                  <c:v>3.3916849015317288E-2</c:v>
                </c:pt>
                <c:pt idx="4">
                  <c:v>2.8702951529921472E-2</c:v>
                </c:pt>
                <c:pt idx="5">
                  <c:v>2.4002232765838682E-2</c:v>
                </c:pt>
                <c:pt idx="6">
                  <c:v>2.5426807119505995E-2</c:v>
                </c:pt>
                <c:pt idx="7">
                  <c:v>3.9060288706481747E-2</c:v>
                </c:pt>
                <c:pt idx="8">
                  <c:v>6.25E-2</c:v>
                </c:pt>
                <c:pt idx="9">
                  <c:v>7.6442762535477771E-2</c:v>
                </c:pt>
                <c:pt idx="10">
                  <c:v>6.3315359192903112E-2</c:v>
                </c:pt>
                <c:pt idx="11">
                  <c:v>6.6444490731097691E-2</c:v>
                </c:pt>
                <c:pt idx="12">
                  <c:v>7.0109976433621365E-2</c:v>
                </c:pt>
                <c:pt idx="13">
                  <c:v>7.2166851236618673E-2</c:v>
                </c:pt>
                <c:pt idx="14">
                  <c:v>8.9473684210526316E-2</c:v>
                </c:pt>
                <c:pt idx="15">
                  <c:v>0.11338398597311514</c:v>
                </c:pt>
                <c:pt idx="16">
                  <c:v>0.10823336968375136</c:v>
                </c:pt>
                <c:pt idx="17">
                  <c:v>8.0697928026172303E-2</c:v>
                </c:pt>
                <c:pt idx="18">
                  <c:v>5.8403230817023921E-2</c:v>
                </c:pt>
                <c:pt idx="19">
                  <c:v>5.9534081104400345E-2</c:v>
                </c:pt>
                <c:pt idx="20">
                  <c:v>6.8412162162162157E-2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5-4189-B72B-7E4F66649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6361600"/>
        <c:axId val="746353400"/>
      </c:lineChart>
      <c:catAx>
        <c:axId val="74635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56680"/>
        <c:crosses val="autoZero"/>
        <c:auto val="1"/>
        <c:lblAlgn val="ctr"/>
        <c:lblOffset val="100"/>
        <c:noMultiLvlLbl val="0"/>
      </c:catAx>
      <c:valAx>
        <c:axId val="74635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59304"/>
        <c:crosses val="autoZero"/>
        <c:crossBetween val="between"/>
      </c:valAx>
      <c:valAx>
        <c:axId val="746353400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46361600"/>
        <c:crosses val="max"/>
        <c:crossBetween val="between"/>
      </c:valAx>
      <c:catAx>
        <c:axId val="746361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746353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AC78-40D1-42DD-8500-5DBCFAD19CE6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21BB-02BC-4DBC-9892-3DCC44D1CD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23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800" b="1" u="sng" dirty="0"/>
              <a:t>Talarmanus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8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800" dirty="0"/>
              <a:t>Hälsa besökarna välkomna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sv-SE" sz="180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100" dirty="0"/>
              <a:t>Presentera</a:t>
            </a:r>
            <a:r>
              <a:rPr lang="sv-SE" sz="1100" baseline="0" dirty="0"/>
              <a:t> dig  </a:t>
            </a:r>
            <a:endParaRPr lang="sv-SE" sz="11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2E68-A8F4-401B-9D1A-0B45ACCD4810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916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71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9693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37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511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F21BB-02BC-4DBC-9892-3DCC44D1CD2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1210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2021-02-09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2021-02-09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ande 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EE42B0-40C2-4A08-B5D7-E8945B1CDD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357191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2F2F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263F0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5" name="Platshållare för rubrik 1">
            <a:extLst>
              <a:ext uri="{FF2B5EF4-FFF2-40B4-BE49-F238E27FC236}">
                <a16:creationId xmlns:a16="http://schemas.microsoft.com/office/drawing/2014/main" id="{5F48E044-19D2-4746-A4C6-A0FFD4A78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0000" y="991517"/>
            <a:ext cx="9673200" cy="36686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>
              <a:defRPr sz="1800"/>
            </a:lvl1pPr>
          </a:lstStyle>
          <a:p>
            <a:r>
              <a:rPr lang="sv-SE"/>
              <a:t>Skriv in </a:t>
            </a:r>
            <a:r>
              <a:rPr lang="sv-SE" err="1"/>
              <a:t>ev</a:t>
            </a:r>
            <a:r>
              <a:rPr lang="sv-SE"/>
              <a:t> hänvisningar för mer information </a:t>
            </a:r>
            <a:br>
              <a:rPr lang="sv-SE"/>
            </a:br>
            <a:r>
              <a:rPr lang="sv-SE"/>
              <a:t>eller tacka för uppmärksamheten av ditt föredrag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4011B16-6046-4ADB-80C0-47BA9E7C760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1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2021-02-09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796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9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2021-02-09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  <p:sldLayoutId id="2147483678" r:id="rId6"/>
    <p:sldLayoutId id="214748368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500809"/>
            <a:ext cx="12192000" cy="388283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3019" y="1776955"/>
            <a:ext cx="5726522" cy="4757997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406800" y="5548950"/>
            <a:ext cx="5823312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sv-SE" sz="2200" dirty="0"/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606" y="139740"/>
            <a:ext cx="3829050" cy="1466850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5FB0D34E-A546-4D1D-8C13-BC6BF08C5E40}"/>
              </a:ext>
            </a:extLst>
          </p:cNvPr>
          <p:cNvSpPr txBox="1"/>
          <p:nvPr/>
        </p:nvSpPr>
        <p:spPr>
          <a:xfrm>
            <a:off x="406800" y="5674407"/>
            <a:ext cx="595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+mj-lt"/>
              </a:rPr>
              <a:t>Livesändning</a:t>
            </a:r>
            <a:br>
              <a:rPr lang="sv-SE" sz="2000" dirty="0">
                <a:latin typeface="+mj-lt"/>
              </a:rPr>
            </a:br>
            <a:r>
              <a:rPr lang="sv-SE" sz="1600" dirty="0">
                <a:latin typeface="+mj-lt"/>
              </a:rPr>
              <a:t>10 februari 2021</a:t>
            </a:r>
          </a:p>
        </p:txBody>
      </p:sp>
    </p:spTree>
    <p:extLst>
      <p:ext uri="{BB962C8B-B14F-4D97-AF65-F5344CB8AC3E}">
        <p14:creationId xmlns:p14="http://schemas.microsoft.com/office/powerpoint/2010/main" val="78993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Läget i fjällen inför sportloven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Anna fremner</a:t>
            </a:r>
          </a:p>
        </p:txBody>
      </p:sp>
    </p:spTree>
    <p:extLst>
      <p:ext uri="{BB962C8B-B14F-4D97-AF65-F5344CB8AC3E}">
        <p14:creationId xmlns:p14="http://schemas.microsoft.com/office/powerpoint/2010/main" val="3517818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Sportlov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886357"/>
            <a:ext cx="10465200" cy="425164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Utmaningar är;</a:t>
            </a:r>
          </a:p>
          <a:p>
            <a:r>
              <a:rPr lang="sv-SE" dirty="0"/>
              <a:t>Det är fullbokat </a:t>
            </a:r>
          </a:p>
          <a:p>
            <a:r>
              <a:rPr lang="sv-SE" dirty="0"/>
              <a:t>Många har en trötthet för att följa restriktionerna</a:t>
            </a:r>
          </a:p>
          <a:p>
            <a:r>
              <a:rPr lang="sv-SE" dirty="0"/>
              <a:t>Att medborgare inte provtar sig vid symptom och då kan smittspridning öka</a:t>
            </a:r>
          </a:p>
          <a:p>
            <a:r>
              <a:rPr lang="sv-SE" dirty="0"/>
              <a:t>Vi är många aktörer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3DD042-3AF3-42A4-8706-0651B552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Åtgärder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B7F000-7342-4443-AFAB-1DF80D15C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b="1" dirty="0"/>
              <a:t>Vi använder samma planering som vid jul och nyår</a:t>
            </a:r>
          </a:p>
          <a:p>
            <a:endParaRPr lang="sv-SE" sz="2000" dirty="0"/>
          </a:p>
          <a:p>
            <a:pPr marL="0" indent="0">
              <a:buNone/>
            </a:pPr>
            <a:endParaRPr lang="sv-SE" sz="2000" dirty="0"/>
          </a:p>
          <a:p>
            <a:r>
              <a:rPr lang="sv-SE" dirty="0"/>
              <a:t>Ökad samverkan med destinationer och fjällanläggningar</a:t>
            </a:r>
          </a:p>
          <a:p>
            <a:r>
              <a:rPr lang="sv-SE" dirty="0"/>
              <a:t>Ökad samverkan inom regionen </a:t>
            </a:r>
          </a:p>
          <a:p>
            <a:r>
              <a:rPr lang="sv-SE" dirty="0"/>
              <a:t>Informera om provtagning</a:t>
            </a:r>
          </a:p>
          <a:p>
            <a:r>
              <a:rPr lang="sv-SE" dirty="0"/>
              <a:t>Personalbemanning 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88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6494063" cy="648000"/>
          </a:xfrm>
        </p:spPr>
        <p:txBody>
          <a:bodyPr/>
          <a:lstStyle/>
          <a:p>
            <a:r>
              <a:rPr lang="sv-SE" dirty="0"/>
              <a:t>Status gällande vaccinering mot covid-19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4000" y="203975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Cornelia brusmark</a:t>
            </a:r>
          </a:p>
        </p:txBody>
      </p:sp>
    </p:spTree>
    <p:extLst>
      <p:ext uri="{BB962C8B-B14F-4D97-AF65-F5344CB8AC3E}">
        <p14:creationId xmlns:p14="http://schemas.microsoft.com/office/powerpoint/2010/main" val="307534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A13249-C767-4373-BD9D-50E9C5A8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Calibri Light"/>
              </a:rPr>
              <a:t>Lägesrapport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A4D768-E24E-45AA-A12F-27847F616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cs typeface="Calibri"/>
              </a:rPr>
              <a:t>Pågår i Fas 1</a:t>
            </a:r>
          </a:p>
          <a:p>
            <a:r>
              <a:rPr lang="sv-SE" dirty="0">
                <a:cs typeface="Calibri"/>
              </a:rPr>
              <a:t>Statistik FOHM – obs eftersläpning</a:t>
            </a:r>
          </a:p>
          <a:p>
            <a:r>
              <a:rPr lang="sv-SE" dirty="0">
                <a:cs typeface="Calibri"/>
              </a:rPr>
              <a:t>Information/kommunikation - utmaning</a:t>
            </a:r>
          </a:p>
        </p:txBody>
      </p:sp>
    </p:spTree>
    <p:extLst>
      <p:ext uri="{BB962C8B-B14F-4D97-AF65-F5344CB8AC3E}">
        <p14:creationId xmlns:p14="http://schemas.microsoft.com/office/powerpoint/2010/main" val="203027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E94CBF-7FA2-4CDC-BA52-98C5E917C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Calibri Light"/>
              </a:rPr>
              <a:t>Prioordning för vaccinationer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943156-56C7-461D-B7D0-20AB32AAC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v-SE" dirty="0">
                <a:cs typeface="Calibri"/>
              </a:rPr>
              <a:t>Fas 1 - pågår</a:t>
            </a:r>
            <a:endParaRPr lang="sv-SE" dirty="0"/>
          </a:p>
          <a:p>
            <a:pPr lvl="1"/>
            <a:r>
              <a:rPr lang="sv-SE" dirty="0" err="1">
                <a:cs typeface="Calibri"/>
              </a:rPr>
              <a:t>Säbo</a:t>
            </a:r>
            <a:r>
              <a:rPr lang="sv-SE" dirty="0">
                <a:cs typeface="Calibri"/>
              </a:rPr>
              <a:t>/hemsjukvård/</a:t>
            </a:r>
            <a:r>
              <a:rPr lang="sv-SE" dirty="0" err="1">
                <a:cs typeface="Calibri"/>
              </a:rPr>
              <a:t>hemtj</a:t>
            </a:r>
            <a:r>
              <a:rPr lang="sv-SE" dirty="0">
                <a:cs typeface="Calibri"/>
              </a:rPr>
              <a:t> + personal + </a:t>
            </a:r>
            <a:r>
              <a:rPr lang="sv-SE" dirty="0" err="1">
                <a:cs typeface="Calibri"/>
              </a:rPr>
              <a:t>hush</a:t>
            </a:r>
            <a:r>
              <a:rPr lang="sv-SE" dirty="0">
                <a:cs typeface="Calibri"/>
              </a:rPr>
              <a:t>-kontakter</a:t>
            </a:r>
            <a:endParaRPr lang="sv-SE"/>
          </a:p>
          <a:p>
            <a:r>
              <a:rPr lang="sv-SE" dirty="0">
                <a:cs typeface="Calibri"/>
              </a:rPr>
              <a:t>Fas 2 -</a:t>
            </a:r>
          </a:p>
          <a:p>
            <a:pPr lvl="1"/>
            <a:r>
              <a:rPr lang="sv-SE" dirty="0">
                <a:cs typeface="Calibri"/>
              </a:rPr>
              <a:t>65 år och äldre (</a:t>
            </a:r>
            <a:r>
              <a:rPr lang="sv-SE" strike="sngStrike" dirty="0">
                <a:cs typeface="Calibri"/>
              </a:rPr>
              <a:t>&gt;70 år</a:t>
            </a:r>
            <a:r>
              <a:rPr lang="sv-SE" dirty="0">
                <a:cs typeface="Calibri"/>
              </a:rPr>
              <a:t>)</a:t>
            </a:r>
          </a:p>
          <a:p>
            <a:pPr lvl="1"/>
            <a:r>
              <a:rPr lang="sv-SE" dirty="0">
                <a:cs typeface="Calibri"/>
              </a:rPr>
              <a:t>Transplanterade pt</a:t>
            </a:r>
          </a:p>
          <a:p>
            <a:pPr lvl="1"/>
            <a:r>
              <a:rPr lang="sv-SE" dirty="0">
                <a:cs typeface="Calibri"/>
              </a:rPr>
              <a:t>Dialys-pt</a:t>
            </a:r>
          </a:p>
          <a:p>
            <a:pPr lvl="1"/>
            <a:r>
              <a:rPr lang="sv-SE" dirty="0">
                <a:cs typeface="Calibri"/>
              </a:rPr>
              <a:t>LSS</a:t>
            </a:r>
          </a:p>
          <a:p>
            <a:pPr lvl="1"/>
            <a:r>
              <a:rPr lang="sv-SE" dirty="0" err="1">
                <a:cs typeface="Calibri"/>
              </a:rPr>
              <a:t>Övr</a:t>
            </a:r>
            <a:r>
              <a:rPr lang="sv-SE" dirty="0">
                <a:cs typeface="Calibri"/>
              </a:rPr>
              <a:t> h/s-personal</a:t>
            </a:r>
          </a:p>
          <a:p>
            <a:r>
              <a:rPr lang="sv-SE" dirty="0">
                <a:cs typeface="Calibri"/>
              </a:rPr>
              <a:t>Fas 3</a:t>
            </a:r>
          </a:p>
          <a:p>
            <a:pPr lvl="1"/>
            <a:r>
              <a:rPr lang="sv-SE" dirty="0">
                <a:cs typeface="Calibri"/>
              </a:rPr>
              <a:t>60-64 år (med </a:t>
            </a:r>
            <a:r>
              <a:rPr lang="sv-SE" dirty="0" err="1">
                <a:cs typeface="Calibri"/>
              </a:rPr>
              <a:t>risksjd</a:t>
            </a:r>
            <a:r>
              <a:rPr lang="sv-SE" dirty="0">
                <a:cs typeface="Calibri"/>
              </a:rPr>
              <a:t> först)</a:t>
            </a:r>
          </a:p>
          <a:p>
            <a:pPr lvl="1"/>
            <a:r>
              <a:rPr lang="sv-SE" dirty="0">
                <a:cs typeface="Calibri"/>
              </a:rPr>
              <a:t>18-59 år med </a:t>
            </a:r>
            <a:r>
              <a:rPr lang="sv-SE" dirty="0" err="1">
                <a:cs typeface="Calibri"/>
              </a:rPr>
              <a:t>risksjd</a:t>
            </a:r>
            <a:endParaRPr lang="sv-SE" dirty="0">
              <a:cs typeface="Calibri"/>
            </a:endParaRPr>
          </a:p>
          <a:p>
            <a:pPr lvl="1"/>
            <a:r>
              <a:rPr lang="sv-SE" dirty="0">
                <a:cs typeface="Calibri"/>
              </a:rPr>
              <a:t>"svårigheter att följa åtgärder för minskad smittspridning"</a:t>
            </a:r>
          </a:p>
          <a:p>
            <a:r>
              <a:rPr lang="sv-SE" dirty="0">
                <a:cs typeface="Calibri"/>
              </a:rPr>
              <a:t>Fas 4</a:t>
            </a:r>
          </a:p>
          <a:p>
            <a:pPr lvl="1"/>
            <a:r>
              <a:rPr lang="sv-SE" dirty="0" err="1">
                <a:cs typeface="Calibri"/>
              </a:rPr>
              <a:t>Övr</a:t>
            </a:r>
            <a:r>
              <a:rPr lang="sv-SE" dirty="0">
                <a:cs typeface="Calibri"/>
              </a:rPr>
              <a:t> 18-59 år</a:t>
            </a:r>
          </a:p>
        </p:txBody>
      </p:sp>
    </p:spTree>
    <p:extLst>
      <p:ext uri="{BB962C8B-B14F-4D97-AF65-F5344CB8AC3E}">
        <p14:creationId xmlns:p14="http://schemas.microsoft.com/office/powerpoint/2010/main" val="385473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E7C25B-FD28-4ACD-9F41-15FB0EEE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Calibri Light"/>
              </a:rPr>
              <a:t>Prioordning vaccinationer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2EB80E-124F-4EA2-8D2D-5B762ECB3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6636939" cy="48167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cs typeface="Calibri"/>
              </a:rPr>
              <a:t>Prioordning väl underbyggd – risk för allvarlig </a:t>
            </a:r>
            <a:r>
              <a:rPr lang="sv-SE" dirty="0" err="1">
                <a:cs typeface="Calibri"/>
              </a:rPr>
              <a:t>sjd</a:t>
            </a:r>
            <a:r>
              <a:rPr lang="sv-SE" dirty="0">
                <a:cs typeface="Calibri"/>
              </a:rPr>
              <a:t>/död</a:t>
            </a:r>
          </a:p>
          <a:p>
            <a:r>
              <a:rPr lang="sv-SE" dirty="0">
                <a:cs typeface="Calibri"/>
              </a:rPr>
              <a:t>Förenkla!</a:t>
            </a:r>
          </a:p>
          <a:p>
            <a:r>
              <a:rPr lang="sv-SE" dirty="0">
                <a:cs typeface="Calibri"/>
              </a:rPr>
              <a:t>Viktigt för förtroendet för hela processen och för jämlikhet</a:t>
            </a: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r>
              <a:rPr lang="sv-SE" dirty="0">
                <a:cs typeface="Calibri"/>
              </a:rPr>
              <a:t>Kan det krocka med det praktiska genomförandet?</a:t>
            </a:r>
          </a:p>
          <a:p>
            <a:pPr lvl="1"/>
            <a:r>
              <a:rPr lang="sv-SE" dirty="0">
                <a:cs typeface="Calibri"/>
              </a:rPr>
              <a:t>"Överblivna" doser och kort hållbarhet?</a:t>
            </a:r>
          </a:p>
          <a:p>
            <a:pPr lvl="1"/>
            <a:r>
              <a:rPr lang="sv-SE" dirty="0">
                <a:cs typeface="Calibri"/>
              </a:rPr>
              <a:t>Alltid äldre först!</a:t>
            </a: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  <a:p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229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B41D70-263A-402A-8F5D-7D3E8CC6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6494063" cy="648000"/>
          </a:xfrm>
        </p:spPr>
        <p:txBody>
          <a:bodyPr/>
          <a:lstStyle/>
          <a:p>
            <a:r>
              <a:rPr lang="sv-SE" dirty="0">
                <a:cs typeface="Calibri Light"/>
              </a:rPr>
              <a:t>Godkända vacciner (villkorat godkännande)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F3A0AE-77F6-43D9-BC34-B4F9023D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212656"/>
            <a:ext cx="10465200" cy="4251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b="1" dirty="0" err="1">
                <a:cs typeface="Calibri"/>
              </a:rPr>
              <a:t>mRNA</a:t>
            </a:r>
            <a:r>
              <a:rPr lang="sv-SE" b="1" dirty="0">
                <a:cs typeface="Calibri"/>
              </a:rPr>
              <a:t>-vaccin</a:t>
            </a:r>
          </a:p>
          <a:p>
            <a:pPr lvl="1"/>
            <a:r>
              <a:rPr lang="sv-SE" dirty="0" err="1">
                <a:cs typeface="Calibri"/>
              </a:rPr>
              <a:t>Comirnaty</a:t>
            </a:r>
            <a:r>
              <a:rPr lang="sv-SE" dirty="0">
                <a:cs typeface="Calibri"/>
              </a:rPr>
              <a:t> Pfizer – 65 år och </a:t>
            </a:r>
            <a:r>
              <a:rPr lang="sv-SE" dirty="0" err="1">
                <a:cs typeface="Calibri"/>
              </a:rPr>
              <a:t>åldre</a:t>
            </a:r>
            <a:endParaRPr lang="sv-SE" dirty="0">
              <a:cs typeface="Calibri"/>
            </a:endParaRPr>
          </a:p>
          <a:p>
            <a:pPr lvl="1"/>
            <a:r>
              <a:rPr lang="sv-SE" dirty="0">
                <a:cs typeface="Calibri"/>
              </a:rPr>
              <a:t>Covid-19 </a:t>
            </a:r>
            <a:r>
              <a:rPr lang="sv-SE" dirty="0" err="1">
                <a:cs typeface="Calibri"/>
              </a:rPr>
              <a:t>vaccine</a:t>
            </a:r>
            <a:r>
              <a:rPr lang="sv-SE" dirty="0">
                <a:cs typeface="Calibri"/>
              </a:rPr>
              <a:t> Moderna – 65 år och äldre</a:t>
            </a:r>
          </a:p>
          <a:p>
            <a:r>
              <a:rPr lang="sv-SE" b="1" dirty="0">
                <a:cs typeface="Calibri"/>
              </a:rPr>
              <a:t>Vektorbaserat vaccin</a:t>
            </a:r>
          </a:p>
          <a:p>
            <a:pPr lvl="1"/>
            <a:r>
              <a:rPr lang="sv-SE" dirty="0" err="1">
                <a:cs typeface="Calibri"/>
              </a:rPr>
              <a:t>Covid</a:t>
            </a:r>
            <a:r>
              <a:rPr lang="sv-SE" dirty="0">
                <a:cs typeface="Calibri"/>
              </a:rPr>
              <a:t> 19 </a:t>
            </a:r>
            <a:r>
              <a:rPr lang="sv-SE" dirty="0" err="1">
                <a:cs typeface="Calibri"/>
              </a:rPr>
              <a:t>vaccine</a:t>
            </a:r>
            <a:r>
              <a:rPr lang="sv-SE" dirty="0">
                <a:cs typeface="Calibri"/>
              </a:rPr>
              <a:t> Astra Zeneca – yngre än 65 år</a:t>
            </a:r>
          </a:p>
          <a:p>
            <a:pPr marL="914400" lvl="2" indent="0">
              <a:buNone/>
            </a:pPr>
            <a:endParaRPr lang="sv-SE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41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CDAC2804-526D-4822-932D-5BFF5C47B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210646"/>
              </p:ext>
            </p:extLst>
          </p:nvPr>
        </p:nvGraphicFramePr>
        <p:xfrm>
          <a:off x="191401" y="170935"/>
          <a:ext cx="7738162" cy="6121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13">
                  <a:extLst>
                    <a:ext uri="{9D8B030D-6E8A-4147-A177-3AD203B41FA5}">
                      <a16:colId xmlns:a16="http://schemas.microsoft.com/office/drawing/2014/main" val="3229569241"/>
                    </a:ext>
                  </a:extLst>
                </a:gridCol>
                <a:gridCol w="2081366">
                  <a:extLst>
                    <a:ext uri="{9D8B030D-6E8A-4147-A177-3AD203B41FA5}">
                      <a16:colId xmlns:a16="http://schemas.microsoft.com/office/drawing/2014/main" val="3611813505"/>
                    </a:ext>
                  </a:extLst>
                </a:gridCol>
                <a:gridCol w="2163203">
                  <a:extLst>
                    <a:ext uri="{9D8B030D-6E8A-4147-A177-3AD203B41FA5}">
                      <a16:colId xmlns:a16="http://schemas.microsoft.com/office/drawing/2014/main" val="2312105917"/>
                    </a:ext>
                  </a:extLst>
                </a:gridCol>
                <a:gridCol w="2351780">
                  <a:extLst>
                    <a:ext uri="{9D8B030D-6E8A-4147-A177-3AD203B41FA5}">
                      <a16:colId xmlns:a16="http://schemas.microsoft.com/office/drawing/2014/main" val="2787704315"/>
                    </a:ext>
                  </a:extLst>
                </a:gridCol>
              </a:tblGrid>
              <a:tr h="682645">
                <a:tc>
                  <a:txBody>
                    <a:bodyPr/>
                    <a:lstStyle/>
                    <a:p>
                      <a:pPr algn="l" fontAlgn="auto"/>
                      <a:r>
                        <a:rPr lang="sv-SE" sz="1600" dirty="0">
                          <a:effectLst/>
                        </a:rPr>
                        <a:t>​</a:t>
                      </a:r>
                      <a:endParaRPr lang="sv-SE" sz="1600" b="1" i="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 err="1">
                          <a:effectLst/>
                        </a:rPr>
                        <a:t>Comirnaty</a:t>
                      </a:r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Pfizer/</a:t>
                      </a:r>
                      <a:r>
                        <a:rPr lang="sv-SE" sz="1600" dirty="0" err="1">
                          <a:effectLst/>
                        </a:rPr>
                        <a:t>Biontech</a:t>
                      </a:r>
                      <a:r>
                        <a:rPr lang="sv-SE" sz="1600" dirty="0">
                          <a:effectLst/>
                        </a:rPr>
                        <a:t>​</a:t>
                      </a:r>
                      <a:endParaRPr lang="sv-SE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Covid-19 </a:t>
                      </a:r>
                      <a:r>
                        <a:rPr lang="sv-SE" sz="1600" dirty="0" err="1">
                          <a:effectLst/>
                        </a:rPr>
                        <a:t>vaccine</a:t>
                      </a:r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Moderna​</a:t>
                      </a:r>
                      <a:endParaRPr lang="sv-SE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 err="1">
                          <a:effectLst/>
                        </a:rPr>
                        <a:t>Covid</a:t>
                      </a:r>
                      <a:r>
                        <a:rPr lang="sv-SE" sz="1600" dirty="0">
                          <a:effectLst/>
                        </a:rPr>
                        <a:t> 19 </a:t>
                      </a:r>
                      <a:r>
                        <a:rPr lang="sv-SE" sz="1600" dirty="0" err="1">
                          <a:effectLst/>
                        </a:rPr>
                        <a:t>vaccine</a:t>
                      </a:r>
                      <a:r>
                        <a:rPr lang="sv-SE" sz="1600" dirty="0"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Astra Zeneca​</a:t>
                      </a:r>
                      <a:endParaRPr lang="sv-SE" sz="16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76136"/>
                  </a:ext>
                </a:extLst>
              </a:tr>
              <a:tr h="970075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Teknik​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 err="1">
                          <a:effectLst/>
                        </a:rPr>
                        <a:t>mRNA</a:t>
                      </a:r>
                      <a:r>
                        <a:rPr lang="sv-SE" sz="1600" dirty="0">
                          <a:effectLst/>
                        </a:rPr>
                        <a:t> (</a:t>
                      </a:r>
                      <a:r>
                        <a:rPr lang="sv-SE" sz="1600" dirty="0" err="1">
                          <a:effectLst/>
                        </a:rPr>
                        <a:t>spikeprotein</a:t>
                      </a:r>
                      <a:r>
                        <a:rPr lang="sv-SE" sz="1600" dirty="0">
                          <a:effectLst/>
                        </a:rPr>
                        <a:t>)​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 err="1">
                          <a:effectLst/>
                        </a:rPr>
                        <a:t>mRNA</a:t>
                      </a:r>
                      <a:r>
                        <a:rPr lang="sv-SE" sz="1600" dirty="0">
                          <a:effectLst/>
                        </a:rPr>
                        <a:t> (</a:t>
                      </a:r>
                      <a:r>
                        <a:rPr lang="sv-SE" sz="1600" dirty="0" err="1">
                          <a:effectLst/>
                        </a:rPr>
                        <a:t>spikeprotein</a:t>
                      </a:r>
                      <a:r>
                        <a:rPr lang="sv-SE" sz="1600" dirty="0">
                          <a:effectLst/>
                        </a:rPr>
                        <a:t>)​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Vektorbaserad, adenovirus med genetiskt material för </a:t>
                      </a:r>
                      <a:r>
                        <a:rPr lang="sv-SE" sz="1600" dirty="0" err="1">
                          <a:effectLst/>
                        </a:rPr>
                        <a:t>spikeprotein</a:t>
                      </a:r>
                      <a:r>
                        <a:rPr lang="sv-SE" sz="1600" dirty="0">
                          <a:effectLst/>
                        </a:rPr>
                        <a:t>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262631"/>
                  </a:ext>
                </a:extLst>
              </a:tr>
              <a:tr h="682645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Skyddseffekt​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95%​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94%​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60%​</a:t>
                      </a:r>
                    </a:p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(rek ej över 65 </a:t>
                      </a:r>
                      <a:r>
                        <a:rPr lang="sv-SE" sz="1600" dirty="0" err="1">
                          <a:effectLst/>
                        </a:rPr>
                        <a:t>åå</a:t>
                      </a:r>
                      <a:r>
                        <a:rPr lang="sv-SE" sz="1600" dirty="0">
                          <a:effectLst/>
                        </a:rPr>
                        <a:t>)​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642821"/>
                  </a:ext>
                </a:extLst>
              </a:tr>
              <a:tr h="682645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Dos/intervall​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0,3 ml </a:t>
                      </a:r>
                      <a:r>
                        <a:rPr lang="sv-SE" sz="1600" dirty="0" err="1">
                          <a:effectLst/>
                        </a:rPr>
                        <a:t>im</a:t>
                      </a:r>
                      <a:r>
                        <a:rPr lang="sv-SE" sz="1600" dirty="0">
                          <a:effectLst/>
                        </a:rPr>
                        <a:t>/21 d​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0,5 ml/28 d​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0,5 ml/4-12 v 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lvl="0" algn="l">
                        <a:buNone/>
                      </a:pPr>
                      <a:r>
                        <a:rPr lang="sv-SE" sz="1600" dirty="0">
                          <a:effectLst/>
                        </a:rPr>
                        <a:t>(FOHM besked 11/2)​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631477"/>
                  </a:ext>
                </a:extLst>
              </a:tr>
              <a:tr h="1202243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Förvaring​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6 </a:t>
                      </a:r>
                      <a:r>
                        <a:rPr lang="sv-SE" sz="1600" dirty="0" err="1">
                          <a:effectLst/>
                        </a:rPr>
                        <a:t>tim</a:t>
                      </a:r>
                      <a:r>
                        <a:rPr lang="sv-SE" sz="1600" dirty="0">
                          <a:effectLst/>
                        </a:rPr>
                        <a:t> rumstemp blandat, 5 d kyl, 6 mån -70C​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12 </a:t>
                      </a:r>
                      <a:r>
                        <a:rPr lang="sv-SE" sz="1600" dirty="0" err="1">
                          <a:effectLst/>
                        </a:rPr>
                        <a:t>tim</a:t>
                      </a:r>
                      <a:r>
                        <a:rPr lang="sv-SE" sz="1600" dirty="0">
                          <a:effectLst/>
                        </a:rPr>
                        <a:t> rumstemp 6 </a:t>
                      </a:r>
                      <a:r>
                        <a:rPr lang="sv-SE" sz="1600" dirty="0" err="1">
                          <a:effectLst/>
                        </a:rPr>
                        <a:t>tim</a:t>
                      </a:r>
                      <a:r>
                        <a:rPr lang="sv-SE" sz="1600" dirty="0">
                          <a:effectLst/>
                        </a:rPr>
                        <a:t> efter punktion, 30 d kyl, 7 mån -20C​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Punkterad används ”samma dag”, tål rumstemp 6 </a:t>
                      </a:r>
                      <a:r>
                        <a:rPr lang="sv-SE" sz="1600" dirty="0" err="1">
                          <a:effectLst/>
                        </a:rPr>
                        <a:t>tim</a:t>
                      </a:r>
                      <a:r>
                        <a:rPr lang="sv-SE" sz="1600" dirty="0">
                          <a:effectLst/>
                        </a:rPr>
                        <a:t>, kylförvaring 6 mån​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56834"/>
                  </a:ext>
                </a:extLst>
              </a:tr>
              <a:tr h="970075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 err="1">
                          <a:effectLst/>
                        </a:rPr>
                        <a:t>Förp</a:t>
                      </a:r>
                      <a:r>
                        <a:rPr lang="sv-SE" sz="1600" dirty="0">
                          <a:effectLst/>
                        </a:rPr>
                        <a:t>/hand--havande​</a:t>
                      </a:r>
                    </a:p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Späds med 1,8 ml </a:t>
                      </a:r>
                      <a:r>
                        <a:rPr lang="sv-SE" sz="1600" dirty="0" err="1">
                          <a:effectLst/>
                        </a:rPr>
                        <a:t>NaCl</a:t>
                      </a:r>
                      <a:r>
                        <a:rPr lang="sv-SE" sz="1600" dirty="0">
                          <a:effectLst/>
                        </a:rPr>
                        <a:t>, 5/6 doser per vial​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Färdig produkt, 10 doser/vial​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Färdig produkt, 8/10 doser per vial​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875858"/>
                  </a:ext>
                </a:extLst>
              </a:tr>
              <a:tr h="753786"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Studier​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44 000 </a:t>
                      </a:r>
                      <a:r>
                        <a:rPr lang="sv-SE" sz="1600" dirty="0" err="1">
                          <a:effectLst/>
                        </a:rPr>
                        <a:t>delt</a:t>
                      </a:r>
                      <a:r>
                        <a:rPr lang="sv-SE" sz="1600" dirty="0">
                          <a:effectLst/>
                        </a:rPr>
                        <a:t>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30 000 </a:t>
                      </a:r>
                      <a:r>
                        <a:rPr lang="sv-SE" sz="1600" dirty="0" err="1">
                          <a:effectLst/>
                        </a:rPr>
                        <a:t>delt</a:t>
                      </a:r>
                      <a:r>
                        <a:rPr lang="sv-SE" sz="1600" dirty="0">
                          <a:effectLst/>
                        </a:rPr>
                        <a:t>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sv-SE" sz="1600" dirty="0">
                          <a:effectLst/>
                        </a:rPr>
                        <a:t>23 000 </a:t>
                      </a:r>
                      <a:r>
                        <a:rPr lang="sv-SE" sz="1600" dirty="0" err="1">
                          <a:effectLst/>
                        </a:rPr>
                        <a:t>delt</a:t>
                      </a:r>
                      <a:r>
                        <a:rPr lang="sv-SE" sz="1600" dirty="0">
                          <a:effectLst/>
                        </a:rPr>
                        <a:t>, effekt analys 12 000 </a:t>
                      </a:r>
                      <a:r>
                        <a:rPr lang="sv-SE" sz="1600" dirty="0" err="1">
                          <a:effectLst/>
                        </a:rPr>
                        <a:t>delt</a:t>
                      </a:r>
                      <a:r>
                        <a:rPr lang="sv-SE" sz="1600" dirty="0">
                          <a:effectLst/>
                        </a:rPr>
                        <a:t>, få över 55 år​</a:t>
                      </a:r>
                      <a:endParaRPr lang="sv-SE" sz="16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161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28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49C9E6-3817-4E65-BFB4-8DA8CA02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cs typeface="Calibri Light"/>
              </a:rPr>
              <a:t>Personalvaccinationer RJH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425C24A-008D-46C1-884F-5810D3D76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6094014" cy="42516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cs typeface="Calibri"/>
              </a:rPr>
              <a:t>Fas 2</a:t>
            </a:r>
          </a:p>
          <a:p>
            <a:r>
              <a:rPr lang="sv-SE" dirty="0">
                <a:cs typeface="Calibri"/>
              </a:rPr>
              <a:t>Huvudsakligen på KTC, </a:t>
            </a:r>
            <a:r>
              <a:rPr lang="sv-SE" dirty="0" err="1">
                <a:cs typeface="Calibri"/>
              </a:rPr>
              <a:t>drop</a:t>
            </a:r>
            <a:r>
              <a:rPr lang="sv-SE" dirty="0">
                <a:cs typeface="Calibri"/>
              </a:rPr>
              <a:t>-in/kösystem</a:t>
            </a:r>
          </a:p>
          <a:p>
            <a:r>
              <a:rPr lang="sv-SE" dirty="0">
                <a:cs typeface="Calibri"/>
              </a:rPr>
              <a:t>Information via chefer i </a:t>
            </a:r>
            <a:r>
              <a:rPr lang="sv-SE" dirty="0" err="1">
                <a:cs typeface="Calibri"/>
              </a:rPr>
              <a:t>resp</a:t>
            </a:r>
            <a:r>
              <a:rPr lang="sv-SE" dirty="0">
                <a:cs typeface="Calibri"/>
              </a:rPr>
              <a:t> verksamhet</a:t>
            </a:r>
          </a:p>
        </p:txBody>
      </p:sp>
    </p:spTree>
    <p:extLst>
      <p:ext uri="{BB962C8B-B14F-4D97-AF65-F5344CB8AC3E}">
        <p14:creationId xmlns:p14="http://schemas.microsoft.com/office/powerpoint/2010/main" val="94081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763209-F0AF-4F8F-A874-E3E79B1F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10/2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C93259F-DBC1-472C-90AC-7C5F1CE21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714500"/>
            <a:ext cx="10465200" cy="4635500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3C3C3C"/>
                </a:solidFill>
                <a:latin typeface="arial" panose="020B0604020202020204" pitchFamily="34" charset="0"/>
              </a:rPr>
              <a:t>Inledning, Hans Svensson</a:t>
            </a:r>
          </a:p>
          <a:p>
            <a:pPr lvl="1"/>
            <a:r>
              <a:rPr lang="sv-SE" dirty="0">
                <a:solidFill>
                  <a:srgbClr val="3C3C3C"/>
                </a:solidFill>
                <a:latin typeface="arial" panose="020B0604020202020204" pitchFamily="34" charset="0"/>
              </a:rPr>
              <a:t>Sportlovstider</a:t>
            </a:r>
          </a:p>
          <a:p>
            <a:pPr lvl="1"/>
            <a:r>
              <a:rPr lang="sv-SE" dirty="0">
                <a:solidFill>
                  <a:srgbClr val="3C3C3C"/>
                </a:solidFill>
                <a:latin typeface="arial" panose="020B0604020202020204" pitchFamily="34" charset="0"/>
              </a:rPr>
              <a:t>Väl upparbetade rutiner</a:t>
            </a:r>
          </a:p>
          <a:p>
            <a:pPr lvl="1"/>
            <a:r>
              <a:rPr lang="sv-SE" dirty="0">
                <a:solidFill>
                  <a:srgbClr val="3C3C3C"/>
                </a:solidFill>
                <a:latin typeface="arial" panose="020B0604020202020204" pitchFamily="34" charset="0"/>
              </a:rPr>
              <a:t>Fortsatt gott samarbete med destinationerna</a:t>
            </a:r>
          </a:p>
          <a:p>
            <a:pPr>
              <a:lnSpc>
                <a:spcPct val="150000"/>
              </a:lnSpc>
            </a:pPr>
            <a:r>
              <a:rPr lang="sv-SE" dirty="0">
                <a:solidFill>
                  <a:srgbClr val="3C3C3C"/>
                </a:solidFill>
                <a:latin typeface="arial" panose="020B0604020202020204" pitchFamily="34" charset="0"/>
              </a:rPr>
              <a:t>Lägesbild corona, Micael Widerström</a:t>
            </a:r>
          </a:p>
          <a:p>
            <a:pPr>
              <a:lnSpc>
                <a:spcPct val="150000"/>
              </a:lnSpc>
            </a:pPr>
            <a:r>
              <a:rPr lang="sv-SE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Läget i fjällen inför sportloven, Anna Fremner</a:t>
            </a:r>
          </a:p>
          <a:p>
            <a:pPr>
              <a:lnSpc>
                <a:spcPct val="150000"/>
              </a:lnSpc>
            </a:pPr>
            <a:r>
              <a:rPr lang="sv-SE" b="0" i="0" dirty="0">
                <a:solidFill>
                  <a:srgbClr val="3C3C3C"/>
                </a:solidFill>
                <a:effectLst/>
                <a:latin typeface="arial" panose="020B0604020202020204" pitchFamily="34" charset="0"/>
              </a:rPr>
              <a:t>Vaccinering mot covid-19, Cornelia Orhagen Brusmark</a:t>
            </a:r>
          </a:p>
        </p:txBody>
      </p:sp>
    </p:spTree>
    <p:extLst>
      <p:ext uri="{BB962C8B-B14F-4D97-AF65-F5344CB8AC3E}">
        <p14:creationId xmlns:p14="http://schemas.microsoft.com/office/powerpoint/2010/main" val="43359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E169BA25-9033-426B-9286-16386D83E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3" y="573611"/>
            <a:ext cx="8097280" cy="57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58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36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Lägesbild corona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42090AB-CB83-441D-B3D9-94C8D5CDF8A5}"/>
              </a:ext>
            </a:extLst>
          </p:cNvPr>
          <p:cNvSpPr txBox="1">
            <a:spLocks/>
          </p:cNvSpPr>
          <p:nvPr/>
        </p:nvSpPr>
        <p:spPr>
          <a:xfrm>
            <a:off x="863400" y="1296808"/>
            <a:ext cx="10465200" cy="365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Micael widerström</a:t>
            </a:r>
          </a:p>
        </p:txBody>
      </p:sp>
    </p:spTree>
    <p:extLst>
      <p:ext uri="{BB962C8B-B14F-4D97-AF65-F5344CB8AC3E}">
        <p14:creationId xmlns:p14="http://schemas.microsoft.com/office/powerpoint/2010/main" val="154523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767458"/>
              </p:ext>
            </p:extLst>
          </p:nvPr>
        </p:nvGraphicFramePr>
        <p:xfrm>
          <a:off x="6434647" y="2419792"/>
          <a:ext cx="4176713" cy="3900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ubrik 1">
            <a:extLst>
              <a:ext uri="{FF2B5EF4-FFF2-40B4-BE49-F238E27FC236}">
                <a16:creationId xmlns:a16="http://schemas.microsoft.com/office/drawing/2014/main" id="{E2F1DB07-018D-411D-9840-7C6AF1A5A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51" y="438000"/>
            <a:ext cx="10465200" cy="648000"/>
          </a:xfrm>
        </p:spPr>
        <p:txBody>
          <a:bodyPr anchor="t">
            <a:normAutofit fontScale="90000"/>
          </a:bodyPr>
          <a:lstStyle/>
          <a:p>
            <a:r>
              <a:rPr lang="sv-SE" dirty="0"/>
              <a:t>Lägesbild covid-19 RJH v 38- v5</a:t>
            </a:r>
            <a:br>
              <a:rPr lang="sv-SE" dirty="0"/>
            </a:br>
            <a:br>
              <a:rPr lang="sv-SE" dirty="0"/>
            </a:br>
            <a:br>
              <a:rPr lang="sv-SE" sz="3100" dirty="0"/>
            </a:br>
            <a:r>
              <a:rPr lang="sv-SE" sz="3100" dirty="0"/>
              <a:t>PCR							Antigen</a:t>
            </a:r>
            <a:endParaRPr lang="sv-SE" sz="19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C139481-8C2E-4AD3-B803-8933CF5739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742576"/>
              </p:ext>
            </p:extLst>
          </p:nvPr>
        </p:nvGraphicFramePr>
        <p:xfrm>
          <a:off x="134138" y="2419792"/>
          <a:ext cx="6143346" cy="416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576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D69767A1-0621-4EF6-8D51-C9D253E61E3F}"/>
              </a:ext>
            </a:extLst>
          </p:cNvPr>
          <p:cNvSpPr txBox="1"/>
          <p:nvPr/>
        </p:nvSpPr>
        <p:spPr>
          <a:xfrm>
            <a:off x="261604" y="1068233"/>
            <a:ext cx="602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latin typeface="+mj-lt"/>
              </a:rPr>
              <a:t>Antal fall / kommun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250A410-F6EB-4463-A587-A59769678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4" y="2308941"/>
            <a:ext cx="2358621" cy="3420000"/>
          </a:xfrm>
          <a:prstGeom prst="rect">
            <a:avLst/>
          </a:prstGeom>
        </p:spPr>
      </p:pic>
      <p:graphicFrame>
        <p:nvGraphicFramePr>
          <p:cNvPr id="4" name="Tabell 6">
            <a:extLst>
              <a:ext uri="{FF2B5EF4-FFF2-40B4-BE49-F238E27FC236}">
                <a16:creationId xmlns:a16="http://schemas.microsoft.com/office/drawing/2014/main" id="{CC52296A-38BE-47F6-82D6-D0A56684F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75412"/>
              </p:ext>
            </p:extLst>
          </p:nvPr>
        </p:nvGraphicFramePr>
        <p:xfrm>
          <a:off x="7717411" y="2310917"/>
          <a:ext cx="4070867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3181">
                  <a:extLst>
                    <a:ext uri="{9D8B030D-6E8A-4147-A177-3AD203B41FA5}">
                      <a16:colId xmlns:a16="http://schemas.microsoft.com/office/drawing/2014/main" val="1491367433"/>
                    </a:ext>
                  </a:extLst>
                </a:gridCol>
                <a:gridCol w="1016688">
                  <a:extLst>
                    <a:ext uri="{9D8B030D-6E8A-4147-A177-3AD203B41FA5}">
                      <a16:colId xmlns:a16="http://schemas.microsoft.com/office/drawing/2014/main" val="4064483659"/>
                    </a:ext>
                  </a:extLst>
                </a:gridCol>
                <a:gridCol w="1300998">
                  <a:extLst>
                    <a:ext uri="{9D8B030D-6E8A-4147-A177-3AD203B41FA5}">
                      <a16:colId xmlns:a16="http://schemas.microsoft.com/office/drawing/2014/main" val="2562557576"/>
                    </a:ext>
                  </a:extLst>
                </a:gridCol>
              </a:tblGrid>
              <a:tr h="516395">
                <a:tc>
                  <a:txBody>
                    <a:bodyPr/>
                    <a:lstStyle/>
                    <a:p>
                      <a:r>
                        <a:rPr lang="sv-SE" sz="1800" dirty="0"/>
                        <a:t>Kommun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sv-SE" sz="1800" dirty="0"/>
                        <a:t>fall/100 000 </a:t>
                      </a:r>
                      <a:r>
                        <a:rPr lang="sv-SE" sz="1800" dirty="0" err="1"/>
                        <a:t>inv</a:t>
                      </a:r>
                      <a:r>
                        <a:rPr lang="sv-SE" sz="1800" dirty="0"/>
                        <a:t> </a:t>
                      </a:r>
                    </a:p>
                    <a:p>
                      <a:r>
                        <a:rPr lang="sv-SE" sz="1800" dirty="0"/>
                        <a:t>v3-4       v4-5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sv-SE" sz="2000" dirty="0"/>
                        <a:t>fall/100 000 </a:t>
                      </a:r>
                      <a:r>
                        <a:rPr lang="sv-SE" sz="2000" dirty="0" err="1"/>
                        <a:t>inv</a:t>
                      </a:r>
                      <a:r>
                        <a:rPr lang="sv-SE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53706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r>
                        <a:rPr lang="sv-SE" sz="1800" dirty="0"/>
                        <a:t>Härjedalen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rgbClr val="FF0000"/>
                          </a:solidFill>
                        </a:rPr>
                        <a:t>357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187778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r>
                        <a:rPr lang="sv-SE" sz="1800" dirty="0"/>
                        <a:t>Åre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324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363540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r>
                        <a:rPr lang="sv-SE" sz="1800" dirty="0"/>
                        <a:t>Östersund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290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309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811766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r>
                        <a:rPr lang="sv-SE" sz="1800" dirty="0"/>
                        <a:t>Krokom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294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930882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r>
                        <a:rPr lang="sv-SE" sz="1800" dirty="0"/>
                        <a:t>Ragunda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284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042866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Bräcke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460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224980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/>
                        <a:t>Strömsund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371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3146510"/>
                  </a:ext>
                </a:extLst>
              </a:tr>
              <a:tr h="286886">
                <a:tc>
                  <a:txBody>
                    <a:bodyPr/>
                    <a:lstStyle/>
                    <a:p>
                      <a:r>
                        <a:rPr lang="sv-SE" sz="1800" dirty="0"/>
                        <a:t>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b="0" dirty="0">
                          <a:solidFill>
                            <a:schemeClr val="tx1"/>
                          </a:solidFill>
                        </a:rPr>
                        <a:t>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rgbClr val="FF0000"/>
                          </a:solidFill>
                        </a:rPr>
                        <a:t>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42235"/>
                  </a:ext>
                </a:extLst>
              </a:tr>
              <a:tr h="286886">
                <a:tc gridSpan="3">
                  <a:txBody>
                    <a:bodyPr/>
                    <a:lstStyle/>
                    <a:p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15-57 fall, </a:t>
                      </a:r>
                      <a:r>
                        <a:rPr lang="sv-SE" sz="1800" dirty="0" err="1">
                          <a:solidFill>
                            <a:schemeClr val="tx1"/>
                          </a:solidFill>
                        </a:rPr>
                        <a:t>Ösd</a:t>
                      </a:r>
                      <a:r>
                        <a:rPr lang="sv-SE" sz="1800" dirty="0">
                          <a:solidFill>
                            <a:schemeClr val="tx1"/>
                          </a:solidFill>
                        </a:rPr>
                        <a:t> 197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sv-SE" sz="2400" dirty="0">
                          <a:solidFill>
                            <a:schemeClr val="tx1"/>
                          </a:solidFill>
                        </a:rPr>
                        <a:t>15-60 fall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427314"/>
                  </a:ext>
                </a:extLst>
              </a:tr>
            </a:tbl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3F881A9C-9118-4116-8D70-56E69E0B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225" y="2308941"/>
            <a:ext cx="2208556" cy="3420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37BB6DC3-859D-4269-A3E5-DC8A0ED9C0A4}"/>
              </a:ext>
            </a:extLst>
          </p:cNvPr>
          <p:cNvSpPr txBox="1"/>
          <p:nvPr/>
        </p:nvSpPr>
        <p:spPr>
          <a:xfrm>
            <a:off x="403722" y="5800941"/>
            <a:ext cx="6708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latin typeface="+mj-lt"/>
              </a:rPr>
              <a:t>v 53-v1		v3-4 		    v4-5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8C79BAA-FD04-43A9-AEFA-0956CEB35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083" y="2308941"/>
            <a:ext cx="2276916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9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3BFC657-CFBE-480F-B279-77F8E50F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70" y="1762988"/>
            <a:ext cx="10465200" cy="648000"/>
          </a:xfrm>
        </p:spPr>
        <p:txBody>
          <a:bodyPr/>
          <a:lstStyle/>
          <a:p>
            <a:r>
              <a:rPr lang="sv-SE" dirty="0"/>
              <a:t>Västerbotten 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6802762-0DA2-4F9A-9200-471A343D3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3770" y="2568699"/>
            <a:ext cx="6772830" cy="3712886"/>
          </a:xfr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415A1E9B-FBDB-4DAD-BD88-35446CE9DD0F}"/>
              </a:ext>
            </a:extLst>
          </p:cNvPr>
          <p:cNvSpPr txBox="1"/>
          <p:nvPr/>
        </p:nvSpPr>
        <p:spPr>
          <a:xfrm>
            <a:off x="7086600" y="2455372"/>
            <a:ext cx="497205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sv-SE" sz="1600" b="0" i="0" u="none" strike="noStrike" baseline="0" dirty="0">
                <a:solidFill>
                  <a:srgbClr val="000000"/>
                </a:solidFill>
              </a:rPr>
              <a:t>7,9% </a:t>
            </a:r>
            <a:r>
              <a:rPr lang="sv-SE" sz="1600" b="0" i="0" u="none" strike="noStrike" baseline="0" dirty="0" err="1">
                <a:solidFill>
                  <a:srgbClr val="000000"/>
                </a:solidFill>
              </a:rPr>
              <a:t>pos</a:t>
            </a:r>
            <a:r>
              <a:rPr lang="sv-SE" sz="1600" b="0" i="0" u="none" strike="noStrike" baseline="0" dirty="0">
                <a:solidFill>
                  <a:srgbClr val="000000"/>
                </a:solidFill>
              </a:rPr>
              <a:t>, ökning av brittiska virusvarianten, &gt;30 fall</a:t>
            </a:r>
          </a:p>
          <a:p>
            <a:pPr marR="0" algn="l" rtl="0"/>
            <a:endParaRPr lang="sv-SE" sz="1600" b="0" i="0" u="none" strike="noStrike" baseline="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sv-SE" sz="1600" b="0" i="0" u="none" strike="noStrike" baseline="0" dirty="0"/>
              <a:t>Reserestriktioner inom och utanför </a:t>
            </a:r>
            <a:r>
              <a:rPr lang="sv-SE" sz="1600" dirty="0"/>
              <a:t>länet. Undvik alla onödiga resor! </a:t>
            </a:r>
          </a:p>
          <a:p>
            <a:pPr marL="342900" indent="-342900">
              <a:buFont typeface="+mj-lt"/>
              <a:buAutoNum type="arabicPeriod"/>
            </a:pPr>
            <a:endParaRPr lang="sv-SE" sz="1600" b="0" i="0" u="none" strike="noStrike" baseline="0" dirty="0"/>
          </a:p>
          <a:p>
            <a:pPr marL="342900" marR="0" indent="-342900" algn="l" rtl="0">
              <a:buFont typeface="+mj-lt"/>
              <a:buAutoNum type="arabicPeriod"/>
            </a:pPr>
            <a:r>
              <a:rPr lang="sv-SE" sz="1600" b="0" i="0" u="none" strike="noStrike" baseline="0" dirty="0"/>
              <a:t>Anställda batterifabriken Northvolt i Skellefteå rekommenderas att undvika att vistas ute i samhället för att minimera möten med andra människor. Gäller även hushållskontakter</a:t>
            </a:r>
          </a:p>
          <a:p>
            <a:pPr marL="342900" marR="0" indent="-342900" algn="l" rtl="0">
              <a:buFont typeface="+mj-lt"/>
              <a:buAutoNum type="arabicPeriod"/>
            </a:pPr>
            <a:endParaRPr lang="sv-SE" sz="1600" b="0" i="0" u="none" strike="noStrike" baseline="0" dirty="0"/>
          </a:p>
          <a:p>
            <a:pPr marL="342900" indent="-342900">
              <a:buFont typeface="+mj-lt"/>
              <a:buAutoNum type="arabicPeriod"/>
            </a:pPr>
            <a:r>
              <a:rPr lang="sv-SE" sz="1600" b="0" i="0" u="none" strike="noStrike" baseline="0" dirty="0"/>
              <a:t>Distansundervisning för </a:t>
            </a:r>
            <a:r>
              <a:rPr lang="sv-SE" sz="1600" dirty="0"/>
              <a:t>högstadie- och gymnasieskolor i Skellefteå kommun</a:t>
            </a:r>
          </a:p>
          <a:p>
            <a:pPr marL="342900" indent="-342900">
              <a:buFont typeface="+mj-lt"/>
              <a:buAutoNum type="arabicPeriod"/>
            </a:pPr>
            <a:endParaRPr lang="sv-SE" sz="1600" dirty="0"/>
          </a:p>
          <a:p>
            <a:pPr marL="342900" indent="-342900">
              <a:buFont typeface="+mj-lt"/>
              <a:buAutoNum type="arabicPeriod"/>
            </a:pPr>
            <a:r>
              <a:rPr lang="sv-SE" sz="1600" dirty="0"/>
              <a:t>Gäller februari ut</a:t>
            </a:r>
          </a:p>
          <a:p>
            <a:pPr marR="0" algn="l" rtl="0"/>
            <a:endParaRPr lang="sv-SE" sz="1400" b="0" i="0" u="none" strike="noStrike" baseline="0" dirty="0">
              <a:latin typeface="Times New Roman" panose="02020603050405020304" pitchFamily="18" charset="0"/>
            </a:endParaRPr>
          </a:p>
          <a:p>
            <a:pPr marR="0" algn="l" rtl="0"/>
            <a:endParaRPr lang="sv-SE" sz="12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05EBCB78-590E-4F6B-B558-2BABC55B8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Nyheter	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9E199DE-ED60-4BD8-9751-B39E428ED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6322614" cy="4251643"/>
          </a:xfrm>
        </p:spPr>
        <p:txBody>
          <a:bodyPr>
            <a:normAutofit/>
          </a:bodyPr>
          <a:lstStyle/>
          <a:p>
            <a:r>
              <a:rPr lang="sv-SE" dirty="0"/>
              <a:t>Buss eller tåg &gt; 15mil, passagerare på högst hälften av sittplatser.</a:t>
            </a:r>
          </a:p>
          <a:p>
            <a:pPr lvl="1"/>
            <a:r>
              <a:rPr lang="sv-SE" dirty="0"/>
              <a:t>14 februari 021 och gälla till utgången av maj 2021 (pandemilagen)</a:t>
            </a:r>
          </a:p>
          <a:p>
            <a:pPr lvl="1"/>
            <a:endParaRPr lang="sv-SE" dirty="0"/>
          </a:p>
          <a:p>
            <a:r>
              <a:rPr lang="sv-SE" dirty="0"/>
              <a:t>Slopat krav på läkarintyg för smittbärarpenning vid covid-19 (6 feb – 30 april) </a:t>
            </a:r>
          </a:p>
          <a:p>
            <a:pPr lvl="1"/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445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A83388-791D-4E94-A373-815B0917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514350"/>
            <a:ext cx="6608363" cy="648000"/>
          </a:xfrm>
        </p:spPr>
        <p:txBody>
          <a:bodyPr/>
          <a:lstStyle/>
          <a:p>
            <a:r>
              <a:rPr lang="sv-SE" dirty="0"/>
              <a:t>Restriktioner för resenärer in till landet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D4722A-B00A-4CD1-8D37-79265C66D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989120"/>
            <a:ext cx="8365725" cy="4354530"/>
          </a:xfrm>
        </p:spPr>
        <p:txBody>
          <a:bodyPr>
            <a:normAutofit lnSpcReduction="10000"/>
          </a:bodyPr>
          <a:lstStyle/>
          <a:p>
            <a:r>
              <a:rPr lang="sv-SE" dirty="0"/>
              <a:t>Inreseförbuden tom 31 mars 2021: Danmark, Norge och Storbritannien</a:t>
            </a:r>
          </a:p>
          <a:p>
            <a:endParaRPr lang="sv-SE" dirty="0"/>
          </a:p>
          <a:p>
            <a:r>
              <a:rPr lang="sv-SE" dirty="0"/>
              <a:t>Övriga utländska medborgare – negativt test för inresa &lt; 48 tim + dag 5</a:t>
            </a:r>
          </a:p>
          <a:p>
            <a:endParaRPr lang="sv-SE" dirty="0"/>
          </a:p>
          <a:p>
            <a:r>
              <a:rPr lang="sv-SE" dirty="0"/>
              <a:t>Svenska medborgare: test så snart som möjligt + dag 5 (ej född 2014 eller senare).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Stanna hemma och undvik nära kontakter i sju dagar (även vid  neg test)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031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2AAC1BC-43E9-4737-8E17-38355532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20000"/>
            <a:ext cx="6694088" cy="648000"/>
          </a:xfrm>
        </p:spPr>
        <p:txBody>
          <a:bodyPr/>
          <a:lstStyle/>
          <a:p>
            <a:r>
              <a:rPr lang="sv-SE" dirty="0"/>
              <a:t>SARS-CoV-2 varianter – förändringar i </a:t>
            </a:r>
            <a:r>
              <a:rPr lang="sv-SE" dirty="0" err="1"/>
              <a:t>spike</a:t>
            </a:r>
            <a:r>
              <a:rPr lang="sv-SE" dirty="0"/>
              <a:t> proteinet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528DECA-38DF-43C0-AFA0-A59F2E710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2486432"/>
            <a:ext cx="9537900" cy="3842931"/>
          </a:xfrm>
        </p:spPr>
        <p:txBody>
          <a:bodyPr/>
          <a:lstStyle/>
          <a:p>
            <a:r>
              <a:rPr lang="sv-SE" dirty="0"/>
              <a:t>v 52: 	26 fall med mutation – ingen UK</a:t>
            </a:r>
          </a:p>
          <a:p>
            <a:endParaRPr lang="sv-SE" dirty="0"/>
          </a:p>
          <a:p>
            <a:r>
              <a:rPr lang="sv-SE" dirty="0"/>
              <a:t>v 53-v2 	60			2 UK</a:t>
            </a:r>
          </a:p>
          <a:p>
            <a:endParaRPr lang="sv-SE" dirty="0"/>
          </a:p>
          <a:p>
            <a:r>
              <a:rPr lang="sv-SE" dirty="0"/>
              <a:t>v 5-6		alla </a:t>
            </a:r>
            <a:r>
              <a:rPr lang="sv-SE" dirty="0" err="1"/>
              <a:t>pos</a:t>
            </a:r>
            <a:r>
              <a:rPr lang="sv-SE" dirty="0"/>
              <a:t> fall ”typnings-PCR” för UK, sydafrikansk, brasiliansk </a:t>
            </a:r>
          </a:p>
        </p:txBody>
      </p:sp>
    </p:spTree>
    <p:extLst>
      <p:ext uri="{BB962C8B-B14F-4D97-AF65-F5344CB8AC3E}">
        <p14:creationId xmlns:p14="http://schemas.microsoft.com/office/powerpoint/2010/main" val="3078023152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D13115ED7A2D47A5DF1BDEEC65C39F" ma:contentTypeVersion="11" ma:contentTypeDescription="Skapa ett nytt dokument." ma:contentTypeScope="" ma:versionID="cacd8f4aa64ebd4b143d4406f4695737">
  <xsd:schema xmlns:xsd="http://www.w3.org/2001/XMLSchema" xmlns:xs="http://www.w3.org/2001/XMLSchema" xmlns:p="http://schemas.microsoft.com/office/2006/metadata/properties" xmlns:ns3="54ba26d6-a025-4494-9bfb-e0171f6c6c97" xmlns:ns4="97a34ca8-9ce3-4fdd-be0c-317eed0fdd66" targetNamespace="http://schemas.microsoft.com/office/2006/metadata/properties" ma:root="true" ma:fieldsID="3220a84bc5a17b815a99a441a3b54590" ns3:_="" ns4:_="">
    <xsd:import namespace="54ba26d6-a025-4494-9bfb-e0171f6c6c97"/>
    <xsd:import namespace="97a34ca8-9ce3-4fdd-be0c-317eed0fdd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a26d6-a025-4494-9bfb-e0171f6c6c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34ca8-9ce3-4fdd-be0c-317eed0fd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9F7482-C4C5-434A-8F1B-9BC0FA79E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ba26d6-a025-4494-9bfb-e0171f6c6c97"/>
    <ds:schemaRef ds:uri="97a34ca8-9ce3-4fdd-be0c-317eed0fd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617227-B270-4534-8746-A78273CB73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B72837-E19E-4838-AF0B-9AD4F5FF6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Bredbild</PresentationFormat>
  <Paragraphs>182</Paragraphs>
  <Slides>21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9" baseType="lpstr">
      <vt:lpstr>Arial</vt:lpstr>
      <vt:lpstr>Arial</vt:lpstr>
      <vt:lpstr>Arial Narrow</vt:lpstr>
      <vt:lpstr>Calibri</vt:lpstr>
      <vt:lpstr>Times New Roman</vt:lpstr>
      <vt:lpstr>Verdana</vt:lpstr>
      <vt:lpstr>Wingdings</vt:lpstr>
      <vt:lpstr>RJH</vt:lpstr>
      <vt:lpstr>PowerPoint-presentation</vt:lpstr>
      <vt:lpstr>Agenda 10/2</vt:lpstr>
      <vt:lpstr>Lägesbild corona</vt:lpstr>
      <vt:lpstr>Lägesbild covid-19 RJH v 38- v5   PCR       Antigen</vt:lpstr>
      <vt:lpstr>PowerPoint-presentation</vt:lpstr>
      <vt:lpstr>Västerbotten </vt:lpstr>
      <vt:lpstr>Nyheter </vt:lpstr>
      <vt:lpstr>Restriktioner för resenärer in till landet </vt:lpstr>
      <vt:lpstr>SARS-CoV-2 varianter – förändringar i spike proteinet</vt:lpstr>
      <vt:lpstr>Läget i fjällen inför sportloven</vt:lpstr>
      <vt:lpstr>Sportlov</vt:lpstr>
      <vt:lpstr>Åtgärder </vt:lpstr>
      <vt:lpstr>Status gällande vaccinering mot covid-19</vt:lpstr>
      <vt:lpstr>Lägesrapport</vt:lpstr>
      <vt:lpstr>Prioordning för vaccinationer</vt:lpstr>
      <vt:lpstr>Prioordning vaccinationer</vt:lpstr>
      <vt:lpstr>Godkända vacciner (villkorat godkännande)</vt:lpstr>
      <vt:lpstr>PowerPoint-presentation</vt:lpstr>
      <vt:lpstr>Personalvaccinationer RJH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Nilsson</dc:creator>
  <cp:lastModifiedBy>Sara Nilsson</cp:lastModifiedBy>
  <cp:revision>13</cp:revision>
  <dcterms:created xsi:type="dcterms:W3CDTF">2020-10-06T18:41:55Z</dcterms:created>
  <dcterms:modified xsi:type="dcterms:W3CDTF">2021-02-09T20:16:11Z</dcterms:modified>
</cp:coreProperties>
</file>