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2"/>
  </p:notesMasterIdLst>
  <p:sldIdLst>
    <p:sldId id="279" r:id="rId5"/>
    <p:sldId id="332" r:id="rId6"/>
    <p:sldId id="317" r:id="rId7"/>
    <p:sldId id="663" r:id="rId8"/>
    <p:sldId id="664" r:id="rId9"/>
    <p:sldId id="665" r:id="rId10"/>
    <p:sldId id="666" r:id="rId11"/>
    <p:sldId id="256" r:id="rId12"/>
    <p:sldId id="257" r:id="rId13"/>
    <p:sldId id="258" r:id="rId14"/>
    <p:sldId id="259" r:id="rId15"/>
    <p:sldId id="667" r:id="rId16"/>
    <p:sldId id="668" r:id="rId17"/>
    <p:sldId id="260" r:id="rId18"/>
    <p:sldId id="261" r:id="rId19"/>
    <p:sldId id="263" r:id="rId20"/>
    <p:sldId id="272" r:id="rId2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C200"/>
    <a:srgbClr val="16DC37"/>
    <a:srgbClr val="00CC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7A4711-B228-4A76-880B-8B29F3417C67}" v="56" dt="2021-01-06T20:44:46.6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4" autoAdjust="0"/>
    <p:restoredTop sz="95822" autoAdjust="0"/>
  </p:normalViewPr>
  <p:slideViewPr>
    <p:cSldViewPr snapToGrid="0">
      <p:cViewPr varScale="1">
        <p:scale>
          <a:sx n="76" d="100"/>
          <a:sy n="76" d="100"/>
        </p:scale>
        <p:origin x="120" y="1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4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 Nilsson" userId="2ca9ade1-a2d9-4039-ac06-97a2c2aea262" providerId="ADAL" clId="{747A4711-B228-4A76-880B-8B29F3417C67}"/>
    <pc:docChg chg="undo custSel addSld delSld modSld">
      <pc:chgData name="Sara Nilsson" userId="2ca9ade1-a2d9-4039-ac06-97a2c2aea262" providerId="ADAL" clId="{747A4711-B228-4A76-880B-8B29F3417C67}" dt="2021-01-06T20:46:47.617" v="305" actId="1076"/>
      <pc:docMkLst>
        <pc:docMk/>
      </pc:docMkLst>
      <pc:sldChg chg="addSp modSp add del mod">
        <pc:chgData name="Sara Nilsson" userId="2ca9ade1-a2d9-4039-ac06-97a2c2aea262" providerId="ADAL" clId="{747A4711-B228-4A76-880B-8B29F3417C67}" dt="2021-01-06T20:43:18.647" v="264" actId="20577"/>
        <pc:sldMkLst>
          <pc:docMk/>
          <pc:sldMk cId="1340538214" sldId="256"/>
        </pc:sldMkLst>
        <pc:spChg chg="mod">
          <ac:chgData name="Sara Nilsson" userId="2ca9ade1-a2d9-4039-ac06-97a2c2aea262" providerId="ADAL" clId="{747A4711-B228-4A76-880B-8B29F3417C67}" dt="2021-01-06T20:43:09.638" v="248" actId="1076"/>
          <ac:spMkLst>
            <pc:docMk/>
            <pc:sldMk cId="1340538214" sldId="256"/>
            <ac:spMk id="2" creationId="{00000000-0000-0000-0000-000000000000}"/>
          </ac:spMkLst>
        </pc:spChg>
        <pc:spChg chg="add mod">
          <ac:chgData name="Sara Nilsson" userId="2ca9ade1-a2d9-4039-ac06-97a2c2aea262" providerId="ADAL" clId="{747A4711-B228-4A76-880B-8B29F3417C67}" dt="2021-01-06T20:43:18.647" v="264" actId="20577"/>
          <ac:spMkLst>
            <pc:docMk/>
            <pc:sldMk cId="1340538214" sldId="256"/>
            <ac:spMk id="4" creationId="{485D2570-C1FB-4038-8517-722625D31666}"/>
          </ac:spMkLst>
        </pc:spChg>
      </pc:sldChg>
      <pc:sldChg chg="del">
        <pc:chgData name="Sara Nilsson" userId="2ca9ade1-a2d9-4039-ac06-97a2c2aea262" providerId="ADAL" clId="{747A4711-B228-4A76-880B-8B29F3417C67}" dt="2021-01-06T20:38:08.715" v="156" actId="47"/>
        <pc:sldMkLst>
          <pc:docMk/>
          <pc:sldMk cId="2857690143" sldId="257"/>
        </pc:sldMkLst>
      </pc:sldChg>
      <pc:sldChg chg="modSp add mod">
        <pc:chgData name="Sara Nilsson" userId="2ca9ade1-a2d9-4039-ac06-97a2c2aea262" providerId="ADAL" clId="{747A4711-B228-4A76-880B-8B29F3417C67}" dt="2021-01-06T20:43:36.091" v="265" actId="14100"/>
        <pc:sldMkLst>
          <pc:docMk/>
          <pc:sldMk cId="2985248398" sldId="257"/>
        </pc:sldMkLst>
        <pc:spChg chg="mod">
          <ac:chgData name="Sara Nilsson" userId="2ca9ade1-a2d9-4039-ac06-97a2c2aea262" providerId="ADAL" clId="{747A4711-B228-4A76-880B-8B29F3417C67}" dt="2021-01-06T20:43:36.091" v="265" actId="14100"/>
          <ac:spMkLst>
            <pc:docMk/>
            <pc:sldMk cId="2985248398" sldId="257"/>
            <ac:spMk id="6" creationId="{F714EDB4-FF58-4A02-BA4E-6F7A93FDB72B}"/>
          </ac:spMkLst>
        </pc:spChg>
      </pc:sldChg>
      <pc:sldChg chg="add">
        <pc:chgData name="Sara Nilsson" userId="2ca9ade1-a2d9-4039-ac06-97a2c2aea262" providerId="ADAL" clId="{747A4711-B228-4A76-880B-8B29F3417C67}" dt="2021-01-06T20:42:33.853" v="242"/>
        <pc:sldMkLst>
          <pc:docMk/>
          <pc:sldMk cId="3231989085" sldId="258"/>
        </pc:sldMkLst>
      </pc:sldChg>
      <pc:sldChg chg="del">
        <pc:chgData name="Sara Nilsson" userId="2ca9ade1-a2d9-4039-ac06-97a2c2aea262" providerId="ADAL" clId="{747A4711-B228-4A76-880B-8B29F3417C67}" dt="2021-01-06T20:38:08.715" v="156" actId="47"/>
        <pc:sldMkLst>
          <pc:docMk/>
          <pc:sldMk cId="3374563136" sldId="258"/>
        </pc:sldMkLst>
      </pc:sldChg>
      <pc:sldChg chg="add">
        <pc:chgData name="Sara Nilsson" userId="2ca9ade1-a2d9-4039-ac06-97a2c2aea262" providerId="ADAL" clId="{747A4711-B228-4A76-880B-8B29F3417C67}" dt="2021-01-06T20:42:33.853" v="242"/>
        <pc:sldMkLst>
          <pc:docMk/>
          <pc:sldMk cId="1299973063" sldId="259"/>
        </pc:sldMkLst>
      </pc:sldChg>
      <pc:sldChg chg="del">
        <pc:chgData name="Sara Nilsson" userId="2ca9ade1-a2d9-4039-ac06-97a2c2aea262" providerId="ADAL" clId="{747A4711-B228-4A76-880B-8B29F3417C67}" dt="2021-01-06T20:38:08.715" v="156" actId="47"/>
        <pc:sldMkLst>
          <pc:docMk/>
          <pc:sldMk cId="3562488594" sldId="259"/>
        </pc:sldMkLst>
      </pc:sldChg>
      <pc:sldChg chg="del">
        <pc:chgData name="Sara Nilsson" userId="2ca9ade1-a2d9-4039-ac06-97a2c2aea262" providerId="ADAL" clId="{747A4711-B228-4A76-880B-8B29F3417C67}" dt="2021-01-06T20:38:08.715" v="156" actId="47"/>
        <pc:sldMkLst>
          <pc:docMk/>
          <pc:sldMk cId="3743063517" sldId="260"/>
        </pc:sldMkLst>
      </pc:sldChg>
      <pc:sldChg chg="modSp add mod">
        <pc:chgData name="Sara Nilsson" userId="2ca9ade1-a2d9-4039-ac06-97a2c2aea262" providerId="ADAL" clId="{747A4711-B228-4A76-880B-8B29F3417C67}" dt="2021-01-06T20:46:17.102" v="299" actId="27636"/>
        <pc:sldMkLst>
          <pc:docMk/>
          <pc:sldMk cId="4293447000" sldId="260"/>
        </pc:sldMkLst>
        <pc:spChg chg="mod">
          <ac:chgData name="Sara Nilsson" userId="2ca9ade1-a2d9-4039-ac06-97a2c2aea262" providerId="ADAL" clId="{747A4711-B228-4A76-880B-8B29F3417C67}" dt="2021-01-06T20:46:17.102" v="299" actId="27636"/>
          <ac:spMkLst>
            <pc:docMk/>
            <pc:sldMk cId="4293447000" sldId="260"/>
            <ac:spMk id="3" creationId="{02E69DB7-8F65-4311-86B3-84246A4CA038}"/>
          </ac:spMkLst>
        </pc:spChg>
      </pc:sldChg>
      <pc:sldChg chg="delSp modSp add mod">
        <pc:chgData name="Sara Nilsson" userId="2ca9ade1-a2d9-4039-ac06-97a2c2aea262" providerId="ADAL" clId="{747A4711-B228-4A76-880B-8B29F3417C67}" dt="2021-01-06T20:46:47.617" v="305" actId="1076"/>
        <pc:sldMkLst>
          <pc:docMk/>
          <pc:sldMk cId="3977513585" sldId="261"/>
        </pc:sldMkLst>
        <pc:spChg chg="del">
          <ac:chgData name="Sara Nilsson" userId="2ca9ade1-a2d9-4039-ac06-97a2c2aea262" providerId="ADAL" clId="{747A4711-B228-4A76-880B-8B29F3417C67}" dt="2021-01-06T20:46:29.313" v="300" actId="478"/>
          <ac:spMkLst>
            <pc:docMk/>
            <pc:sldMk cId="3977513585" sldId="261"/>
            <ac:spMk id="2" creationId="{9B2C72F1-B04E-404A-B90A-C86F6BC70D73}"/>
          </ac:spMkLst>
        </pc:spChg>
        <pc:spChg chg="mod">
          <ac:chgData name="Sara Nilsson" userId="2ca9ade1-a2d9-4039-ac06-97a2c2aea262" providerId="ADAL" clId="{747A4711-B228-4A76-880B-8B29F3417C67}" dt="2021-01-06T20:46:47.617" v="305" actId="1076"/>
          <ac:spMkLst>
            <pc:docMk/>
            <pc:sldMk cId="3977513585" sldId="261"/>
            <ac:spMk id="3" creationId="{63EFC2AC-8120-48A2-8EA2-2FC0A91EEB7E}"/>
          </ac:spMkLst>
        </pc:spChg>
      </pc:sldChg>
      <pc:sldChg chg="add">
        <pc:chgData name="Sara Nilsson" userId="2ca9ade1-a2d9-4039-ac06-97a2c2aea262" providerId="ADAL" clId="{747A4711-B228-4A76-880B-8B29F3417C67}" dt="2021-01-06T20:44:19.652" v="266"/>
        <pc:sldMkLst>
          <pc:docMk/>
          <pc:sldMk cId="4047868278" sldId="263"/>
        </pc:sldMkLst>
      </pc:sldChg>
      <pc:sldChg chg="modSp mod">
        <pc:chgData name="Sara Nilsson" userId="2ca9ade1-a2d9-4039-ac06-97a2c2aea262" providerId="ADAL" clId="{747A4711-B228-4A76-880B-8B29F3417C67}" dt="2021-01-06T20:34:21.870" v="22" actId="20577"/>
        <pc:sldMkLst>
          <pc:docMk/>
          <pc:sldMk cId="789931163" sldId="279"/>
        </pc:sldMkLst>
        <pc:spChg chg="mod">
          <ac:chgData name="Sara Nilsson" userId="2ca9ade1-a2d9-4039-ac06-97a2c2aea262" providerId="ADAL" clId="{747A4711-B228-4A76-880B-8B29F3417C67}" dt="2021-01-06T20:34:21.870" v="22" actId="20577"/>
          <ac:spMkLst>
            <pc:docMk/>
            <pc:sldMk cId="789931163" sldId="279"/>
            <ac:spMk id="2" creationId="{5FB0D34E-A546-4D1D-8C13-BC6BF08C5E40}"/>
          </ac:spMkLst>
        </pc:spChg>
      </pc:sldChg>
      <pc:sldChg chg="addSp modSp add mod">
        <pc:chgData name="Sara Nilsson" userId="2ca9ade1-a2d9-4039-ac06-97a2c2aea262" providerId="ADAL" clId="{747A4711-B228-4A76-880B-8B29F3417C67}" dt="2021-01-06T20:42:54.719" v="245" actId="1076"/>
        <pc:sldMkLst>
          <pc:docMk/>
          <pc:sldMk cId="1065765752" sldId="317"/>
        </pc:sldMkLst>
        <pc:spChg chg="mod">
          <ac:chgData name="Sara Nilsson" userId="2ca9ade1-a2d9-4039-ac06-97a2c2aea262" providerId="ADAL" clId="{747A4711-B228-4A76-880B-8B29F3417C67}" dt="2021-01-06T20:40:10.624" v="220" actId="1076"/>
          <ac:spMkLst>
            <pc:docMk/>
            <pc:sldMk cId="1065765752" sldId="317"/>
            <ac:spMk id="2" creationId="{E2F1DB07-018D-411D-9840-7C6AF1A5AEC3}"/>
          </ac:spMkLst>
        </pc:spChg>
        <pc:spChg chg="mod">
          <ac:chgData name="Sara Nilsson" userId="2ca9ade1-a2d9-4039-ac06-97a2c2aea262" providerId="ADAL" clId="{747A4711-B228-4A76-880B-8B29F3417C67}" dt="2021-01-06T20:39:55.834" v="217" actId="14100"/>
          <ac:spMkLst>
            <pc:docMk/>
            <pc:sldMk cId="1065765752" sldId="317"/>
            <ac:spMk id="5" creationId="{3046E867-EAF7-4FA7-AF92-20595E6CC92D}"/>
          </ac:spMkLst>
        </pc:spChg>
        <pc:spChg chg="mod">
          <ac:chgData name="Sara Nilsson" userId="2ca9ade1-a2d9-4039-ac06-97a2c2aea262" providerId="ADAL" clId="{747A4711-B228-4A76-880B-8B29F3417C67}" dt="2021-01-06T20:40:03.421" v="218" actId="1076"/>
          <ac:spMkLst>
            <pc:docMk/>
            <pc:sldMk cId="1065765752" sldId="317"/>
            <ac:spMk id="6" creationId="{AA201D03-BFEF-4997-BA3E-439EE310F9B6}"/>
          </ac:spMkLst>
        </pc:spChg>
        <pc:spChg chg="add mod">
          <ac:chgData name="Sara Nilsson" userId="2ca9ade1-a2d9-4039-ac06-97a2c2aea262" providerId="ADAL" clId="{747A4711-B228-4A76-880B-8B29F3417C67}" dt="2021-01-06T20:42:54.719" v="245" actId="1076"/>
          <ac:spMkLst>
            <pc:docMk/>
            <pc:sldMk cId="1065765752" sldId="317"/>
            <ac:spMk id="8" creationId="{C045BB4C-9951-455A-9252-01087690CCC2}"/>
          </ac:spMkLst>
        </pc:spChg>
        <pc:graphicFrameChg chg="mod">
          <ac:chgData name="Sara Nilsson" userId="2ca9ade1-a2d9-4039-ac06-97a2c2aea262" providerId="ADAL" clId="{747A4711-B228-4A76-880B-8B29F3417C67}" dt="2021-01-06T20:39:55.834" v="217" actId="14100"/>
          <ac:graphicFrameMkLst>
            <pc:docMk/>
            <pc:sldMk cId="1065765752" sldId="317"/>
            <ac:graphicFrameMk id="7" creationId="{8C139481-8C2E-4AD3-B803-8933CF573980}"/>
          </ac:graphicFrameMkLst>
        </pc:graphicFrameChg>
      </pc:sldChg>
      <pc:sldChg chg="del">
        <pc:chgData name="Sara Nilsson" userId="2ca9ade1-a2d9-4039-ac06-97a2c2aea262" providerId="ADAL" clId="{747A4711-B228-4A76-880B-8B29F3417C67}" dt="2021-01-06T20:40:37.371" v="224" actId="47"/>
        <pc:sldMkLst>
          <pc:docMk/>
          <pc:sldMk cId="3788005655" sldId="322"/>
        </pc:sldMkLst>
      </pc:sldChg>
      <pc:sldChg chg="delSp modSp mod">
        <pc:chgData name="Sara Nilsson" userId="2ca9ade1-a2d9-4039-ac06-97a2c2aea262" providerId="ADAL" clId="{747A4711-B228-4A76-880B-8B29F3417C67}" dt="2021-01-06T20:37:46.761" v="155" actId="20577"/>
        <pc:sldMkLst>
          <pc:docMk/>
          <pc:sldMk cId="433598620" sldId="332"/>
        </pc:sldMkLst>
        <pc:spChg chg="mod">
          <ac:chgData name="Sara Nilsson" userId="2ca9ade1-a2d9-4039-ac06-97a2c2aea262" providerId="ADAL" clId="{747A4711-B228-4A76-880B-8B29F3417C67}" dt="2021-01-06T20:37:46.761" v="155" actId="20577"/>
          <ac:spMkLst>
            <pc:docMk/>
            <pc:sldMk cId="433598620" sldId="332"/>
            <ac:spMk id="2" creationId="{ED763209-F0AF-4F8F-A874-E3E79B1FE817}"/>
          </ac:spMkLst>
        </pc:spChg>
        <pc:spChg chg="mod">
          <ac:chgData name="Sara Nilsson" userId="2ca9ade1-a2d9-4039-ac06-97a2c2aea262" providerId="ADAL" clId="{747A4711-B228-4A76-880B-8B29F3417C67}" dt="2021-01-06T20:37:42.661" v="151" actId="14100"/>
          <ac:spMkLst>
            <pc:docMk/>
            <pc:sldMk cId="433598620" sldId="332"/>
            <ac:spMk id="3" creationId="{9C93259F-DBC1-472C-90AC-7C5F1CE211E0}"/>
          </ac:spMkLst>
        </pc:spChg>
        <pc:spChg chg="del mod">
          <ac:chgData name="Sara Nilsson" userId="2ca9ade1-a2d9-4039-ac06-97a2c2aea262" providerId="ADAL" clId="{747A4711-B228-4A76-880B-8B29F3417C67}" dt="2021-01-06T20:35:43.249" v="80" actId="478"/>
          <ac:spMkLst>
            <pc:docMk/>
            <pc:sldMk cId="433598620" sldId="332"/>
            <ac:spMk id="4" creationId="{16CB4DFF-EA3F-4E5F-B0DA-E8E72D269263}"/>
          </ac:spMkLst>
        </pc:spChg>
      </pc:sldChg>
      <pc:sldChg chg="del">
        <pc:chgData name="Sara Nilsson" userId="2ca9ade1-a2d9-4039-ac06-97a2c2aea262" providerId="ADAL" clId="{747A4711-B228-4A76-880B-8B29F3417C67}" dt="2021-01-06T20:40:37.371" v="224" actId="47"/>
        <pc:sldMkLst>
          <pc:docMk/>
          <pc:sldMk cId="932633002" sldId="336"/>
        </pc:sldMkLst>
      </pc:sldChg>
      <pc:sldChg chg="del">
        <pc:chgData name="Sara Nilsson" userId="2ca9ade1-a2d9-4039-ac06-97a2c2aea262" providerId="ADAL" clId="{747A4711-B228-4A76-880B-8B29F3417C67}" dt="2021-01-06T20:40:37.371" v="224" actId="47"/>
        <pc:sldMkLst>
          <pc:docMk/>
          <pc:sldMk cId="2811343945" sldId="340"/>
        </pc:sldMkLst>
      </pc:sldChg>
      <pc:sldChg chg="del">
        <pc:chgData name="Sara Nilsson" userId="2ca9ade1-a2d9-4039-ac06-97a2c2aea262" providerId="ADAL" clId="{747A4711-B228-4A76-880B-8B29F3417C67}" dt="2021-01-06T20:40:37.371" v="224" actId="47"/>
        <pc:sldMkLst>
          <pc:docMk/>
          <pc:sldMk cId="3946059493" sldId="342"/>
        </pc:sldMkLst>
      </pc:sldChg>
      <pc:sldChg chg="del">
        <pc:chgData name="Sara Nilsson" userId="2ca9ade1-a2d9-4039-ac06-97a2c2aea262" providerId="ADAL" clId="{747A4711-B228-4A76-880B-8B29F3417C67}" dt="2021-01-06T20:40:37.371" v="224" actId="47"/>
        <pc:sldMkLst>
          <pc:docMk/>
          <pc:sldMk cId="2725863586" sldId="343"/>
        </pc:sldMkLst>
      </pc:sldChg>
      <pc:sldChg chg="del">
        <pc:chgData name="Sara Nilsson" userId="2ca9ade1-a2d9-4039-ac06-97a2c2aea262" providerId="ADAL" clId="{747A4711-B228-4A76-880B-8B29F3417C67}" dt="2021-01-06T20:40:37.371" v="224" actId="47"/>
        <pc:sldMkLst>
          <pc:docMk/>
          <pc:sldMk cId="2891745069" sldId="654"/>
        </pc:sldMkLst>
      </pc:sldChg>
      <pc:sldChg chg="del">
        <pc:chgData name="Sara Nilsson" userId="2ca9ade1-a2d9-4039-ac06-97a2c2aea262" providerId="ADAL" clId="{747A4711-B228-4A76-880B-8B29F3417C67}" dt="2021-01-06T20:40:37.371" v="224" actId="47"/>
        <pc:sldMkLst>
          <pc:docMk/>
          <pc:sldMk cId="519611585" sldId="655"/>
        </pc:sldMkLst>
      </pc:sldChg>
      <pc:sldChg chg="del">
        <pc:chgData name="Sara Nilsson" userId="2ca9ade1-a2d9-4039-ac06-97a2c2aea262" providerId="ADAL" clId="{747A4711-B228-4A76-880B-8B29F3417C67}" dt="2021-01-06T20:40:37.371" v="224" actId="47"/>
        <pc:sldMkLst>
          <pc:docMk/>
          <pc:sldMk cId="3231989085" sldId="657"/>
        </pc:sldMkLst>
      </pc:sldChg>
      <pc:sldChg chg="del">
        <pc:chgData name="Sara Nilsson" userId="2ca9ade1-a2d9-4039-ac06-97a2c2aea262" providerId="ADAL" clId="{747A4711-B228-4A76-880B-8B29F3417C67}" dt="2021-01-06T20:40:37.371" v="224" actId="47"/>
        <pc:sldMkLst>
          <pc:docMk/>
          <pc:sldMk cId="1299973063" sldId="658"/>
        </pc:sldMkLst>
      </pc:sldChg>
      <pc:sldChg chg="del">
        <pc:chgData name="Sara Nilsson" userId="2ca9ade1-a2d9-4039-ac06-97a2c2aea262" providerId="ADAL" clId="{747A4711-B228-4A76-880B-8B29F3417C67}" dt="2021-01-06T20:40:37.371" v="224" actId="47"/>
        <pc:sldMkLst>
          <pc:docMk/>
          <pc:sldMk cId="3271519044" sldId="659"/>
        </pc:sldMkLst>
      </pc:sldChg>
      <pc:sldChg chg="del">
        <pc:chgData name="Sara Nilsson" userId="2ca9ade1-a2d9-4039-ac06-97a2c2aea262" providerId="ADAL" clId="{747A4711-B228-4A76-880B-8B29F3417C67}" dt="2021-01-06T20:40:37.371" v="224" actId="47"/>
        <pc:sldMkLst>
          <pc:docMk/>
          <pc:sldMk cId="648809772" sldId="660"/>
        </pc:sldMkLst>
      </pc:sldChg>
      <pc:sldChg chg="del">
        <pc:chgData name="Sara Nilsson" userId="2ca9ade1-a2d9-4039-ac06-97a2c2aea262" providerId="ADAL" clId="{747A4711-B228-4A76-880B-8B29F3417C67}" dt="2021-01-06T20:40:37.371" v="224" actId="47"/>
        <pc:sldMkLst>
          <pc:docMk/>
          <pc:sldMk cId="1531729299" sldId="661"/>
        </pc:sldMkLst>
      </pc:sldChg>
      <pc:sldChg chg="del">
        <pc:chgData name="Sara Nilsson" userId="2ca9ade1-a2d9-4039-ac06-97a2c2aea262" providerId="ADAL" clId="{747A4711-B228-4A76-880B-8B29F3417C67}" dt="2021-01-06T20:40:37.371" v="224" actId="47"/>
        <pc:sldMkLst>
          <pc:docMk/>
          <pc:sldMk cId="769596783" sldId="662"/>
        </pc:sldMkLst>
      </pc:sldChg>
      <pc:sldChg chg="add">
        <pc:chgData name="Sara Nilsson" userId="2ca9ade1-a2d9-4039-ac06-97a2c2aea262" providerId="ADAL" clId="{747A4711-B228-4A76-880B-8B29F3417C67}" dt="2021-01-06T20:38:37.919" v="157"/>
        <pc:sldMkLst>
          <pc:docMk/>
          <pc:sldMk cId="3837630653" sldId="663"/>
        </pc:sldMkLst>
      </pc:sldChg>
      <pc:sldChg chg="modSp add mod">
        <pc:chgData name="Sara Nilsson" userId="2ca9ade1-a2d9-4039-ac06-97a2c2aea262" providerId="ADAL" clId="{747A4711-B228-4A76-880B-8B29F3417C67}" dt="2021-01-06T20:41:18.066" v="230" actId="1076"/>
        <pc:sldMkLst>
          <pc:docMk/>
          <pc:sldMk cId="509244875" sldId="664"/>
        </pc:sldMkLst>
        <pc:spChg chg="mod">
          <ac:chgData name="Sara Nilsson" userId="2ca9ade1-a2d9-4039-ac06-97a2c2aea262" providerId="ADAL" clId="{747A4711-B228-4A76-880B-8B29F3417C67}" dt="2021-01-06T20:41:02.895" v="226" actId="14100"/>
          <ac:spMkLst>
            <pc:docMk/>
            <pc:sldMk cId="509244875" sldId="664"/>
            <ac:spMk id="2" creationId="{2876B85A-C931-4E90-90C5-C3DC7789BE09}"/>
          </ac:spMkLst>
        </pc:spChg>
        <pc:spChg chg="mod">
          <ac:chgData name="Sara Nilsson" userId="2ca9ade1-a2d9-4039-ac06-97a2c2aea262" providerId="ADAL" clId="{747A4711-B228-4A76-880B-8B29F3417C67}" dt="2021-01-06T20:41:18.066" v="230" actId="1076"/>
          <ac:spMkLst>
            <pc:docMk/>
            <pc:sldMk cId="509244875" sldId="664"/>
            <ac:spMk id="7" creationId="{C6BE3C21-D950-4E13-9A78-1D66C2996EBF}"/>
          </ac:spMkLst>
        </pc:spChg>
        <pc:picChg chg="mod">
          <ac:chgData name="Sara Nilsson" userId="2ca9ade1-a2d9-4039-ac06-97a2c2aea262" providerId="ADAL" clId="{747A4711-B228-4A76-880B-8B29F3417C67}" dt="2021-01-06T20:41:12.490" v="229" actId="1076"/>
          <ac:picMkLst>
            <pc:docMk/>
            <pc:sldMk cId="509244875" sldId="664"/>
            <ac:picMk id="5" creationId="{5B176470-F7D3-4965-8A77-370196B59C2A}"/>
          </ac:picMkLst>
        </pc:picChg>
      </pc:sldChg>
      <pc:sldChg chg="modSp add mod">
        <pc:chgData name="Sara Nilsson" userId="2ca9ade1-a2d9-4039-ac06-97a2c2aea262" providerId="ADAL" clId="{747A4711-B228-4A76-880B-8B29F3417C67}" dt="2021-01-06T20:41:45.034" v="237" actId="1076"/>
        <pc:sldMkLst>
          <pc:docMk/>
          <pc:sldMk cId="2013981930" sldId="665"/>
        </pc:sldMkLst>
        <pc:spChg chg="mod">
          <ac:chgData name="Sara Nilsson" userId="2ca9ade1-a2d9-4039-ac06-97a2c2aea262" providerId="ADAL" clId="{747A4711-B228-4A76-880B-8B29F3417C67}" dt="2021-01-06T20:41:29.198" v="233" actId="1076"/>
          <ac:spMkLst>
            <pc:docMk/>
            <pc:sldMk cId="2013981930" sldId="665"/>
            <ac:spMk id="2" creationId="{8EFA77B5-3A85-455B-97B0-C0FE1C20B4BB}"/>
          </ac:spMkLst>
        </pc:spChg>
        <pc:graphicFrameChg chg="mod modGraphic">
          <ac:chgData name="Sara Nilsson" userId="2ca9ade1-a2d9-4039-ac06-97a2c2aea262" providerId="ADAL" clId="{747A4711-B228-4A76-880B-8B29F3417C67}" dt="2021-01-06T20:41:45.034" v="237" actId="1076"/>
          <ac:graphicFrameMkLst>
            <pc:docMk/>
            <pc:sldMk cId="2013981930" sldId="665"/>
            <ac:graphicFrameMk id="15" creationId="{E1AE9494-C772-4379-9BB7-F91DAB57211D}"/>
          </ac:graphicFrameMkLst>
        </pc:graphicFrameChg>
      </pc:sldChg>
      <pc:sldChg chg="delSp modSp add mod">
        <pc:chgData name="Sara Nilsson" userId="2ca9ade1-a2d9-4039-ac06-97a2c2aea262" providerId="ADAL" clId="{747A4711-B228-4A76-880B-8B29F3417C67}" dt="2021-01-06T20:42:05.536" v="241" actId="1076"/>
        <pc:sldMkLst>
          <pc:docMk/>
          <pc:sldMk cId="2648131692" sldId="666"/>
        </pc:sldMkLst>
        <pc:spChg chg="mod">
          <ac:chgData name="Sara Nilsson" userId="2ca9ade1-a2d9-4039-ac06-97a2c2aea262" providerId="ADAL" clId="{747A4711-B228-4A76-880B-8B29F3417C67}" dt="2021-01-06T20:41:55.812" v="240" actId="1076"/>
          <ac:spMkLst>
            <pc:docMk/>
            <pc:sldMk cId="2648131692" sldId="666"/>
            <ac:spMk id="2" creationId="{5F6CE055-BD9A-490F-B717-5975F2BFD93B}"/>
          </ac:spMkLst>
        </pc:spChg>
        <pc:spChg chg="del">
          <ac:chgData name="Sara Nilsson" userId="2ca9ade1-a2d9-4039-ac06-97a2c2aea262" providerId="ADAL" clId="{747A4711-B228-4A76-880B-8B29F3417C67}" dt="2021-01-06T20:41:49.627" v="238" actId="478"/>
          <ac:spMkLst>
            <pc:docMk/>
            <pc:sldMk cId="2648131692" sldId="666"/>
            <ac:spMk id="4" creationId="{F7CEF737-9965-404E-A082-3595696C2376}"/>
          </ac:spMkLst>
        </pc:spChg>
        <pc:spChg chg="mod">
          <ac:chgData name="Sara Nilsson" userId="2ca9ade1-a2d9-4039-ac06-97a2c2aea262" providerId="ADAL" clId="{747A4711-B228-4A76-880B-8B29F3417C67}" dt="2021-01-06T20:42:05.536" v="241" actId="1076"/>
          <ac:spMkLst>
            <pc:docMk/>
            <pc:sldMk cId="2648131692" sldId="666"/>
            <ac:spMk id="6" creationId="{7ED4CB5B-3A4E-4C88-BC4F-EDB0C3B019D6}"/>
          </ac:spMkLst>
        </pc:spChg>
      </pc:sldChg>
      <pc:sldChg chg="addSp modSp add mod">
        <pc:chgData name="Sara Nilsson" userId="2ca9ade1-a2d9-4039-ac06-97a2c2aea262" providerId="ADAL" clId="{747A4711-B228-4A76-880B-8B29F3417C67}" dt="2021-01-06T20:45:27.058" v="287" actId="14100"/>
        <pc:sldMkLst>
          <pc:docMk/>
          <pc:sldMk cId="2334938733" sldId="667"/>
        </pc:sldMkLst>
        <pc:spChg chg="mod">
          <ac:chgData name="Sara Nilsson" userId="2ca9ade1-a2d9-4039-ac06-97a2c2aea262" providerId="ADAL" clId="{747A4711-B228-4A76-880B-8B29F3417C67}" dt="2021-01-06T20:44:28.660" v="268" actId="1076"/>
          <ac:spMkLst>
            <pc:docMk/>
            <pc:sldMk cId="2334938733" sldId="667"/>
            <ac:spMk id="2" creationId="{00000000-0000-0000-0000-000000000000}"/>
          </ac:spMkLst>
        </pc:spChg>
        <pc:spChg chg="mod">
          <ac:chgData name="Sara Nilsson" userId="2ca9ade1-a2d9-4039-ac06-97a2c2aea262" providerId="ADAL" clId="{747A4711-B228-4A76-880B-8B29F3417C67}" dt="2021-01-06T20:45:27.058" v="287" actId="14100"/>
          <ac:spMkLst>
            <pc:docMk/>
            <pc:sldMk cId="2334938733" sldId="667"/>
            <ac:spMk id="3" creationId="{00000000-0000-0000-0000-000000000000}"/>
          </ac:spMkLst>
        </pc:spChg>
        <pc:spChg chg="add mod">
          <ac:chgData name="Sara Nilsson" userId="2ca9ade1-a2d9-4039-ac06-97a2c2aea262" providerId="ADAL" clId="{747A4711-B228-4A76-880B-8B29F3417C67}" dt="2021-01-06T20:44:55.175" v="285" actId="20577"/>
          <ac:spMkLst>
            <pc:docMk/>
            <pc:sldMk cId="2334938733" sldId="667"/>
            <ac:spMk id="4" creationId="{E3D928E2-1786-4CC0-8000-F53DAC05B423}"/>
          </ac:spMkLst>
        </pc:spChg>
      </pc:sldChg>
      <pc:sldChg chg="add del">
        <pc:chgData name="Sara Nilsson" userId="2ca9ade1-a2d9-4039-ac06-97a2c2aea262" providerId="ADAL" clId="{747A4711-B228-4A76-880B-8B29F3417C67}" dt="2021-01-06T20:42:47.006" v="244"/>
        <pc:sldMkLst>
          <pc:docMk/>
          <pc:sldMk cId="2542027865" sldId="667"/>
        </pc:sldMkLst>
      </pc:sldChg>
      <pc:sldChg chg="add del">
        <pc:chgData name="Sara Nilsson" userId="2ca9ade1-a2d9-4039-ac06-97a2c2aea262" providerId="ADAL" clId="{747A4711-B228-4A76-880B-8B29F3417C67}" dt="2021-01-06T20:42:47.006" v="244"/>
        <pc:sldMkLst>
          <pc:docMk/>
          <pc:sldMk cId="1225437524" sldId="668"/>
        </pc:sldMkLst>
      </pc:sldChg>
      <pc:sldChg chg="modSp add mod">
        <pc:chgData name="Sara Nilsson" userId="2ca9ade1-a2d9-4039-ac06-97a2c2aea262" providerId="ADAL" clId="{747A4711-B228-4A76-880B-8B29F3417C67}" dt="2021-01-06T20:46:02.040" v="295" actId="14100"/>
        <pc:sldMkLst>
          <pc:docMk/>
          <pc:sldMk cId="2926071817" sldId="668"/>
        </pc:sldMkLst>
        <pc:spChg chg="mod">
          <ac:chgData name="Sara Nilsson" userId="2ca9ade1-a2d9-4039-ac06-97a2c2aea262" providerId="ADAL" clId="{747A4711-B228-4A76-880B-8B29F3417C67}" dt="2021-01-06T20:46:02.040" v="295" actId="14100"/>
          <ac:spMkLst>
            <pc:docMk/>
            <pc:sldMk cId="2926071817" sldId="668"/>
            <ac:spMk id="2" creationId="{938F7553-1DCB-4259-837E-1FAE6D49B401}"/>
          </ac:spMkLst>
        </pc:spChg>
        <pc:spChg chg="mod">
          <ac:chgData name="Sara Nilsson" userId="2ca9ade1-a2d9-4039-ac06-97a2c2aea262" providerId="ADAL" clId="{747A4711-B228-4A76-880B-8B29F3417C67}" dt="2021-01-06T20:45:56.100" v="293" actId="1076"/>
          <ac:spMkLst>
            <pc:docMk/>
            <pc:sldMk cId="2926071817" sldId="668"/>
            <ac:spMk id="3" creationId="{3445AC9E-317D-4415-ABD0-C25069C68975}"/>
          </ac:spMkLst>
        </pc:spChg>
      </pc:sldChg>
      <pc:sldChg chg="add del">
        <pc:chgData name="Sara Nilsson" userId="2ca9ade1-a2d9-4039-ac06-97a2c2aea262" providerId="ADAL" clId="{747A4711-B228-4A76-880B-8B29F3417C67}" dt="2021-01-06T20:42:47.006" v="244"/>
        <pc:sldMkLst>
          <pc:docMk/>
          <pc:sldMk cId="3689857198" sldId="669"/>
        </pc:sldMkLst>
      </pc:sldChg>
      <pc:sldChg chg="add del">
        <pc:chgData name="Sara Nilsson" userId="2ca9ade1-a2d9-4039-ac06-97a2c2aea262" providerId="ADAL" clId="{747A4711-B228-4A76-880B-8B29F3417C67}" dt="2021-01-06T20:42:47.006" v="244"/>
        <pc:sldMkLst>
          <pc:docMk/>
          <pc:sldMk cId="4101075813" sldId="670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Blad1!$D$16</c:f>
              <c:strCache>
                <c:ptCount val="1"/>
                <c:pt idx="0">
                  <c:v>Antal positiva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Blad1!$A$29:$A$45</c:f>
              <c:strCache>
                <c:ptCount val="17"/>
                <c:pt idx="0">
                  <c:v>v38</c:v>
                </c:pt>
                <c:pt idx="1">
                  <c:v>v39</c:v>
                </c:pt>
                <c:pt idx="2">
                  <c:v>v40</c:v>
                </c:pt>
                <c:pt idx="3">
                  <c:v>v41</c:v>
                </c:pt>
                <c:pt idx="4">
                  <c:v>v42</c:v>
                </c:pt>
                <c:pt idx="5">
                  <c:v>v43</c:v>
                </c:pt>
                <c:pt idx="6">
                  <c:v>v44</c:v>
                </c:pt>
                <c:pt idx="7">
                  <c:v>v45</c:v>
                </c:pt>
                <c:pt idx="8">
                  <c:v>v46</c:v>
                </c:pt>
                <c:pt idx="9">
                  <c:v>v47</c:v>
                </c:pt>
                <c:pt idx="10">
                  <c:v>v48</c:v>
                </c:pt>
                <c:pt idx="11">
                  <c:v>v49</c:v>
                </c:pt>
                <c:pt idx="12">
                  <c:v>v50</c:v>
                </c:pt>
                <c:pt idx="13">
                  <c:v>v51</c:v>
                </c:pt>
                <c:pt idx="14">
                  <c:v>v52</c:v>
                </c:pt>
                <c:pt idx="15">
                  <c:v>v53</c:v>
                </c:pt>
                <c:pt idx="16">
                  <c:v>v1</c:v>
                </c:pt>
              </c:strCache>
            </c:strRef>
          </c:cat>
          <c:val>
            <c:numRef>
              <c:f>Blad1!$D$29:$D$45</c:f>
              <c:numCache>
                <c:formatCode>General</c:formatCode>
                <c:ptCount val="17"/>
                <c:pt idx="0">
                  <c:v>18</c:v>
                </c:pt>
                <c:pt idx="1">
                  <c:v>27</c:v>
                </c:pt>
                <c:pt idx="2">
                  <c:v>57</c:v>
                </c:pt>
                <c:pt idx="3">
                  <c:v>124</c:v>
                </c:pt>
                <c:pt idx="4">
                  <c:v>106</c:v>
                </c:pt>
                <c:pt idx="5">
                  <c:v>86</c:v>
                </c:pt>
                <c:pt idx="6">
                  <c:v>70</c:v>
                </c:pt>
                <c:pt idx="7">
                  <c:v>138</c:v>
                </c:pt>
                <c:pt idx="8">
                  <c:v>300</c:v>
                </c:pt>
                <c:pt idx="9">
                  <c:v>404</c:v>
                </c:pt>
                <c:pt idx="10">
                  <c:v>364</c:v>
                </c:pt>
                <c:pt idx="11">
                  <c:v>319</c:v>
                </c:pt>
                <c:pt idx="12">
                  <c:v>357</c:v>
                </c:pt>
                <c:pt idx="13">
                  <c:v>391</c:v>
                </c:pt>
                <c:pt idx="14">
                  <c:v>340</c:v>
                </c:pt>
                <c:pt idx="15">
                  <c:v>388</c:v>
                </c:pt>
                <c:pt idx="16">
                  <c:v>220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D8-4A0C-84AF-E5F296D7C7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46359304"/>
        <c:axId val="746356680"/>
      </c:barChart>
      <c:lineChart>
        <c:grouping val="standard"/>
        <c:varyColors val="0"/>
        <c:ser>
          <c:idx val="1"/>
          <c:order val="1"/>
          <c:tx>
            <c:strRef>
              <c:f>Blad1!$H$16</c:f>
              <c:strCache>
                <c:ptCount val="1"/>
                <c:pt idx="0">
                  <c:v>Andel positiva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Blad1!$H$29:$H$45</c:f>
              <c:numCache>
                <c:formatCode>0.0%</c:formatCode>
                <c:ptCount val="17"/>
                <c:pt idx="0">
                  <c:v>6.3313401336616247E-3</c:v>
                </c:pt>
                <c:pt idx="1">
                  <c:v>8.0669256050194208E-3</c:v>
                </c:pt>
                <c:pt idx="2">
                  <c:v>1.7751479289940829E-2</c:v>
                </c:pt>
                <c:pt idx="3">
                  <c:v>3.3916849015317288E-2</c:v>
                </c:pt>
                <c:pt idx="4">
                  <c:v>2.8702951529921472E-2</c:v>
                </c:pt>
                <c:pt idx="5">
                  <c:v>2.4002232765838682E-2</c:v>
                </c:pt>
                <c:pt idx="6">
                  <c:v>2.5426807119505995E-2</c:v>
                </c:pt>
                <c:pt idx="7">
                  <c:v>3.9060288706481747E-2</c:v>
                </c:pt>
                <c:pt idx="8">
                  <c:v>6.25E-2</c:v>
                </c:pt>
                <c:pt idx="9">
                  <c:v>7.6442762535477771E-2</c:v>
                </c:pt>
                <c:pt idx="10">
                  <c:v>6.3315359192903112E-2</c:v>
                </c:pt>
                <c:pt idx="11">
                  <c:v>6.6444490731097691E-2</c:v>
                </c:pt>
                <c:pt idx="12">
                  <c:v>7.0109976433621365E-2</c:v>
                </c:pt>
                <c:pt idx="13">
                  <c:v>7.2166851236618673E-2</c:v>
                </c:pt>
                <c:pt idx="14">
                  <c:v>8.9473684210526316E-2</c:v>
                </c:pt>
                <c:pt idx="15">
                  <c:v>0.11338398597311514</c:v>
                </c:pt>
                <c:pt idx="16">
                  <c:v>0.13064133016627077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0D8-4A0C-84AF-E5F296D7C7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46361600"/>
        <c:axId val="746353400"/>
      </c:lineChart>
      <c:catAx>
        <c:axId val="746359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46356680"/>
        <c:crosses val="autoZero"/>
        <c:auto val="1"/>
        <c:lblAlgn val="ctr"/>
        <c:lblOffset val="100"/>
        <c:noMultiLvlLbl val="0"/>
      </c:catAx>
      <c:valAx>
        <c:axId val="746356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46359304"/>
        <c:crosses val="autoZero"/>
        <c:crossBetween val="between"/>
      </c:valAx>
      <c:valAx>
        <c:axId val="746353400"/>
        <c:scaling>
          <c:orientation val="minMax"/>
        </c:scaling>
        <c:delete val="0"/>
        <c:axPos val="r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46361600"/>
        <c:crosses val="max"/>
        <c:crossBetween val="between"/>
      </c:valAx>
      <c:catAx>
        <c:axId val="746361600"/>
        <c:scaling>
          <c:orientation val="minMax"/>
        </c:scaling>
        <c:delete val="1"/>
        <c:axPos val="b"/>
        <c:majorTickMark val="none"/>
        <c:minorTickMark val="none"/>
        <c:tickLblPos val="nextTo"/>
        <c:crossAx val="74635340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sv-SE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CEAC78-40D1-42DD-8500-5DBCFAD19CE6}" type="datetimeFigureOut">
              <a:rPr lang="sv-SE" smtClean="0"/>
              <a:t>2021-01-06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0F21BB-02BC-4DBC-9892-3DCC44D1CD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18236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800" b="1" u="sng" dirty="0"/>
              <a:t>Talarmanus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180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800" dirty="0"/>
              <a:t>Hälsa besökarna välkomna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sv-SE" sz="180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100" dirty="0"/>
              <a:t>Presentera</a:t>
            </a:r>
            <a:r>
              <a:rPr lang="sv-SE" sz="1100" baseline="0" dirty="0"/>
              <a:t> dig  </a:t>
            </a:r>
            <a:endParaRPr lang="sv-SE" sz="1100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E2E68-A8F4-401B-9D1A-0B45ACCD4810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99168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0F21BB-02BC-4DBC-9892-3DCC44D1CD20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96939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0F21BB-02BC-4DBC-9892-3DCC44D1CD20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564737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0F21BB-02BC-4DBC-9892-3DCC44D1CD20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748460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0F21BB-02BC-4DBC-9892-3DCC44D1CD20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1554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2021-01-06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551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radig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64000" y="1989120"/>
            <a:ext cx="10465200" cy="383224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2021-01-06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3" hasCustomPrompt="1"/>
          </p:nvPr>
        </p:nvSpPr>
        <p:spPr>
          <a:xfrm>
            <a:off x="864000" y="1332000"/>
            <a:ext cx="10465200" cy="365760"/>
          </a:xfrm>
        </p:spPr>
        <p:txBody>
          <a:bodyPr>
            <a:normAutofit/>
          </a:bodyPr>
          <a:lstStyle>
            <a:lvl1pPr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Eventuellt underrubrik</a:t>
            </a:r>
          </a:p>
        </p:txBody>
      </p:sp>
    </p:spTree>
    <p:extLst>
      <p:ext uri="{BB962C8B-B14F-4D97-AF65-F5344CB8AC3E}">
        <p14:creationId xmlns:p14="http://schemas.microsoft.com/office/powerpoint/2010/main" val="276234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64000" y="1825625"/>
            <a:ext cx="51660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660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2021-01-06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10"/>
          <p:cNvSpPr>
            <a:spLocks noGrp="1"/>
          </p:cNvSpPr>
          <p:nvPr>
            <p:ph sz="quarter" idx="13" hasCustomPrompt="1"/>
          </p:nvPr>
        </p:nvSpPr>
        <p:spPr>
          <a:xfrm>
            <a:off x="864000" y="1332000"/>
            <a:ext cx="10465200" cy="365760"/>
          </a:xfrm>
        </p:spPr>
        <p:txBody>
          <a:bodyPr>
            <a:normAutofit/>
          </a:bodyPr>
          <a:lstStyle>
            <a:lvl1pPr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Eventuellt underrubrik</a:t>
            </a:r>
          </a:p>
        </p:txBody>
      </p:sp>
    </p:spTree>
    <p:extLst>
      <p:ext uri="{BB962C8B-B14F-4D97-AF65-F5344CB8AC3E}">
        <p14:creationId xmlns:p14="http://schemas.microsoft.com/office/powerpoint/2010/main" val="3844274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720000"/>
            <a:ext cx="4104000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720000"/>
            <a:ext cx="6172200" cy="500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63999" y="1908000"/>
            <a:ext cx="41040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2021-01-06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8706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720000"/>
            <a:ext cx="4104000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719999"/>
            <a:ext cx="6172200" cy="500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63999" y="1908000"/>
            <a:ext cx="41040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2021-01-06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4221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vslutande sida-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8EE42B0-40C2-4A08-B5D7-E8945B1CDD0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5357191"/>
          </a:xfrm>
          <a:prstGeom prst="rect">
            <a:avLst/>
          </a:prstGeom>
          <a:solidFill>
            <a:srgbClr val="97D7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rgbClr val="F2F2F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263F0F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 dirty="0"/>
          </a:p>
        </p:txBody>
      </p:sp>
      <p:sp>
        <p:nvSpPr>
          <p:cNvPr id="5" name="Platshållare för rubrik 1">
            <a:extLst>
              <a:ext uri="{FF2B5EF4-FFF2-40B4-BE49-F238E27FC236}">
                <a16:creationId xmlns:a16="http://schemas.microsoft.com/office/drawing/2014/main" id="{5F48E044-19D2-4746-A4C6-A0FFD4A7813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60000" y="991517"/>
            <a:ext cx="9673200" cy="366861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>
              <a:defRPr sz="1800"/>
            </a:lvl1pPr>
          </a:lstStyle>
          <a:p>
            <a:r>
              <a:rPr lang="sv-SE"/>
              <a:t>Skriv in </a:t>
            </a:r>
            <a:r>
              <a:rPr lang="sv-SE" err="1"/>
              <a:t>ev</a:t>
            </a:r>
            <a:r>
              <a:rPr lang="sv-SE"/>
              <a:t> hänvisningar för mer information </a:t>
            </a:r>
            <a:br>
              <a:rPr lang="sv-SE"/>
            </a:br>
            <a:r>
              <a:rPr lang="sv-SE"/>
              <a:t>eller tacka för uppmärksamheten av ditt föredrag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04011B16-6046-4ADB-80C0-47BA9E7C7606}"/>
              </a:ext>
            </a:extLst>
          </p:cNvPr>
          <p:cNvSpPr/>
          <p:nvPr userDrawn="1"/>
        </p:nvSpPr>
        <p:spPr>
          <a:xfrm>
            <a:off x="0" y="6532510"/>
            <a:ext cx="12192000" cy="342000"/>
          </a:xfrm>
          <a:prstGeom prst="rect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812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8" cstate="print">
            <a:lum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667" y="5607977"/>
            <a:ext cx="1944053" cy="746760"/>
          </a:xfrm>
          <a:prstGeom prst="rect">
            <a:avLst/>
          </a:prstGeom>
        </p:spPr>
      </p:pic>
      <p:sp>
        <p:nvSpPr>
          <p:cNvPr id="9" name="Rektangel 8"/>
          <p:cNvSpPr/>
          <p:nvPr userDrawn="1"/>
        </p:nvSpPr>
        <p:spPr>
          <a:xfrm>
            <a:off x="0" y="6532510"/>
            <a:ext cx="12192000" cy="342000"/>
          </a:xfrm>
          <a:prstGeom prst="rect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63999" y="1569719"/>
            <a:ext cx="10465200" cy="4251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780736" y="6532878"/>
            <a:ext cx="7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pPr algn="ctr"/>
            <a:fld id="{93979412-D361-406D-A194-319B192BD2D7}" type="datetimeFigureOut">
              <a:rPr lang="sv-SE" smtClean="0"/>
              <a:pPr algn="ctr"/>
              <a:t>2021-01-06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653823" y="653287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519720" y="6532878"/>
            <a:ext cx="43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fld id="{44A3E772-BA0E-440B-B6B8-BBE74D10459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8991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7" r:id="rId2"/>
    <p:sldLayoutId id="2147483664" r:id="rId3"/>
    <p:sldLayoutId id="2147483668" r:id="rId4"/>
    <p:sldLayoutId id="2147483669" r:id="rId5"/>
    <p:sldLayoutId id="2147483678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2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tx1">
            <a:lumMod val="75000"/>
            <a:lumOff val="25000"/>
          </a:schemeClr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bg1">
            <a:lumMod val="50000"/>
          </a:schemeClr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tx1">
            <a:lumMod val="75000"/>
            <a:lumOff val="25000"/>
          </a:schemeClr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52000" indent="-252000" algn="l" defTabSz="914400" rtl="0" eaLnBrk="1" latinLnBrk="0" hangingPunct="1">
        <a:lnSpc>
          <a:spcPct val="110000"/>
        </a:lnSpc>
        <a:spcBef>
          <a:spcPts val="6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ulla.ledin@regionjh.se" TargetMode="Externa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Ingela.gillberg@regionjh.se" TargetMode="External"/><Relationship Id="rId2" Type="http://schemas.openxmlformats.org/officeDocument/2006/relationships/hyperlink" Target="mailto:Anita.secher@regionjh.se" TargetMode="Externa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enturi/RegNo/56638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1500809"/>
            <a:ext cx="12192000" cy="3882831"/>
          </a:xfrm>
          <a:prstGeom prst="rect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4" name="Bildobjekt 1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433019" y="1776955"/>
            <a:ext cx="5726522" cy="4757997"/>
          </a:xfrm>
          <a:prstGeom prst="rect">
            <a:avLst/>
          </a:prstGeom>
        </p:spPr>
      </p:pic>
      <p:sp>
        <p:nvSpPr>
          <p:cNvPr id="8" name="Rubrik 1"/>
          <p:cNvSpPr txBox="1">
            <a:spLocks/>
          </p:cNvSpPr>
          <p:nvPr/>
        </p:nvSpPr>
        <p:spPr>
          <a:xfrm>
            <a:off x="406800" y="5548950"/>
            <a:ext cx="5823312" cy="648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110000"/>
              </a:lnSpc>
            </a:pPr>
            <a:endParaRPr lang="sv-SE" sz="2200" dirty="0"/>
          </a:p>
        </p:txBody>
      </p:sp>
      <p:pic>
        <p:nvPicPr>
          <p:cNvPr id="18" name="Bildobjekt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7606" y="139740"/>
            <a:ext cx="3829050" cy="1466850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5FB0D34E-A546-4D1D-8C13-BC6BF08C5E40}"/>
              </a:ext>
            </a:extLst>
          </p:cNvPr>
          <p:cNvSpPr txBox="1"/>
          <p:nvPr/>
        </p:nvSpPr>
        <p:spPr>
          <a:xfrm>
            <a:off x="406800" y="5674407"/>
            <a:ext cx="59598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latin typeface="+mj-lt"/>
              </a:rPr>
              <a:t>Livesändning</a:t>
            </a:r>
            <a:br>
              <a:rPr lang="sv-SE" sz="2000" dirty="0">
                <a:latin typeface="+mj-lt"/>
              </a:rPr>
            </a:br>
            <a:r>
              <a:rPr lang="sv-SE" sz="1600" dirty="0">
                <a:latin typeface="+mj-lt"/>
              </a:rPr>
              <a:t>7 januari 2020</a:t>
            </a:r>
          </a:p>
        </p:txBody>
      </p:sp>
    </p:spTree>
    <p:extLst>
      <p:ext uri="{BB962C8B-B14F-4D97-AF65-F5344CB8AC3E}">
        <p14:creationId xmlns:p14="http://schemas.microsoft.com/office/powerpoint/2010/main" val="7899311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7525FA-65A3-4C5D-B213-C7C7EDDCB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000" dirty="0"/>
              <a:t>Ambulansverksamheten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F2CCCCD-0E83-48F0-96EE-C13D1BBBD0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800" dirty="0"/>
              <a:t>Verksamhet enligt plan med normal vinterbemanning och utökade möjligheter till ytterligare en bemannad bil.</a:t>
            </a:r>
          </a:p>
          <a:p>
            <a:pPr marL="0" indent="0">
              <a:buNone/>
            </a:pPr>
            <a:endParaRPr lang="sv-SE" sz="2800" dirty="0"/>
          </a:p>
          <a:p>
            <a:r>
              <a:rPr lang="sv-SE" sz="2800" dirty="0"/>
              <a:t>Sammantaget mycket att göra men hittills hanterligt.</a:t>
            </a:r>
          </a:p>
          <a:p>
            <a:pPr marL="0" indent="0">
              <a:buNone/>
            </a:pPr>
            <a:endParaRPr lang="sv-SE" sz="2800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31989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65BC6D2-5ECA-4E52-A24E-0EB435E57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Provtagning för Covid-19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BADA6E5-5FBE-4D66-A738-8DF9178ADD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000" y="1652338"/>
            <a:ext cx="10465200" cy="4796588"/>
          </a:xfrm>
        </p:spPr>
        <p:txBody>
          <a:bodyPr>
            <a:normAutofit/>
          </a:bodyPr>
          <a:lstStyle/>
          <a:p>
            <a:r>
              <a:rPr lang="sv-SE" sz="2800" dirty="0"/>
              <a:t>Möjlighet till egenprovtagning PCR med bokning via 1177.se finns god kapacitet på de olika orterna. </a:t>
            </a:r>
          </a:p>
          <a:p>
            <a:pPr marL="0" indent="0">
              <a:buNone/>
            </a:pPr>
            <a:endParaRPr lang="sv-SE" sz="2800" dirty="0"/>
          </a:p>
          <a:p>
            <a:r>
              <a:rPr lang="sv-SE" sz="2800" dirty="0"/>
              <a:t>PCR görs även på HC efter ordination</a:t>
            </a:r>
          </a:p>
          <a:p>
            <a:endParaRPr lang="sv-SE" sz="2800" dirty="0"/>
          </a:p>
          <a:p>
            <a:r>
              <a:rPr lang="sv-SE" sz="2800" dirty="0"/>
              <a:t>Antigentester görs på HC</a:t>
            </a:r>
          </a:p>
          <a:p>
            <a:endParaRPr lang="sv-SE" sz="2800" dirty="0"/>
          </a:p>
          <a:p>
            <a:r>
              <a:rPr lang="sv-SE" sz="2800" dirty="0"/>
              <a:t>Ingen stor efterfrågan på provtagning för närvarande</a:t>
            </a:r>
          </a:p>
          <a:p>
            <a:pPr marL="0" indent="0">
              <a:buNone/>
            </a:pPr>
            <a:endParaRPr lang="sv-SE" sz="4000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999730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580300"/>
            <a:ext cx="10465200" cy="648000"/>
          </a:xfrm>
        </p:spPr>
        <p:txBody>
          <a:bodyPr/>
          <a:lstStyle/>
          <a:p>
            <a:r>
              <a:rPr lang="sv-SE" dirty="0"/>
              <a:t>Vaccinationer </a:t>
            </a:r>
            <a:r>
              <a:rPr lang="sv-SE" dirty="0" err="1"/>
              <a:t>Covid</a:t>
            </a:r>
            <a:r>
              <a:rPr lang="sv-SE" dirty="0"/>
              <a:t> -19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63999" y="1839823"/>
            <a:ext cx="9054701" cy="4437877"/>
          </a:xfrm>
        </p:spPr>
        <p:txBody>
          <a:bodyPr>
            <a:normAutofit/>
          </a:bodyPr>
          <a:lstStyle/>
          <a:p>
            <a:r>
              <a:rPr lang="sv-SE" dirty="0"/>
              <a:t>Vaccinationer har startat!</a:t>
            </a:r>
          </a:p>
          <a:p>
            <a:r>
              <a:rPr lang="sv-SE" dirty="0"/>
              <a:t>27-29/12, 200 doser på vissa </a:t>
            </a:r>
            <a:r>
              <a:rPr lang="sv-SE" dirty="0" err="1"/>
              <a:t>Säbon</a:t>
            </a:r>
            <a:r>
              <a:rPr lang="sv-SE" dirty="0"/>
              <a:t>, de flesta tackat ja till vaccin, ”överblivna doser” till personal på </a:t>
            </a:r>
            <a:r>
              <a:rPr lang="sv-SE" dirty="0" err="1"/>
              <a:t>säbo</a:t>
            </a:r>
            <a:endParaRPr lang="sv-SE" dirty="0"/>
          </a:p>
          <a:p>
            <a:r>
              <a:rPr lang="sv-SE" dirty="0"/>
              <a:t>Fungerat bra med samverkan region och kommun – kort varsel, flexibilitet</a:t>
            </a:r>
          </a:p>
          <a:p>
            <a:r>
              <a:rPr lang="sv-SE" dirty="0"/>
              <a:t>Fortsatt vaccinering v 1 och 2, alla boende på </a:t>
            </a:r>
            <a:r>
              <a:rPr lang="sv-SE" dirty="0" err="1"/>
              <a:t>säbo</a:t>
            </a:r>
            <a:r>
              <a:rPr lang="sv-SE" dirty="0"/>
              <a:t> som vill bli vaccinerade (ca 1500 personer) ska då ha fått dos 1</a:t>
            </a:r>
          </a:p>
          <a:p>
            <a:r>
              <a:rPr lang="sv-SE" dirty="0"/>
              <a:t>Tillgång till ca 1000 doser per vecka från v 1, spara hälften till dos 2</a:t>
            </a:r>
          </a:p>
          <a:p>
            <a:r>
              <a:rPr lang="sv-SE" dirty="0"/>
              <a:t>Dos 2 efter 21 dagar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3D928E2-1786-4CC0-8000-F53DAC05B423}"/>
              </a:ext>
            </a:extLst>
          </p:cNvPr>
          <p:cNvSpPr txBox="1">
            <a:spLocks/>
          </p:cNvSpPr>
          <p:nvPr/>
        </p:nvSpPr>
        <p:spPr>
          <a:xfrm>
            <a:off x="863400" y="1191823"/>
            <a:ext cx="10465200" cy="36576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52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None/>
              <a:defRPr sz="2000" kern="12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04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Verdana" panose="020B060403050404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6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8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Verdana" panose="020B060403050404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2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Anita </a:t>
            </a:r>
            <a:r>
              <a:rPr lang="sv-SE" dirty="0" err="1"/>
              <a:t>secher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349387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38F7553-1DCB-4259-837E-1FAE6D49B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999" y="419100"/>
            <a:ext cx="7708501" cy="648000"/>
          </a:xfrm>
        </p:spPr>
        <p:txBody>
          <a:bodyPr/>
          <a:lstStyle/>
          <a:p>
            <a:r>
              <a:rPr lang="sv-SE" dirty="0"/>
              <a:t>Prioriteringsordning för vaccinering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445AC9E-317D-4415-ABD0-C25069C689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999" y="1531619"/>
            <a:ext cx="8508601" cy="4907281"/>
          </a:xfrm>
        </p:spPr>
        <p:txBody>
          <a:bodyPr>
            <a:normAutofit fontScale="85000" lnSpcReduction="20000"/>
          </a:bodyPr>
          <a:lstStyle/>
          <a:p>
            <a:r>
              <a:rPr lang="sv-SE" dirty="0"/>
              <a:t>En del förändringar i prioriteringsordning, fas 1 och 2 kan pågå parallellt, </a:t>
            </a:r>
            <a:r>
              <a:rPr lang="sv-SE" dirty="0" err="1"/>
              <a:t>FoHM</a:t>
            </a:r>
            <a:r>
              <a:rPr lang="sv-SE" dirty="0"/>
              <a:t> vaccinera den HS-personal som arbetar med </a:t>
            </a:r>
            <a:r>
              <a:rPr lang="sv-SE" dirty="0" err="1"/>
              <a:t>Covidsjuka</a:t>
            </a:r>
            <a:r>
              <a:rPr lang="sv-SE" dirty="0"/>
              <a:t> </a:t>
            </a:r>
          </a:p>
          <a:p>
            <a:r>
              <a:rPr lang="sv-SE" dirty="0"/>
              <a:t>Tidsplan beroende av tillgång till vaccin</a:t>
            </a:r>
          </a:p>
          <a:p>
            <a:pPr algn="l"/>
            <a:r>
              <a:rPr lang="sv-SE" sz="1600" b="1" i="0" u="none" strike="noStrike" baseline="0" dirty="0">
                <a:solidFill>
                  <a:srgbClr val="000000"/>
                </a:solidFill>
              </a:rPr>
              <a:t>Fas 1</a:t>
            </a:r>
            <a:endParaRPr lang="sv-SE" sz="1600" b="1" i="1" u="none" strike="noStrike" baseline="0" dirty="0">
              <a:solidFill>
                <a:srgbClr val="000000"/>
              </a:solidFill>
            </a:endParaRPr>
          </a:p>
          <a:p>
            <a:pPr lvl="1"/>
            <a:r>
              <a:rPr lang="sv-SE" sz="1800" b="0" i="0" u="none" strike="noStrike" baseline="0" dirty="0">
                <a:solidFill>
                  <a:srgbClr val="000000"/>
                </a:solidFill>
              </a:rPr>
              <a:t>Personer som bor på särskilda boenden för äldre eller har hemtjänst/hemsjukvård </a:t>
            </a:r>
          </a:p>
          <a:p>
            <a:pPr lvl="1"/>
            <a:r>
              <a:rPr lang="sv-SE" sz="1800" b="0" i="0" u="none" strike="noStrike" baseline="0" dirty="0">
                <a:solidFill>
                  <a:srgbClr val="000000"/>
                </a:solidFill>
              </a:rPr>
              <a:t>Personal inom äldreomsorg, hälso- och sjukvård och övrig omsorgspersonal som arbetar nära personer enligt ovan. </a:t>
            </a:r>
          </a:p>
          <a:p>
            <a:pPr lvl="1"/>
            <a:r>
              <a:rPr lang="sv-SE" sz="1800" b="0" i="0" u="none" strike="noStrike" baseline="0" dirty="0">
                <a:solidFill>
                  <a:srgbClr val="000000"/>
                </a:solidFill>
              </a:rPr>
              <a:t>Nära hushållskontakter till personer som har hemtjänst.</a:t>
            </a:r>
          </a:p>
          <a:p>
            <a:r>
              <a:rPr lang="sv-SE" sz="1600" b="1" dirty="0">
                <a:solidFill>
                  <a:srgbClr val="000000"/>
                </a:solidFill>
              </a:rPr>
              <a:t>Fas 2</a:t>
            </a:r>
            <a:r>
              <a:rPr lang="sv-SE" sz="1600" b="1" i="0" u="none" strike="noStrike" baseline="0" dirty="0">
                <a:solidFill>
                  <a:srgbClr val="000000"/>
                </a:solidFill>
              </a:rPr>
              <a:t> </a:t>
            </a:r>
            <a:endParaRPr lang="sv-SE" sz="1600" b="1" i="1" u="none" strike="noStrike" baseline="0" dirty="0">
              <a:solidFill>
                <a:srgbClr val="000000"/>
              </a:solidFill>
            </a:endParaRPr>
          </a:p>
          <a:p>
            <a:pPr lvl="1"/>
            <a:r>
              <a:rPr lang="sv-SE" sz="1600" b="0" i="0" u="none" strike="noStrike" baseline="0" dirty="0">
                <a:solidFill>
                  <a:srgbClr val="000000"/>
                </a:solidFill>
              </a:rPr>
              <a:t>Övriga personer som är 70 år och äldre, där de äldsta vaccineras först. </a:t>
            </a:r>
          </a:p>
          <a:p>
            <a:pPr lvl="1"/>
            <a:r>
              <a:rPr lang="sv-SE" sz="1600" b="0" i="0" u="none" strike="noStrike" baseline="0" dirty="0">
                <a:solidFill>
                  <a:srgbClr val="000000"/>
                </a:solidFill>
              </a:rPr>
              <a:t>Personer som är 18 år och äldre och som får insatser enligt lagen (1993:387) om stöd och service till vissa funktionshindrade (LSS). Detta gäller även personer som är 18 år och äldre och som har beslut om assistansersättning enligt socialförsäkringsbalken (2010:110). </a:t>
            </a:r>
          </a:p>
          <a:p>
            <a:pPr lvl="1"/>
            <a:r>
              <a:rPr lang="sv-SE" sz="1600" b="0" i="0" u="none" strike="noStrike" baseline="0" dirty="0">
                <a:solidFill>
                  <a:srgbClr val="000000"/>
                </a:solidFill>
              </a:rPr>
              <a:t>Personal inom vård och omsorg (inklusive LSS) som arbetar nära patienter och omsorgstagare.</a:t>
            </a:r>
            <a:endParaRPr lang="sv-SE" sz="1600" dirty="0"/>
          </a:p>
          <a:p>
            <a:r>
              <a:rPr lang="sv-SE" sz="1600" b="1" i="0" u="none" strike="noStrike" baseline="0" dirty="0">
                <a:solidFill>
                  <a:srgbClr val="000000"/>
                </a:solidFill>
              </a:rPr>
              <a:t>Fas 3 </a:t>
            </a:r>
            <a:endParaRPr lang="sv-SE" sz="1600" i="1" u="none" strike="noStrike" baseline="0" dirty="0">
              <a:solidFill>
                <a:srgbClr val="000000"/>
              </a:solidFill>
            </a:endParaRPr>
          </a:p>
          <a:p>
            <a:pPr lvl="1"/>
            <a:r>
              <a:rPr lang="sv-SE" sz="1600" b="0" i="0" u="none" strike="noStrike" baseline="0" dirty="0">
                <a:solidFill>
                  <a:srgbClr val="000000"/>
                </a:solidFill>
              </a:rPr>
              <a:t>Övriga personer i åldern 18–69 år som tillhör en riskgrupp. </a:t>
            </a:r>
          </a:p>
          <a:p>
            <a:r>
              <a:rPr lang="sv-SE" sz="1600" b="1" i="0" u="none" strike="noStrike" baseline="0" dirty="0">
                <a:solidFill>
                  <a:srgbClr val="000000"/>
                </a:solidFill>
              </a:rPr>
              <a:t>Fas 4 </a:t>
            </a:r>
            <a:endParaRPr lang="sv-SE" sz="1600" i="1" u="none" strike="noStrike" baseline="0" dirty="0">
              <a:solidFill>
                <a:srgbClr val="000000"/>
              </a:solidFill>
            </a:endParaRPr>
          </a:p>
          <a:p>
            <a:pPr lvl="1"/>
            <a:r>
              <a:rPr lang="sv-SE" sz="1600" b="0" i="0" u="none" strike="noStrike" baseline="0" dirty="0">
                <a:solidFill>
                  <a:srgbClr val="000000"/>
                </a:solidFill>
              </a:rPr>
              <a:t>Övriga personer som är 18 år och äldre och inte tillhör en riskgrupp. 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260718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7200096-F3F5-4FB4-9888-2EA4E08D1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Genomförande av vaccinationer</a:t>
            </a:r>
            <a:br>
              <a:rPr lang="sv-SE" dirty="0"/>
            </a:b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2E69DB7-8F65-4311-86B3-84246A4CA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999" y="1569719"/>
            <a:ext cx="7111601" cy="4742181"/>
          </a:xfrm>
        </p:spPr>
        <p:txBody>
          <a:bodyPr>
            <a:normAutofit fontScale="85000" lnSpcReduction="20000"/>
          </a:bodyPr>
          <a:lstStyle/>
          <a:p>
            <a:r>
              <a:rPr lang="sv-SE" dirty="0"/>
              <a:t>Regional plan för vaccinationer HSN 1737/2020 – övergripande beskrivning av genomförandet</a:t>
            </a:r>
          </a:p>
          <a:p>
            <a:r>
              <a:rPr lang="sv-SE" dirty="0"/>
              <a:t>Planering pågår i </a:t>
            </a:r>
            <a:r>
              <a:rPr lang="sv-SE" dirty="0" err="1"/>
              <a:t>resp</a:t>
            </a:r>
            <a:r>
              <a:rPr lang="sv-SE" dirty="0"/>
              <a:t> Närvårdsområde/kommun för fas 1-4</a:t>
            </a:r>
          </a:p>
          <a:p>
            <a:pPr lvl="1"/>
            <a:r>
              <a:rPr lang="sv-SE" dirty="0"/>
              <a:t>Lokaler – HC, behov av externa lokaler ex Campus</a:t>
            </a:r>
          </a:p>
          <a:p>
            <a:pPr lvl="1"/>
            <a:r>
              <a:rPr lang="sv-SE" dirty="0"/>
              <a:t>Bemanning – </a:t>
            </a:r>
            <a:r>
              <a:rPr lang="sv-SE" b="1" dirty="0"/>
              <a:t>intresseanmälan att hjälpa till att vaccinera</a:t>
            </a:r>
            <a:r>
              <a:rPr lang="sv-SE" dirty="0"/>
              <a:t>, </a:t>
            </a:r>
            <a:r>
              <a:rPr lang="sv-SE" dirty="0">
                <a:hlinkClick r:id="rId2"/>
              </a:rPr>
              <a:t>ulla.ledin@regionjh.se</a:t>
            </a:r>
            <a:r>
              <a:rPr lang="sv-SE" dirty="0"/>
              <a:t> kontaktperson</a:t>
            </a:r>
          </a:p>
          <a:p>
            <a:pPr lvl="1"/>
            <a:r>
              <a:rPr lang="sv-SE" dirty="0"/>
              <a:t>Bokning/</a:t>
            </a:r>
            <a:r>
              <a:rPr lang="sv-SE" dirty="0" err="1"/>
              <a:t>drop</a:t>
            </a:r>
            <a:r>
              <a:rPr lang="sv-SE" dirty="0"/>
              <a:t>-in</a:t>
            </a:r>
          </a:p>
          <a:p>
            <a:r>
              <a:rPr lang="sv-SE" dirty="0"/>
              <a:t>Planering för vaccination av sjukhusets vårdpersonal</a:t>
            </a:r>
          </a:p>
          <a:p>
            <a:pPr lvl="1"/>
            <a:r>
              <a:rPr lang="sv-SE" dirty="0"/>
              <a:t>Prioritering, lokal, bemanning</a:t>
            </a:r>
          </a:p>
          <a:p>
            <a:r>
              <a:rPr lang="sv-SE" dirty="0"/>
              <a:t>Fler olika vacciner kommer, osäkert när. Ska ges  2 doser med ca 3 veckor mellan doserna. Båda doserna måste vara av samma vaccinsort.</a:t>
            </a:r>
          </a:p>
          <a:p>
            <a:r>
              <a:rPr lang="sv-SE" dirty="0"/>
              <a:t>Cosmic viktigt instrument för ordination och koll på doser</a:t>
            </a:r>
          </a:p>
          <a:p>
            <a:r>
              <a:rPr lang="sv-SE" dirty="0"/>
              <a:t>Ny författning HSLF-FS 2020:81 – </a:t>
            </a:r>
            <a:r>
              <a:rPr lang="sv-SE" dirty="0" err="1"/>
              <a:t>dsk</a:t>
            </a:r>
            <a:r>
              <a:rPr lang="sv-SE" dirty="0"/>
              <a:t> får ordinera vaccin för </a:t>
            </a:r>
            <a:r>
              <a:rPr lang="sv-SE" dirty="0" err="1"/>
              <a:t>Covid</a:t>
            </a:r>
            <a:r>
              <a:rPr lang="sv-SE" dirty="0"/>
              <a:t> 19, </a:t>
            </a:r>
            <a:r>
              <a:rPr lang="sv-SE" dirty="0" err="1"/>
              <a:t>ssk</a:t>
            </a:r>
            <a:r>
              <a:rPr lang="sv-SE" dirty="0"/>
              <a:t> kan få personligt direktiv efter kort utbildning</a:t>
            </a:r>
          </a:p>
          <a:p>
            <a:endParaRPr lang="sv-SE" dirty="0"/>
          </a:p>
          <a:p>
            <a:pPr lvl="1"/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934470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3EFC2AC-8120-48A2-8EA2-2FC0A91EEB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399" y="1417319"/>
            <a:ext cx="9067401" cy="467868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v-SE" dirty="0"/>
          </a:p>
          <a:p>
            <a:r>
              <a:rPr lang="sv-SE" dirty="0"/>
              <a:t>Rutiner för vaccinationer kommer att finnas på Insidan på samma ställe som övriga </a:t>
            </a:r>
            <a:r>
              <a:rPr lang="sv-SE" dirty="0" err="1"/>
              <a:t>coronarutiner</a:t>
            </a:r>
            <a:r>
              <a:rPr lang="sv-SE" dirty="0"/>
              <a:t> – Rutiner för </a:t>
            </a:r>
            <a:r>
              <a:rPr lang="sv-SE" dirty="0" err="1"/>
              <a:t>Säbo</a:t>
            </a:r>
            <a:r>
              <a:rPr lang="sv-SE" dirty="0"/>
              <a:t> är publicerad, rutiner för regionen och fortsatta vaccinationer är under framtagande</a:t>
            </a:r>
          </a:p>
          <a:p>
            <a:r>
              <a:rPr lang="sv-SE" dirty="0"/>
              <a:t>Mycket frågor från allmänheten – kommunikationsplan</a:t>
            </a:r>
          </a:p>
          <a:p>
            <a:r>
              <a:rPr lang="sv-SE" dirty="0"/>
              <a:t>Information och samverkan mellan region och kommuner av stor vikt,</a:t>
            </a:r>
          </a:p>
          <a:p>
            <a:pPr lvl="1"/>
            <a:r>
              <a:rPr lang="sv-SE" dirty="0"/>
              <a:t>information till kommundirektörer, förvaltningschefer och </a:t>
            </a:r>
            <a:r>
              <a:rPr lang="sv-SE" dirty="0" err="1"/>
              <a:t>MASar</a:t>
            </a:r>
            <a:endParaRPr lang="sv-SE" dirty="0"/>
          </a:p>
          <a:p>
            <a:pPr lvl="1"/>
            <a:r>
              <a:rPr lang="sv-SE" dirty="0"/>
              <a:t>samverkan i närvårdsområden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Alla måste ha beredskap för ändringar i vaccinationsplaneringen med kort varsel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775135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43AD418-9B46-4E51-8C71-56492AC8B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Kontakt med SLV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6BE58BD-38A9-4E04-8024-289026646F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>
                <a:hlinkClick r:id="rId2"/>
              </a:rPr>
              <a:t>Ordinarie </a:t>
            </a:r>
            <a:r>
              <a:rPr lang="sv-SE" dirty="0" err="1">
                <a:hlinkClick r:id="rId2"/>
              </a:rPr>
              <a:t>coronabrevlåda</a:t>
            </a:r>
            <a:r>
              <a:rPr lang="sv-SE" dirty="0">
                <a:hlinkClick r:id="rId2"/>
              </a:rPr>
              <a:t> alt </a:t>
            </a:r>
          </a:p>
          <a:p>
            <a:r>
              <a:rPr lang="sv-SE" dirty="0">
                <a:hlinkClick r:id="rId2"/>
              </a:rPr>
              <a:t>Anita.secher@regionjh.se</a:t>
            </a:r>
            <a:r>
              <a:rPr lang="sv-SE" dirty="0"/>
              <a:t> eller </a:t>
            </a:r>
            <a:r>
              <a:rPr lang="sv-SE" dirty="0">
                <a:hlinkClick r:id="rId3"/>
              </a:rPr>
              <a:t>Ingela.gillberg@regionjh.se</a:t>
            </a:r>
            <a:r>
              <a:rPr lang="sv-SE" dirty="0"/>
              <a:t>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478682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3362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D763209-F0AF-4F8F-A874-E3E79B1FE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 7/1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C93259F-DBC1-472C-90AC-7C5F1CE211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000" y="1714500"/>
            <a:ext cx="10465200" cy="4635500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rgbClr val="3C3C3C"/>
                </a:solidFill>
                <a:latin typeface="arial" panose="020B0604020202020204" pitchFamily="34" charset="0"/>
              </a:rPr>
              <a:t>Inledning, Maria Söderkvist</a:t>
            </a:r>
          </a:p>
          <a:p>
            <a:pPr lvl="1"/>
            <a:r>
              <a:rPr lang="sv-SE" dirty="0">
                <a:solidFill>
                  <a:srgbClr val="3C3C3C"/>
                </a:solidFill>
                <a:latin typeface="arial" panose="020B0604020202020204" pitchFamily="34" charset="0"/>
              </a:rPr>
              <a:t>Belastningen under jul och nyår</a:t>
            </a:r>
          </a:p>
          <a:p>
            <a:pPr lvl="1"/>
            <a:r>
              <a:rPr lang="sv-SE" dirty="0">
                <a:solidFill>
                  <a:srgbClr val="3C3C3C"/>
                </a:solidFill>
                <a:latin typeface="arial" panose="020B0604020202020204" pitchFamily="34" charset="0"/>
              </a:rPr>
              <a:t>Planeringen v. 2 - 8</a:t>
            </a:r>
          </a:p>
          <a:p>
            <a:pPr lvl="1"/>
            <a:r>
              <a:rPr lang="sv-SE" dirty="0">
                <a:solidFill>
                  <a:srgbClr val="3C3C3C"/>
                </a:solidFill>
                <a:latin typeface="arial" panose="020B0604020202020204" pitchFamily="34" charset="0"/>
              </a:rPr>
              <a:t>Vaccinering medarbetare</a:t>
            </a:r>
          </a:p>
          <a:p>
            <a:pPr lvl="1"/>
            <a:r>
              <a:rPr lang="sv-SE" dirty="0">
                <a:solidFill>
                  <a:srgbClr val="3C3C3C"/>
                </a:solidFill>
                <a:latin typeface="arial" panose="020B0604020202020204" pitchFamily="34" charset="0"/>
              </a:rPr>
              <a:t>Förhandling arbetstidsmodell/utskick enkät</a:t>
            </a:r>
          </a:p>
          <a:p>
            <a:pPr>
              <a:lnSpc>
                <a:spcPct val="150000"/>
              </a:lnSpc>
            </a:pPr>
            <a:r>
              <a:rPr lang="sv-SE" dirty="0">
                <a:solidFill>
                  <a:srgbClr val="3C3C3C"/>
                </a:solidFill>
                <a:latin typeface="arial" panose="020B0604020202020204" pitchFamily="34" charset="0"/>
              </a:rPr>
              <a:t>Lägesbild corona, Micael Widerström</a:t>
            </a:r>
            <a:endParaRPr lang="sv-SE" b="0" i="0" dirty="0">
              <a:solidFill>
                <a:srgbClr val="3C3C3C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sv-SE" b="0" i="0" dirty="0">
                <a:solidFill>
                  <a:srgbClr val="3C3C3C"/>
                </a:solidFill>
                <a:effectLst/>
                <a:latin typeface="arial" panose="020B0604020202020204" pitchFamily="34" charset="0"/>
              </a:rPr>
              <a:t>Läget i fjällen, Anna </a:t>
            </a:r>
            <a:r>
              <a:rPr lang="sv-SE" dirty="0">
                <a:solidFill>
                  <a:srgbClr val="3C3C3C"/>
                </a:solidFill>
                <a:latin typeface="arial" panose="020B0604020202020204" pitchFamily="34" charset="0"/>
              </a:rPr>
              <a:t>Granevärn</a:t>
            </a:r>
            <a:endParaRPr lang="sv-SE" b="0" i="0" dirty="0">
              <a:solidFill>
                <a:srgbClr val="3C3C3C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sv-SE" b="0" i="0" dirty="0">
                <a:solidFill>
                  <a:srgbClr val="3C3C3C"/>
                </a:solidFill>
                <a:effectLst/>
                <a:latin typeface="arial" panose="020B0604020202020204" pitchFamily="34" charset="0"/>
              </a:rPr>
              <a:t>Vaccinering mot covid-19, Anita Secher</a:t>
            </a:r>
          </a:p>
        </p:txBody>
      </p:sp>
    </p:spTree>
    <p:extLst>
      <p:ext uri="{BB962C8B-B14F-4D97-AF65-F5344CB8AC3E}">
        <p14:creationId xmlns:p14="http://schemas.microsoft.com/office/powerpoint/2010/main" val="433598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F1DB07-018D-411D-9840-7C6AF1A5A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720" y="227043"/>
            <a:ext cx="6901180" cy="648000"/>
          </a:xfrm>
        </p:spPr>
        <p:txBody>
          <a:bodyPr anchor="t">
            <a:normAutofit/>
          </a:bodyPr>
          <a:lstStyle/>
          <a:p>
            <a:r>
              <a:rPr lang="sv-SE" dirty="0"/>
              <a:t>Lägesbild covid-19 RJH v 38-53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AA201D03-BFEF-4997-BA3E-439EE310F9B6}"/>
              </a:ext>
            </a:extLst>
          </p:cNvPr>
          <p:cNvSpPr txBox="1"/>
          <p:nvPr/>
        </p:nvSpPr>
        <p:spPr>
          <a:xfrm>
            <a:off x="8595164" y="3018767"/>
            <a:ext cx="341141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u="sng" dirty="0"/>
              <a:t>PROV-VOLYM v 52+53</a:t>
            </a:r>
          </a:p>
          <a:p>
            <a:r>
              <a:rPr lang="sv-SE" sz="2000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err="1"/>
              <a:t>Ösd</a:t>
            </a:r>
            <a:r>
              <a:rPr lang="sv-SE" sz="2000" dirty="0"/>
              <a:t> halverad till ca 600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err="1"/>
              <a:t>ABClabs</a:t>
            </a:r>
            <a:r>
              <a:rPr lang="sv-SE" sz="2000" dirty="0"/>
              <a:t> 5400 – ca 3000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Antigentest 70 tal fall anmälda dec</a:t>
            </a:r>
          </a:p>
          <a:p>
            <a:endParaRPr lang="sv-SE" dirty="0"/>
          </a:p>
        </p:txBody>
      </p:sp>
      <p:graphicFrame>
        <p:nvGraphicFramePr>
          <p:cNvPr id="7" name="Platshållare för innehåll 6">
            <a:extLst>
              <a:ext uri="{FF2B5EF4-FFF2-40B4-BE49-F238E27FC236}">
                <a16:creationId xmlns:a16="http://schemas.microsoft.com/office/drawing/2014/main" id="{8C139481-8C2E-4AD3-B803-8933CF573980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46355254"/>
              </p:ext>
            </p:extLst>
          </p:nvPr>
        </p:nvGraphicFramePr>
        <p:xfrm>
          <a:off x="185420" y="1722800"/>
          <a:ext cx="8106979" cy="49081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ruta 4">
            <a:extLst>
              <a:ext uri="{FF2B5EF4-FFF2-40B4-BE49-F238E27FC236}">
                <a16:creationId xmlns:a16="http://schemas.microsoft.com/office/drawing/2014/main" id="{3046E867-EAF7-4FA7-AF92-20595E6CC92D}"/>
              </a:ext>
            </a:extLst>
          </p:cNvPr>
          <p:cNvSpPr txBox="1"/>
          <p:nvPr/>
        </p:nvSpPr>
        <p:spPr>
          <a:xfrm>
            <a:off x="6537500" y="1628885"/>
            <a:ext cx="568171" cy="36933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403</a:t>
            </a:r>
          </a:p>
        </p:txBody>
      </p:sp>
      <p:sp>
        <p:nvSpPr>
          <p:cNvPr id="8" name="Platshållare för innehåll 3">
            <a:extLst>
              <a:ext uri="{FF2B5EF4-FFF2-40B4-BE49-F238E27FC236}">
                <a16:creationId xmlns:a16="http://schemas.microsoft.com/office/drawing/2014/main" id="{C045BB4C-9951-455A-9252-01087690CCC2}"/>
              </a:ext>
            </a:extLst>
          </p:cNvPr>
          <p:cNvSpPr txBox="1">
            <a:spLocks/>
          </p:cNvSpPr>
          <p:nvPr/>
        </p:nvSpPr>
        <p:spPr>
          <a:xfrm>
            <a:off x="299720" y="875043"/>
            <a:ext cx="10465200" cy="36576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52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None/>
              <a:defRPr sz="2000" kern="12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04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Verdana" panose="020B060403050404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6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8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Verdana" panose="020B060403050404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2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Micael Widerström</a:t>
            </a:r>
          </a:p>
        </p:txBody>
      </p:sp>
    </p:spTree>
    <p:extLst>
      <p:ext uri="{BB962C8B-B14F-4D97-AF65-F5344CB8AC3E}">
        <p14:creationId xmlns:p14="http://schemas.microsoft.com/office/powerpoint/2010/main" val="1065765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7F164C6C-FD6F-42F7-BBD7-47E03496DF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372" y="326445"/>
            <a:ext cx="9608444" cy="620511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7CE266FC-7D09-4180-B1AA-22967EDA9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3299" y="499059"/>
            <a:ext cx="4104000" cy="672865"/>
          </a:xfrm>
        </p:spPr>
        <p:txBody>
          <a:bodyPr anchor="b">
            <a:normAutofit/>
          </a:bodyPr>
          <a:lstStyle/>
          <a:p>
            <a:r>
              <a:rPr lang="sv-SE" dirty="0"/>
              <a:t>Vårdbelastning</a:t>
            </a:r>
          </a:p>
        </p:txBody>
      </p:sp>
      <p:graphicFrame>
        <p:nvGraphicFramePr>
          <p:cNvPr id="3" name="Tabell 3">
            <a:extLst>
              <a:ext uri="{FF2B5EF4-FFF2-40B4-BE49-F238E27FC236}">
                <a16:creationId xmlns:a16="http://schemas.microsoft.com/office/drawing/2014/main" id="{70965B62-C74C-4CC3-9113-7B0D2450D3AE}"/>
              </a:ext>
            </a:extLst>
          </p:cNvPr>
          <p:cNvGraphicFramePr>
            <a:graphicFrameLocks noGrp="1"/>
          </p:cNvGraphicFramePr>
          <p:nvPr/>
        </p:nvGraphicFramePr>
        <p:xfrm>
          <a:off x="1034496" y="754172"/>
          <a:ext cx="5470614" cy="2011966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911769">
                  <a:extLst>
                    <a:ext uri="{9D8B030D-6E8A-4147-A177-3AD203B41FA5}">
                      <a16:colId xmlns:a16="http://schemas.microsoft.com/office/drawing/2014/main" val="3117484783"/>
                    </a:ext>
                  </a:extLst>
                </a:gridCol>
                <a:gridCol w="911769">
                  <a:extLst>
                    <a:ext uri="{9D8B030D-6E8A-4147-A177-3AD203B41FA5}">
                      <a16:colId xmlns:a16="http://schemas.microsoft.com/office/drawing/2014/main" val="2009638625"/>
                    </a:ext>
                  </a:extLst>
                </a:gridCol>
                <a:gridCol w="911769">
                  <a:extLst>
                    <a:ext uri="{9D8B030D-6E8A-4147-A177-3AD203B41FA5}">
                      <a16:colId xmlns:a16="http://schemas.microsoft.com/office/drawing/2014/main" val="2685374033"/>
                    </a:ext>
                  </a:extLst>
                </a:gridCol>
                <a:gridCol w="911769">
                  <a:extLst>
                    <a:ext uri="{9D8B030D-6E8A-4147-A177-3AD203B41FA5}">
                      <a16:colId xmlns:a16="http://schemas.microsoft.com/office/drawing/2014/main" val="725581307"/>
                    </a:ext>
                  </a:extLst>
                </a:gridCol>
                <a:gridCol w="911769">
                  <a:extLst>
                    <a:ext uri="{9D8B030D-6E8A-4147-A177-3AD203B41FA5}">
                      <a16:colId xmlns:a16="http://schemas.microsoft.com/office/drawing/2014/main" val="3006649555"/>
                    </a:ext>
                  </a:extLst>
                </a:gridCol>
                <a:gridCol w="911769">
                  <a:extLst>
                    <a:ext uri="{9D8B030D-6E8A-4147-A177-3AD203B41FA5}">
                      <a16:colId xmlns:a16="http://schemas.microsoft.com/office/drawing/2014/main" val="3384092905"/>
                    </a:ext>
                  </a:extLst>
                </a:gridCol>
              </a:tblGrid>
              <a:tr h="427006">
                <a:tc>
                  <a:txBody>
                    <a:bodyPr/>
                    <a:lstStyle/>
                    <a:p>
                      <a:endParaRPr lang="sv-S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000" dirty="0"/>
                        <a:t>7/12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000" dirty="0"/>
                        <a:t>14/12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000" dirty="0"/>
                        <a:t>21/12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000" dirty="0"/>
                        <a:t>28/12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000" dirty="0"/>
                        <a:t>4/1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76820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2000" dirty="0"/>
                        <a:t>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0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0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0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0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7024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2000" dirty="0"/>
                        <a:t>INF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000" dirty="0"/>
                        <a:t>11+2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0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0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000" dirty="0"/>
                        <a:t>10+5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000" dirty="0"/>
                        <a:t>6+1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9049508"/>
                  </a:ext>
                </a:extLst>
              </a:tr>
              <a:tr h="306177">
                <a:tc>
                  <a:txBody>
                    <a:bodyPr/>
                    <a:lstStyle/>
                    <a:p>
                      <a:r>
                        <a:rPr lang="sv-SE" sz="2000" dirty="0" err="1"/>
                        <a:t>Lung</a:t>
                      </a:r>
                      <a:endParaRPr lang="sv-S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0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0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0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0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0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9513573"/>
                  </a:ext>
                </a:extLst>
              </a:tr>
              <a:tr h="306177">
                <a:tc>
                  <a:txBody>
                    <a:bodyPr/>
                    <a:lstStyle/>
                    <a:p>
                      <a:r>
                        <a:rPr lang="sv-SE" sz="2000" dirty="0"/>
                        <a:t>Totalt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000" dirty="0"/>
                        <a:t>21+2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000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00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000" dirty="0"/>
                        <a:t>21+5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000" dirty="0"/>
                        <a:t>21+5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2476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630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76B85A-C931-4E90-90C5-C3DC7789B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566" y="533282"/>
            <a:ext cx="5800434" cy="648000"/>
          </a:xfrm>
        </p:spPr>
        <p:txBody>
          <a:bodyPr/>
          <a:lstStyle/>
          <a:p>
            <a:r>
              <a:rPr lang="sv-SE" b="1" i="0" u="none" strike="noStrike" baseline="0" dirty="0"/>
              <a:t>Rutin vid positiv covid-19</a:t>
            </a:r>
            <a:endParaRPr lang="sv-SE" dirty="0"/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C6BE3C21-D950-4E13-9A78-1D66C2996EBF}"/>
              </a:ext>
            </a:extLst>
          </p:cNvPr>
          <p:cNvSpPr txBox="1"/>
          <p:nvPr/>
        </p:nvSpPr>
        <p:spPr>
          <a:xfrm>
            <a:off x="422566" y="6092902"/>
            <a:ext cx="407649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/>
            <a:r>
              <a:rPr lang="sv-SE" sz="1800" b="0" i="0" u="sng" strike="noStrike" baseline="0" dirty="0">
                <a:solidFill>
                  <a:srgbClr val="0563C1"/>
                </a:solidFill>
                <a:latin typeface="Comic Sans MS" panose="030F0702030302020204" pitchFamily="66" charset="0"/>
                <a:hlinkClick r:id="rId3"/>
              </a:rPr>
              <a:t>https://centuri/RegNo/56638</a:t>
            </a:r>
            <a:endParaRPr lang="sv-SE" sz="2800" b="0" i="0" u="none" strike="noStrike" baseline="0" dirty="0">
              <a:latin typeface="Times New Roman" panose="02020603050405020304" pitchFamily="18" charset="0"/>
            </a:endParaRP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5B176470-F7D3-4965-8A77-370196B59C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066" y="1698427"/>
            <a:ext cx="9140134" cy="4273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244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FA77B5-3A85-455B-97B0-C0FE1C20B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400" y="554900"/>
            <a:ext cx="7251300" cy="648000"/>
          </a:xfrm>
        </p:spPr>
        <p:txBody>
          <a:bodyPr/>
          <a:lstStyle/>
          <a:p>
            <a:r>
              <a:rPr lang="sv-SE" dirty="0"/>
              <a:t>Antigentest RJH nov 2020 – jan 2021</a:t>
            </a:r>
          </a:p>
        </p:txBody>
      </p:sp>
      <p:graphicFrame>
        <p:nvGraphicFramePr>
          <p:cNvPr id="15" name="Tabell 15">
            <a:extLst>
              <a:ext uri="{FF2B5EF4-FFF2-40B4-BE49-F238E27FC236}">
                <a16:creationId xmlns:a16="http://schemas.microsoft.com/office/drawing/2014/main" id="{E1AE9494-C772-4379-9BB7-F91DAB57211D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14598690"/>
              </p:ext>
            </p:extLst>
          </p:nvPr>
        </p:nvGraphicFramePr>
        <p:xfrm>
          <a:off x="508400" y="1905603"/>
          <a:ext cx="7962500" cy="34842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2500">
                  <a:extLst>
                    <a:ext uri="{9D8B030D-6E8A-4147-A177-3AD203B41FA5}">
                      <a16:colId xmlns:a16="http://schemas.microsoft.com/office/drawing/2014/main" val="3906100706"/>
                    </a:ext>
                  </a:extLst>
                </a:gridCol>
                <a:gridCol w="1592500">
                  <a:extLst>
                    <a:ext uri="{9D8B030D-6E8A-4147-A177-3AD203B41FA5}">
                      <a16:colId xmlns:a16="http://schemas.microsoft.com/office/drawing/2014/main" val="2427660448"/>
                    </a:ext>
                  </a:extLst>
                </a:gridCol>
                <a:gridCol w="1592500">
                  <a:extLst>
                    <a:ext uri="{9D8B030D-6E8A-4147-A177-3AD203B41FA5}">
                      <a16:colId xmlns:a16="http://schemas.microsoft.com/office/drawing/2014/main" val="3725848754"/>
                    </a:ext>
                  </a:extLst>
                </a:gridCol>
                <a:gridCol w="1592500">
                  <a:extLst>
                    <a:ext uri="{9D8B030D-6E8A-4147-A177-3AD203B41FA5}">
                      <a16:colId xmlns:a16="http://schemas.microsoft.com/office/drawing/2014/main" val="1702118660"/>
                    </a:ext>
                  </a:extLst>
                </a:gridCol>
                <a:gridCol w="1592500">
                  <a:extLst>
                    <a:ext uri="{9D8B030D-6E8A-4147-A177-3AD203B41FA5}">
                      <a16:colId xmlns:a16="http://schemas.microsoft.com/office/drawing/2014/main" val="2896068373"/>
                    </a:ext>
                  </a:extLst>
                </a:gridCol>
              </a:tblGrid>
              <a:tr h="689350"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sv-SE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sv-SE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sv-SE" sz="2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</a:t>
                      </a:r>
                      <a:endParaRPr lang="sv-S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sv-SE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andel+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sv-SE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SmiNet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38179942"/>
                  </a:ext>
                </a:extLst>
              </a:tr>
              <a:tr h="689350"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sv-SE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20-nov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sv-SE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sv-SE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sv-SE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sv-SE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96781565"/>
                  </a:ext>
                </a:extLst>
              </a:tr>
              <a:tr h="689350"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sv-SE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20-dec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sv-SE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sv-SE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sv-SE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sv-SE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68681525"/>
                  </a:ext>
                </a:extLst>
              </a:tr>
              <a:tr h="689350"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sv-SE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21-jan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sv-SE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sv-SE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sv-SE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sv-SE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6507451"/>
                  </a:ext>
                </a:extLst>
              </a:tr>
              <a:tr h="689350"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sv-SE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sv-SE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sv-SE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sv-SE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sv-SE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389210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3981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F6CE055-BD9A-490F-B717-5975F2BFD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300" y="712637"/>
            <a:ext cx="7239200" cy="648000"/>
          </a:xfrm>
        </p:spPr>
        <p:txBody>
          <a:bodyPr/>
          <a:lstStyle/>
          <a:p>
            <a:r>
              <a:rPr lang="sv-SE" dirty="0"/>
              <a:t>Egenprovtagning – viktigt att testa sig 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7ED4CB5B-3A4E-4C88-BC4F-EDB0C3B019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300" y="2014520"/>
            <a:ext cx="10465200" cy="3832243"/>
          </a:xfrm>
        </p:spPr>
        <p:txBody>
          <a:bodyPr/>
          <a:lstStyle/>
          <a:p>
            <a:r>
              <a:rPr lang="sv-SE" dirty="0"/>
              <a:t>Idag 7 jan: 589/1610 bokade</a:t>
            </a:r>
          </a:p>
          <a:p>
            <a:r>
              <a:rPr lang="sv-SE" dirty="0"/>
              <a:t>Imorgon fredag 8/1: 105/1634</a:t>
            </a:r>
          </a:p>
          <a:p>
            <a:endParaRPr lang="sv-SE" dirty="0"/>
          </a:p>
          <a:p>
            <a:r>
              <a:rPr lang="sv-SE" dirty="0"/>
              <a:t>Glöm inte apotek: Backe, Bräcke, Frösön, Gäddede, Hammerdal, Hoting, Krokom, </a:t>
            </a:r>
            <a:r>
              <a:rPr lang="sv-SE" dirty="0" err="1"/>
              <a:t>Offerdal</a:t>
            </a:r>
            <a:r>
              <a:rPr lang="sv-SE" dirty="0"/>
              <a:t>, Strömsund, Östersund (Kärnan, Lillänge, Nornan)</a:t>
            </a:r>
          </a:p>
          <a:p>
            <a:endParaRPr lang="sv-SE" dirty="0"/>
          </a:p>
          <a:p>
            <a:r>
              <a:rPr lang="sv-SE" dirty="0"/>
              <a:t>Håll avstånd, inga nya kontakter, arbeta hemifrån om det går</a:t>
            </a:r>
          </a:p>
          <a:p>
            <a:r>
              <a:rPr lang="sv-SE" dirty="0"/>
              <a:t>Stanna hemma vid symtom, testa dig, handhygien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48131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400" y="496623"/>
            <a:ext cx="10465200" cy="648000"/>
          </a:xfrm>
        </p:spPr>
        <p:txBody>
          <a:bodyPr/>
          <a:lstStyle/>
          <a:p>
            <a:r>
              <a:rPr lang="sv-SE" dirty="0"/>
              <a:t>Läget i fjällen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63999" y="1957137"/>
            <a:ext cx="10465200" cy="3864225"/>
          </a:xfrm>
        </p:spPr>
        <p:txBody>
          <a:bodyPr/>
          <a:lstStyle/>
          <a:p>
            <a:r>
              <a:rPr lang="sv-SE" sz="2800" dirty="0"/>
              <a:t>Det är många människor i Åre och Härjedalen.</a:t>
            </a:r>
          </a:p>
          <a:p>
            <a:endParaRPr lang="sv-SE" sz="2800" dirty="0"/>
          </a:p>
          <a:p>
            <a:r>
              <a:rPr lang="sv-SE" sz="2800" dirty="0"/>
              <a:t>Dagliga avstämningar har gjorts under jul och nyårshelgerna och fortsatt under denna vecka för att stämma av om behov förändras.</a:t>
            </a:r>
          </a:p>
          <a:p>
            <a:endParaRPr lang="sv-SE" dirty="0"/>
          </a:p>
          <a:p>
            <a:r>
              <a:rPr lang="sv-SE" sz="2800" dirty="0"/>
              <a:t>Skidskador ungefär i samma omfattning som ett vanligt år.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85D2570-C1FB-4038-8517-722625D31666}"/>
              </a:ext>
            </a:extLst>
          </p:cNvPr>
          <p:cNvSpPr txBox="1">
            <a:spLocks/>
          </p:cNvSpPr>
          <p:nvPr/>
        </p:nvSpPr>
        <p:spPr>
          <a:xfrm>
            <a:off x="863400" y="1191823"/>
            <a:ext cx="10465200" cy="36576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52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None/>
              <a:defRPr sz="2000" kern="12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04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Verdana" panose="020B060403050404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6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8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Verdana" panose="020B060403050404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2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Anna granevärn</a:t>
            </a:r>
          </a:p>
        </p:txBody>
      </p:sp>
    </p:spTree>
    <p:extLst>
      <p:ext uri="{BB962C8B-B14F-4D97-AF65-F5344CB8AC3E}">
        <p14:creationId xmlns:p14="http://schemas.microsoft.com/office/powerpoint/2010/main" val="1340538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CD8E2092-7B9D-41B0-9140-316DEEBFC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Hälsocentraler i Åre och Härjedalen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F714EDB4-FF58-4A02-BA4E-6F7A93FDB7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000" y="1739900"/>
            <a:ext cx="10465200" cy="4081463"/>
          </a:xfrm>
        </p:spPr>
        <p:txBody>
          <a:bodyPr>
            <a:normAutofit fontScale="92500"/>
          </a:bodyPr>
          <a:lstStyle/>
          <a:p>
            <a:r>
              <a:rPr lang="sv-SE" sz="2800" dirty="0"/>
              <a:t>Verksamheterna är bemannade på alla orter men viss sjukfrånvaro.</a:t>
            </a:r>
          </a:p>
          <a:p>
            <a:r>
              <a:rPr lang="sv-SE" sz="2800" dirty="0"/>
              <a:t>Separata infektionsflöden i Åre välfungerande och välanvända.</a:t>
            </a:r>
          </a:p>
          <a:p>
            <a:r>
              <a:rPr lang="sv-SE" sz="2800" dirty="0"/>
              <a:t>Fortsatta åtgärder med infektions- och väntrumsflöden i Funäsdalen.</a:t>
            </a:r>
          </a:p>
          <a:p>
            <a:r>
              <a:rPr lang="sv-SE" sz="2800" dirty="0"/>
              <a:t>Åre hälsocentral har kommit igång med Primärvård online som ett komplement att kunna möta en del patienter digitalt.</a:t>
            </a:r>
          </a:p>
          <a:p>
            <a:r>
              <a:rPr lang="sv-SE" sz="2800" dirty="0"/>
              <a:t>Sammantaget färre personer som hanteras inne på hälsocentralerna men mer krävande hantering.</a:t>
            </a:r>
          </a:p>
          <a:p>
            <a:pPr marL="0" indent="0">
              <a:buNone/>
            </a:pPr>
            <a:endParaRPr lang="sv-SE" sz="2800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85248398"/>
      </p:ext>
    </p:extLst>
  </p:cSld>
  <p:clrMapOvr>
    <a:masterClrMapping/>
  </p:clrMapOvr>
</p:sld>
</file>

<file path=ppt/theme/theme1.xml><?xml version="1.0" encoding="utf-8"?>
<a:theme xmlns:a="http://schemas.openxmlformats.org/drawingml/2006/main" name="RJH">
  <a:themeElements>
    <a:clrScheme name="Region JH-0416">
      <a:dk1>
        <a:srgbClr val="000000"/>
      </a:dk1>
      <a:lt1>
        <a:srgbClr val="FFFFFF"/>
      </a:lt1>
      <a:dk2>
        <a:srgbClr val="A59C94"/>
      </a:dk2>
      <a:lt2>
        <a:srgbClr val="FFFFFF"/>
      </a:lt2>
      <a:accent1>
        <a:srgbClr val="97D700"/>
      </a:accent1>
      <a:accent2>
        <a:srgbClr val="E6F0F9"/>
      </a:accent2>
      <a:accent3>
        <a:srgbClr val="1C1C1C"/>
      </a:accent3>
      <a:accent4>
        <a:srgbClr val="BFB8AF"/>
      </a:accent4>
      <a:accent5>
        <a:srgbClr val="4E801F"/>
      </a:accent5>
      <a:accent6>
        <a:srgbClr val="96C0E6"/>
      </a:accent6>
      <a:hlink>
        <a:srgbClr val="000000"/>
      </a:hlink>
      <a:folHlink>
        <a:srgbClr val="7F746B"/>
      </a:folHlink>
    </a:clrScheme>
    <a:fontScheme name="RJH - Rubrik Arial Narrow -  Bröd Arial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PT_RJH_mall_anpassade färger.pptx" id="{95C4B7E5-F834-4063-B622-10F4EB466DD8}" vid="{5504849E-FC1A-493C-ADCA-5C793ED58A5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6D13115ED7A2D47A5DF1BDEEC65C39F" ma:contentTypeVersion="11" ma:contentTypeDescription="Skapa ett nytt dokument." ma:contentTypeScope="" ma:versionID="cacd8f4aa64ebd4b143d4406f4695737">
  <xsd:schema xmlns:xsd="http://www.w3.org/2001/XMLSchema" xmlns:xs="http://www.w3.org/2001/XMLSchema" xmlns:p="http://schemas.microsoft.com/office/2006/metadata/properties" xmlns:ns3="54ba26d6-a025-4494-9bfb-e0171f6c6c97" xmlns:ns4="97a34ca8-9ce3-4fdd-be0c-317eed0fdd66" targetNamespace="http://schemas.microsoft.com/office/2006/metadata/properties" ma:root="true" ma:fieldsID="3220a84bc5a17b815a99a441a3b54590" ns3:_="" ns4:_="">
    <xsd:import namespace="54ba26d6-a025-4494-9bfb-e0171f6c6c97"/>
    <xsd:import namespace="97a34ca8-9ce3-4fdd-be0c-317eed0fdd6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ba26d6-a025-4494-9bfb-e0171f6c6c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a34ca8-9ce3-4fdd-be0c-317eed0fdd6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Delar tips,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29F7482-C4C5-434A-8F1B-9BC0FA79E9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ba26d6-a025-4494-9bfb-e0171f6c6c97"/>
    <ds:schemaRef ds:uri="97a34ca8-9ce3-4fdd-be0c-317eed0fdd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8B72837-E19E-4838-AF0B-9AD4F5FF6B8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9617227-B270-4534-8746-A78273CB737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887</Words>
  <Application>Microsoft Office PowerPoint</Application>
  <PresentationFormat>Bredbild</PresentationFormat>
  <Paragraphs>170</Paragraphs>
  <Slides>17</Slides>
  <Notes>5</Notes>
  <HiddenSlides>0</HiddenSlides>
  <MMClips>0</MMClips>
  <ScaleCrop>false</ScaleCrop>
  <HeadingPairs>
    <vt:vector size="6" baseType="variant">
      <vt:variant>
        <vt:lpstr>Använt teckensnitt</vt:lpstr>
      </vt:variant>
      <vt:variant>
        <vt:i4>8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17</vt:i4>
      </vt:variant>
    </vt:vector>
  </HeadingPairs>
  <TitlesOfParts>
    <vt:vector size="26" baseType="lpstr">
      <vt:lpstr>Arial</vt:lpstr>
      <vt:lpstr>Arial</vt:lpstr>
      <vt:lpstr>Arial Narrow</vt:lpstr>
      <vt:lpstr>Calibri</vt:lpstr>
      <vt:lpstr>Comic Sans MS</vt:lpstr>
      <vt:lpstr>Times New Roman</vt:lpstr>
      <vt:lpstr>Verdana</vt:lpstr>
      <vt:lpstr>Wingdings</vt:lpstr>
      <vt:lpstr>RJH</vt:lpstr>
      <vt:lpstr>PowerPoint-presentation</vt:lpstr>
      <vt:lpstr>Agenda 7/1</vt:lpstr>
      <vt:lpstr>Lägesbild covid-19 RJH v 38-53</vt:lpstr>
      <vt:lpstr>Vårdbelastning</vt:lpstr>
      <vt:lpstr>Rutin vid positiv covid-19</vt:lpstr>
      <vt:lpstr>Antigentest RJH nov 2020 – jan 2021</vt:lpstr>
      <vt:lpstr>Egenprovtagning – viktigt att testa sig </vt:lpstr>
      <vt:lpstr>Läget i fjällen</vt:lpstr>
      <vt:lpstr>Hälsocentraler i Åre och Härjedalen</vt:lpstr>
      <vt:lpstr>Ambulansverksamheten</vt:lpstr>
      <vt:lpstr>Provtagning för Covid-19</vt:lpstr>
      <vt:lpstr>Vaccinationer Covid -19</vt:lpstr>
      <vt:lpstr>Prioriteringsordning för vaccinering</vt:lpstr>
      <vt:lpstr>Genomförande av vaccinationer  </vt:lpstr>
      <vt:lpstr>PowerPoint-presentation</vt:lpstr>
      <vt:lpstr>Kontakt med SLV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Sara Nilsson</dc:creator>
  <cp:lastModifiedBy>Sara Nilsson</cp:lastModifiedBy>
  <cp:revision>8</cp:revision>
  <dcterms:created xsi:type="dcterms:W3CDTF">2020-10-06T18:41:55Z</dcterms:created>
  <dcterms:modified xsi:type="dcterms:W3CDTF">2021-01-06T20:46:52Z</dcterms:modified>
</cp:coreProperties>
</file>