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79" r:id="rId5"/>
    <p:sldId id="682" r:id="rId6"/>
    <p:sldId id="674" r:id="rId7"/>
    <p:sldId id="368" r:id="rId8"/>
    <p:sldId id="317" r:id="rId9"/>
    <p:sldId id="366" r:id="rId10"/>
    <p:sldId id="369" r:id="rId11"/>
    <p:sldId id="354" r:id="rId12"/>
    <p:sldId id="681" r:id="rId13"/>
    <p:sldId id="256" r:id="rId14"/>
    <p:sldId id="270" r:id="rId15"/>
    <p:sldId id="269" r:id="rId16"/>
    <p:sldId id="271" r:id="rId17"/>
    <p:sldId id="683" r:id="rId18"/>
    <p:sldId id="273" r:id="rId19"/>
    <p:sldId id="258" r:id="rId20"/>
    <p:sldId id="259" r:id="rId21"/>
    <p:sldId id="260" r:id="rId22"/>
    <p:sldId id="261" r:id="rId23"/>
    <p:sldId id="268" r:id="rId24"/>
    <p:sldId id="263" r:id="rId25"/>
    <p:sldId id="265" r:id="rId26"/>
    <p:sldId id="267" r:id="rId27"/>
    <p:sldId id="264" r:id="rId28"/>
    <p:sldId id="272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Ersson" initials="AE" lastIdx="1" clrIdx="0">
    <p:extLst>
      <p:ext uri="{19B8F6BF-5375-455C-9EA6-DF929625EA0E}">
        <p15:presenceInfo xmlns:p15="http://schemas.microsoft.com/office/powerpoint/2012/main" userId="S::annika.ersson@regionjh.se::0787ac57-7975-4b6f-84b1-987a7631e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20FCD-6ED6-40FF-AA21-CF445A0E5253}" v="2" dt="2021-05-04T19:19:35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8864" autoAdjust="0"/>
  </p:normalViewPr>
  <p:slideViewPr>
    <p:cSldViewPr snapToGrid="0">
      <p:cViewPr varScale="1">
        <p:scale>
          <a:sx n="77" d="100"/>
          <a:sy n="77" d="100"/>
        </p:scale>
        <p:origin x="16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Nilsson" userId="2ca9ade1-a2d9-4039-ac06-97a2c2aea262" providerId="ADAL" clId="{45B20FCD-6ED6-40FF-AA21-CF445A0E5253}"/>
    <pc:docChg chg="custSel addSld delSld modSld">
      <pc:chgData name="Sara Nilsson" userId="2ca9ade1-a2d9-4039-ac06-97a2c2aea262" providerId="ADAL" clId="{45B20FCD-6ED6-40FF-AA21-CF445A0E5253}" dt="2021-05-04T19:22:03.611" v="91" actId="1076"/>
      <pc:docMkLst>
        <pc:docMk/>
      </pc:docMkLst>
      <pc:sldChg chg="modSp add del mod">
        <pc:chgData name="Sara Nilsson" userId="2ca9ade1-a2d9-4039-ac06-97a2c2aea262" providerId="ADAL" clId="{45B20FCD-6ED6-40FF-AA21-CF445A0E5253}" dt="2021-05-04T19:20:04.665" v="71" actId="1076"/>
        <pc:sldMkLst>
          <pc:docMk/>
          <pc:sldMk cId="1340538214" sldId="256"/>
        </pc:sldMkLst>
        <pc:picChg chg="mod">
          <ac:chgData name="Sara Nilsson" userId="2ca9ade1-a2d9-4039-ac06-97a2c2aea262" providerId="ADAL" clId="{45B20FCD-6ED6-40FF-AA21-CF445A0E5253}" dt="2021-05-04T19:19:55.750" v="69" actId="1076"/>
          <ac:picMkLst>
            <pc:docMk/>
            <pc:sldMk cId="1340538214" sldId="256"/>
            <ac:picMk id="5" creationId="{92B9E376-723E-44CC-AEDD-7A67F137865E}"/>
          </ac:picMkLst>
        </pc:picChg>
        <pc:picChg chg="mod">
          <ac:chgData name="Sara Nilsson" userId="2ca9ade1-a2d9-4039-ac06-97a2c2aea262" providerId="ADAL" clId="{45B20FCD-6ED6-40FF-AA21-CF445A0E5253}" dt="2021-05-04T19:20:04.665" v="71" actId="1076"/>
          <ac:picMkLst>
            <pc:docMk/>
            <pc:sldMk cId="1340538214" sldId="256"/>
            <ac:picMk id="7" creationId="{67D8E00D-4243-438D-8D4E-EBCE9E391810}"/>
          </ac:picMkLst>
        </pc:picChg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1688225259" sldId="258"/>
        </pc:sldMkLst>
      </pc:sldChg>
      <pc:sldChg chg="modSp add mod">
        <pc:chgData name="Sara Nilsson" userId="2ca9ade1-a2d9-4039-ac06-97a2c2aea262" providerId="ADAL" clId="{45B20FCD-6ED6-40FF-AA21-CF445A0E5253}" dt="2021-05-04T19:21:03.248" v="81" actId="1076"/>
        <pc:sldMkLst>
          <pc:docMk/>
          <pc:sldMk cId="2834218686" sldId="258"/>
        </pc:sldMkLst>
        <pc:picChg chg="mod">
          <ac:chgData name="Sara Nilsson" userId="2ca9ade1-a2d9-4039-ac06-97a2c2aea262" providerId="ADAL" clId="{45B20FCD-6ED6-40FF-AA21-CF445A0E5253}" dt="2021-05-04T19:21:03.248" v="81" actId="1076"/>
          <ac:picMkLst>
            <pc:docMk/>
            <pc:sldMk cId="2834218686" sldId="258"/>
            <ac:picMk id="7" creationId="{DA8CB8A0-E2F4-4991-BC2A-259E7C31A07D}"/>
          </ac:picMkLst>
        </pc:picChg>
      </pc:sldChg>
      <pc:sldChg chg="modSp add mod">
        <pc:chgData name="Sara Nilsson" userId="2ca9ade1-a2d9-4039-ac06-97a2c2aea262" providerId="ADAL" clId="{45B20FCD-6ED6-40FF-AA21-CF445A0E5253}" dt="2021-05-04T19:21:09.499" v="82" actId="1076"/>
        <pc:sldMkLst>
          <pc:docMk/>
          <pc:sldMk cId="2468039766" sldId="259"/>
        </pc:sldMkLst>
        <pc:picChg chg="mod">
          <ac:chgData name="Sara Nilsson" userId="2ca9ade1-a2d9-4039-ac06-97a2c2aea262" providerId="ADAL" clId="{45B20FCD-6ED6-40FF-AA21-CF445A0E5253}" dt="2021-05-04T19:21:09.499" v="82" actId="1076"/>
          <ac:picMkLst>
            <pc:docMk/>
            <pc:sldMk cId="2468039766" sldId="259"/>
            <ac:picMk id="5" creationId="{7DD5AD2A-F1A1-4387-B3F4-71A2ECACF2C9}"/>
          </ac:picMkLst>
        </pc:picChg>
      </pc:sldChg>
      <pc:sldChg chg="del">
        <pc:chgData name="Sara Nilsson" userId="2ca9ade1-a2d9-4039-ac06-97a2c2aea262" providerId="ADAL" clId="{45B20FCD-6ED6-40FF-AA21-CF445A0E5253}" dt="2021-05-04T19:15:30.165" v="0" actId="47"/>
        <pc:sldMkLst>
          <pc:docMk/>
          <pc:sldMk cId="3548768224" sldId="259"/>
        </pc:sldMkLst>
      </pc:sldChg>
      <pc:sldChg chg="modSp add mod">
        <pc:chgData name="Sara Nilsson" userId="2ca9ade1-a2d9-4039-ac06-97a2c2aea262" providerId="ADAL" clId="{45B20FCD-6ED6-40FF-AA21-CF445A0E5253}" dt="2021-05-04T19:21:14.990" v="83" actId="1076"/>
        <pc:sldMkLst>
          <pc:docMk/>
          <pc:sldMk cId="3812033303" sldId="260"/>
        </pc:sldMkLst>
        <pc:picChg chg="mod">
          <ac:chgData name="Sara Nilsson" userId="2ca9ade1-a2d9-4039-ac06-97a2c2aea262" providerId="ADAL" clId="{45B20FCD-6ED6-40FF-AA21-CF445A0E5253}" dt="2021-05-04T19:21:14.990" v="83" actId="1076"/>
          <ac:picMkLst>
            <pc:docMk/>
            <pc:sldMk cId="3812033303" sldId="260"/>
            <ac:picMk id="5" creationId="{2996EDAC-27D7-48D6-8E42-0C85501FEABC}"/>
          </ac:picMkLst>
        </pc:picChg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4282527358" sldId="260"/>
        </pc:sldMkLst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1896016391" sldId="261"/>
        </pc:sldMkLst>
      </pc:sldChg>
      <pc:sldChg chg="modSp add mod">
        <pc:chgData name="Sara Nilsson" userId="2ca9ade1-a2d9-4039-ac06-97a2c2aea262" providerId="ADAL" clId="{45B20FCD-6ED6-40FF-AA21-CF445A0E5253}" dt="2021-05-04T19:21:21.636" v="84" actId="1076"/>
        <pc:sldMkLst>
          <pc:docMk/>
          <pc:sldMk cId="2124485963" sldId="261"/>
        </pc:sldMkLst>
        <pc:picChg chg="mod">
          <ac:chgData name="Sara Nilsson" userId="2ca9ade1-a2d9-4039-ac06-97a2c2aea262" providerId="ADAL" clId="{45B20FCD-6ED6-40FF-AA21-CF445A0E5253}" dt="2021-05-04T19:21:21.636" v="84" actId="1076"/>
          <ac:picMkLst>
            <pc:docMk/>
            <pc:sldMk cId="2124485963" sldId="261"/>
            <ac:picMk id="5" creationId="{31FE69AE-1C2C-41B4-806C-A32ABEDE4B9E}"/>
          </ac:picMkLst>
        </pc:picChg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2855643326" sldId="262"/>
        </pc:sldMkLst>
      </pc:sldChg>
      <pc:sldChg chg="modSp add mod">
        <pc:chgData name="Sara Nilsson" userId="2ca9ade1-a2d9-4039-ac06-97a2c2aea262" providerId="ADAL" clId="{45B20FCD-6ED6-40FF-AA21-CF445A0E5253}" dt="2021-05-04T19:21:34.135" v="86" actId="1076"/>
        <pc:sldMkLst>
          <pc:docMk/>
          <pc:sldMk cId="1212299544" sldId="263"/>
        </pc:sldMkLst>
        <pc:picChg chg="mod">
          <ac:chgData name="Sara Nilsson" userId="2ca9ade1-a2d9-4039-ac06-97a2c2aea262" providerId="ADAL" clId="{45B20FCD-6ED6-40FF-AA21-CF445A0E5253}" dt="2021-05-04T19:21:34.135" v="86" actId="1076"/>
          <ac:picMkLst>
            <pc:docMk/>
            <pc:sldMk cId="1212299544" sldId="263"/>
            <ac:picMk id="5" creationId="{45D8CB14-77EA-4957-BF7E-66C52D93448E}"/>
          </ac:picMkLst>
        </pc:picChg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3686819322" sldId="263"/>
        </pc:sldMkLst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1136030972" sldId="264"/>
        </pc:sldMkLst>
      </pc:sldChg>
      <pc:sldChg chg="modSp add mod">
        <pc:chgData name="Sara Nilsson" userId="2ca9ade1-a2d9-4039-ac06-97a2c2aea262" providerId="ADAL" clId="{45B20FCD-6ED6-40FF-AA21-CF445A0E5253}" dt="2021-05-04T19:22:03.611" v="91" actId="1076"/>
        <pc:sldMkLst>
          <pc:docMk/>
          <pc:sldMk cId="4008946338" sldId="264"/>
        </pc:sldMkLst>
        <pc:picChg chg="mod">
          <ac:chgData name="Sara Nilsson" userId="2ca9ade1-a2d9-4039-ac06-97a2c2aea262" providerId="ADAL" clId="{45B20FCD-6ED6-40FF-AA21-CF445A0E5253}" dt="2021-05-04T19:22:03.611" v="91" actId="1076"/>
          <ac:picMkLst>
            <pc:docMk/>
            <pc:sldMk cId="4008946338" sldId="264"/>
            <ac:picMk id="5" creationId="{A302BD91-81B8-4DB0-B271-E62E4267E253}"/>
          </ac:picMkLst>
        </pc:picChg>
      </pc:sldChg>
      <pc:sldChg chg="modSp add mod">
        <pc:chgData name="Sara Nilsson" userId="2ca9ade1-a2d9-4039-ac06-97a2c2aea262" providerId="ADAL" clId="{45B20FCD-6ED6-40FF-AA21-CF445A0E5253}" dt="2021-05-04T19:21:40.878" v="87" actId="1076"/>
        <pc:sldMkLst>
          <pc:docMk/>
          <pc:sldMk cId="728917475" sldId="265"/>
        </pc:sldMkLst>
        <pc:picChg chg="mod">
          <ac:chgData name="Sara Nilsson" userId="2ca9ade1-a2d9-4039-ac06-97a2c2aea262" providerId="ADAL" clId="{45B20FCD-6ED6-40FF-AA21-CF445A0E5253}" dt="2021-05-04T19:21:40.878" v="87" actId="1076"/>
          <ac:picMkLst>
            <pc:docMk/>
            <pc:sldMk cId="728917475" sldId="265"/>
            <ac:picMk id="5" creationId="{F01221A1-4065-44B0-956E-CC29A90EDD5A}"/>
          </ac:picMkLst>
        </pc:picChg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3509142504" sldId="265"/>
        </pc:sldMkLst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2291403333" sldId="266"/>
        </pc:sldMkLst>
      </pc:sldChg>
      <pc:sldChg chg="modSp add mod">
        <pc:chgData name="Sara Nilsson" userId="2ca9ade1-a2d9-4039-ac06-97a2c2aea262" providerId="ADAL" clId="{45B20FCD-6ED6-40FF-AA21-CF445A0E5253}" dt="2021-05-04T19:21:57.417" v="90" actId="1076"/>
        <pc:sldMkLst>
          <pc:docMk/>
          <pc:sldMk cId="3771622645" sldId="267"/>
        </pc:sldMkLst>
        <pc:picChg chg="mod">
          <ac:chgData name="Sara Nilsson" userId="2ca9ade1-a2d9-4039-ac06-97a2c2aea262" providerId="ADAL" clId="{45B20FCD-6ED6-40FF-AA21-CF445A0E5253}" dt="2021-05-04T19:21:57.417" v="90" actId="1076"/>
          <ac:picMkLst>
            <pc:docMk/>
            <pc:sldMk cId="3771622645" sldId="267"/>
            <ac:picMk id="7" creationId="{DA3AF25A-E445-4023-97FC-A64248D37C98}"/>
          </ac:picMkLst>
        </pc:picChg>
        <pc:picChg chg="mod">
          <ac:chgData name="Sara Nilsson" userId="2ca9ade1-a2d9-4039-ac06-97a2c2aea262" providerId="ADAL" clId="{45B20FCD-6ED6-40FF-AA21-CF445A0E5253}" dt="2021-05-04T19:21:50.744" v="88" actId="1076"/>
          <ac:picMkLst>
            <pc:docMk/>
            <pc:sldMk cId="3771622645" sldId="267"/>
            <ac:picMk id="9" creationId="{2AF45EEA-4C04-406A-827F-9243D21B4EBF}"/>
          </ac:picMkLst>
        </pc:picChg>
      </pc:sldChg>
      <pc:sldChg chg="modSp add mod">
        <pc:chgData name="Sara Nilsson" userId="2ca9ade1-a2d9-4039-ac06-97a2c2aea262" providerId="ADAL" clId="{45B20FCD-6ED6-40FF-AA21-CF445A0E5253}" dt="2021-05-04T19:21:27.427" v="85" actId="1076"/>
        <pc:sldMkLst>
          <pc:docMk/>
          <pc:sldMk cId="2837008836" sldId="268"/>
        </pc:sldMkLst>
        <pc:picChg chg="mod">
          <ac:chgData name="Sara Nilsson" userId="2ca9ade1-a2d9-4039-ac06-97a2c2aea262" providerId="ADAL" clId="{45B20FCD-6ED6-40FF-AA21-CF445A0E5253}" dt="2021-05-04T19:21:27.427" v="85" actId="1076"/>
          <ac:picMkLst>
            <pc:docMk/>
            <pc:sldMk cId="2837008836" sldId="268"/>
            <ac:picMk id="5" creationId="{FFD1F9B1-4E38-40C8-986F-AE8FA0AA6C1C}"/>
          </ac:picMkLst>
        </pc:picChg>
      </pc:sldChg>
      <pc:sldChg chg="add">
        <pc:chgData name="Sara Nilsson" userId="2ca9ade1-a2d9-4039-ac06-97a2c2aea262" providerId="ADAL" clId="{45B20FCD-6ED6-40FF-AA21-CF445A0E5253}" dt="2021-05-04T19:19:35.544" v="68"/>
        <pc:sldMkLst>
          <pc:docMk/>
          <pc:sldMk cId="1433788255" sldId="269"/>
        </pc:sldMkLst>
      </pc:sldChg>
      <pc:sldChg chg="modSp add mod">
        <pc:chgData name="Sara Nilsson" userId="2ca9ade1-a2d9-4039-ac06-97a2c2aea262" providerId="ADAL" clId="{45B20FCD-6ED6-40FF-AA21-CF445A0E5253}" dt="2021-05-04T19:20:18.260" v="75" actId="1076"/>
        <pc:sldMkLst>
          <pc:docMk/>
          <pc:sldMk cId="1676203996" sldId="270"/>
        </pc:sldMkLst>
        <pc:picChg chg="mod">
          <ac:chgData name="Sara Nilsson" userId="2ca9ade1-a2d9-4039-ac06-97a2c2aea262" providerId="ADAL" clId="{45B20FCD-6ED6-40FF-AA21-CF445A0E5253}" dt="2021-05-04T19:20:18.260" v="75" actId="1076"/>
          <ac:picMkLst>
            <pc:docMk/>
            <pc:sldMk cId="1676203996" sldId="270"/>
            <ac:picMk id="5" creationId="{E1D0B385-8D1E-48E7-834B-2156596E1FAC}"/>
          </ac:picMkLst>
        </pc:picChg>
      </pc:sldChg>
      <pc:sldChg chg="modSp add mod">
        <pc:chgData name="Sara Nilsson" userId="2ca9ade1-a2d9-4039-ac06-97a2c2aea262" providerId="ADAL" clId="{45B20FCD-6ED6-40FF-AA21-CF445A0E5253}" dt="2021-05-04T19:20:32.020" v="76" actId="1076"/>
        <pc:sldMkLst>
          <pc:docMk/>
          <pc:sldMk cId="1167734751" sldId="271"/>
        </pc:sldMkLst>
        <pc:picChg chg="mod">
          <ac:chgData name="Sara Nilsson" userId="2ca9ade1-a2d9-4039-ac06-97a2c2aea262" providerId="ADAL" clId="{45B20FCD-6ED6-40FF-AA21-CF445A0E5253}" dt="2021-05-04T19:20:32.020" v="76" actId="1076"/>
          <ac:picMkLst>
            <pc:docMk/>
            <pc:sldMk cId="1167734751" sldId="271"/>
            <ac:picMk id="5" creationId="{AD7A41BC-EF68-4FB9-BAB3-3AA2CD239498}"/>
          </ac:picMkLst>
        </pc:picChg>
      </pc:sldChg>
      <pc:sldChg chg="modSp add mod">
        <pc:chgData name="Sara Nilsson" userId="2ca9ade1-a2d9-4039-ac06-97a2c2aea262" providerId="ADAL" clId="{45B20FCD-6ED6-40FF-AA21-CF445A0E5253}" dt="2021-05-04T19:20:52.324" v="80" actId="1076"/>
        <pc:sldMkLst>
          <pc:docMk/>
          <pc:sldMk cId="1464998226" sldId="273"/>
        </pc:sldMkLst>
        <pc:spChg chg="mod">
          <ac:chgData name="Sara Nilsson" userId="2ca9ade1-a2d9-4039-ac06-97a2c2aea262" providerId="ADAL" clId="{45B20FCD-6ED6-40FF-AA21-CF445A0E5253}" dt="2021-05-04T19:20:52.324" v="80" actId="1076"/>
          <ac:spMkLst>
            <pc:docMk/>
            <pc:sldMk cId="1464998226" sldId="273"/>
            <ac:spMk id="7" creationId="{872348A6-BDA7-4F21-AF85-77A233E655D6}"/>
          </ac:spMkLst>
        </pc:spChg>
        <pc:picChg chg="mod">
          <ac:chgData name="Sara Nilsson" userId="2ca9ade1-a2d9-4039-ac06-97a2c2aea262" providerId="ADAL" clId="{45B20FCD-6ED6-40FF-AA21-CF445A0E5253}" dt="2021-05-04T19:20:42.866" v="78" actId="1076"/>
          <ac:picMkLst>
            <pc:docMk/>
            <pc:sldMk cId="1464998226" sldId="273"/>
            <ac:picMk id="9" creationId="{441D6CD9-41D8-4399-837F-98395ABF5393}"/>
          </ac:picMkLst>
        </pc:picChg>
      </pc:sldChg>
      <pc:sldChg chg="add del">
        <pc:chgData name="Sara Nilsson" userId="2ca9ade1-a2d9-4039-ac06-97a2c2aea262" providerId="ADAL" clId="{45B20FCD-6ED6-40FF-AA21-CF445A0E5253}" dt="2021-05-04T19:17:00.834" v="22"/>
        <pc:sldMkLst>
          <pc:docMk/>
          <pc:sldMk cId="1065765752" sldId="317"/>
        </pc:sldMkLst>
      </pc:sldChg>
      <pc:sldChg chg="modSp add del mod">
        <pc:chgData name="Sara Nilsson" userId="2ca9ade1-a2d9-4039-ac06-97a2c2aea262" providerId="ADAL" clId="{45B20FCD-6ED6-40FF-AA21-CF445A0E5253}" dt="2021-05-04T19:18:52.582" v="66" actId="27636"/>
        <pc:sldMkLst>
          <pc:docMk/>
          <pc:sldMk cId="45520816" sldId="354"/>
        </pc:sldMkLst>
        <pc:spChg chg="mod">
          <ac:chgData name="Sara Nilsson" userId="2ca9ade1-a2d9-4039-ac06-97a2c2aea262" providerId="ADAL" clId="{45B20FCD-6ED6-40FF-AA21-CF445A0E5253}" dt="2021-05-04T19:18:52.582" v="66" actId="27636"/>
          <ac:spMkLst>
            <pc:docMk/>
            <pc:sldMk cId="45520816" sldId="354"/>
            <ac:spMk id="3" creationId="{A3457A7E-A35A-46DD-BE63-40EC5AE8DD25}"/>
          </ac:spMkLst>
        </pc:spChg>
      </pc:sldChg>
      <pc:sldChg chg="addSp modSp add del mod">
        <pc:chgData name="Sara Nilsson" userId="2ca9ade1-a2d9-4039-ac06-97a2c2aea262" providerId="ADAL" clId="{45B20FCD-6ED6-40FF-AA21-CF445A0E5253}" dt="2021-05-04T19:18:25.655" v="58" actId="1076"/>
        <pc:sldMkLst>
          <pc:docMk/>
          <pc:sldMk cId="2865182590" sldId="366"/>
        </pc:sldMkLst>
        <pc:spChg chg="mod">
          <ac:chgData name="Sara Nilsson" userId="2ca9ade1-a2d9-4039-ac06-97a2c2aea262" providerId="ADAL" clId="{45B20FCD-6ED6-40FF-AA21-CF445A0E5253}" dt="2021-05-04T19:17:40.032" v="29" actId="14100"/>
          <ac:spMkLst>
            <pc:docMk/>
            <pc:sldMk cId="2865182590" sldId="366"/>
            <ac:spMk id="2" creationId="{8C852634-140E-4122-9B71-8EACA5F1B932}"/>
          </ac:spMkLst>
        </pc:spChg>
        <pc:spChg chg="add mod">
          <ac:chgData name="Sara Nilsson" userId="2ca9ade1-a2d9-4039-ac06-97a2c2aea262" providerId="ADAL" clId="{45B20FCD-6ED6-40FF-AA21-CF445A0E5253}" dt="2021-05-04T19:18:11.520" v="54" actId="1037"/>
          <ac:spMkLst>
            <pc:docMk/>
            <pc:sldMk cId="2865182590" sldId="366"/>
            <ac:spMk id="8" creationId="{FF208B04-01BC-4BAF-90B5-CC4291F1CE4E}"/>
          </ac:spMkLst>
        </pc:spChg>
        <pc:picChg chg="mod">
          <ac:chgData name="Sara Nilsson" userId="2ca9ade1-a2d9-4039-ac06-97a2c2aea262" providerId="ADAL" clId="{45B20FCD-6ED6-40FF-AA21-CF445A0E5253}" dt="2021-05-04T19:18:25.655" v="58" actId="1076"/>
          <ac:picMkLst>
            <pc:docMk/>
            <pc:sldMk cId="2865182590" sldId="366"/>
            <ac:picMk id="4" creationId="{2D548E4F-654F-4403-9345-A1AAFB067DA3}"/>
          </ac:picMkLst>
        </pc:picChg>
        <pc:picChg chg="mod">
          <ac:chgData name="Sara Nilsson" userId="2ca9ade1-a2d9-4039-ac06-97a2c2aea262" providerId="ADAL" clId="{45B20FCD-6ED6-40FF-AA21-CF445A0E5253}" dt="2021-05-04T19:18:11.520" v="54" actId="1037"/>
          <ac:picMkLst>
            <pc:docMk/>
            <pc:sldMk cId="2865182590" sldId="366"/>
            <ac:picMk id="7" creationId="{06D3B1B4-31DF-4ED8-B034-0B86206CD1AF}"/>
          </ac:picMkLst>
        </pc:picChg>
      </pc:sldChg>
      <pc:sldChg chg="add del">
        <pc:chgData name="Sara Nilsson" userId="2ca9ade1-a2d9-4039-ac06-97a2c2aea262" providerId="ADAL" clId="{45B20FCD-6ED6-40FF-AA21-CF445A0E5253}" dt="2021-05-04T19:17:00.834" v="22"/>
        <pc:sldMkLst>
          <pc:docMk/>
          <pc:sldMk cId="274542469" sldId="368"/>
        </pc:sldMkLst>
      </pc:sldChg>
      <pc:sldChg chg="delSp modSp add del mod">
        <pc:chgData name="Sara Nilsson" userId="2ca9ade1-a2d9-4039-ac06-97a2c2aea262" providerId="ADAL" clId="{45B20FCD-6ED6-40FF-AA21-CF445A0E5253}" dt="2021-05-04T19:18:37.276" v="61" actId="478"/>
        <pc:sldMkLst>
          <pc:docMk/>
          <pc:sldMk cId="3952459263" sldId="369"/>
        </pc:sldMkLst>
        <pc:spChg chg="del">
          <ac:chgData name="Sara Nilsson" userId="2ca9ade1-a2d9-4039-ac06-97a2c2aea262" providerId="ADAL" clId="{45B20FCD-6ED6-40FF-AA21-CF445A0E5253}" dt="2021-05-04T19:18:37.276" v="61" actId="478"/>
          <ac:spMkLst>
            <pc:docMk/>
            <pc:sldMk cId="3952459263" sldId="369"/>
            <ac:spMk id="2" creationId="{2E92B8DD-F67E-4C9F-AA42-7A17F9731EB1}"/>
          </ac:spMkLst>
        </pc:spChg>
        <pc:picChg chg="mod">
          <ac:chgData name="Sara Nilsson" userId="2ca9ade1-a2d9-4039-ac06-97a2c2aea262" providerId="ADAL" clId="{45B20FCD-6ED6-40FF-AA21-CF445A0E5253}" dt="2021-05-04T19:18:35.200" v="60" actId="1076"/>
          <ac:picMkLst>
            <pc:docMk/>
            <pc:sldMk cId="3952459263" sldId="369"/>
            <ac:picMk id="5" creationId="{290F84BE-C842-4D54-A662-11F72D141E8C}"/>
          </ac:picMkLst>
        </pc:picChg>
      </pc:sldChg>
      <pc:sldChg chg="del">
        <pc:chgData name="Sara Nilsson" userId="2ca9ade1-a2d9-4039-ac06-97a2c2aea262" providerId="ADAL" clId="{45B20FCD-6ED6-40FF-AA21-CF445A0E5253}" dt="2021-05-04T19:16:55.835" v="21" actId="47"/>
        <pc:sldMkLst>
          <pc:docMk/>
          <pc:sldMk cId="4238539828" sldId="370"/>
        </pc:sldMkLst>
      </pc:sldChg>
      <pc:sldChg chg="del">
        <pc:chgData name="Sara Nilsson" userId="2ca9ade1-a2d9-4039-ac06-97a2c2aea262" providerId="ADAL" clId="{45B20FCD-6ED6-40FF-AA21-CF445A0E5253}" dt="2021-05-04T19:16:55.835" v="21" actId="47"/>
        <pc:sldMkLst>
          <pc:docMk/>
          <pc:sldMk cId="1852249252" sldId="371"/>
        </pc:sldMkLst>
      </pc:sldChg>
      <pc:sldChg chg="modSp mod">
        <pc:chgData name="Sara Nilsson" userId="2ca9ade1-a2d9-4039-ac06-97a2c2aea262" providerId="ADAL" clId="{45B20FCD-6ED6-40FF-AA21-CF445A0E5253}" dt="2021-05-04T19:15:44.423" v="20" actId="20577"/>
        <pc:sldMkLst>
          <pc:docMk/>
          <pc:sldMk cId="1545232544" sldId="674"/>
        </pc:sldMkLst>
        <pc:spChg chg="mod">
          <ac:chgData name="Sara Nilsson" userId="2ca9ade1-a2d9-4039-ac06-97a2c2aea262" providerId="ADAL" clId="{45B20FCD-6ED6-40FF-AA21-CF445A0E5253}" dt="2021-05-04T19:15:44.423" v="20" actId="20577"/>
          <ac:spMkLst>
            <pc:docMk/>
            <pc:sldMk cId="1545232544" sldId="674"/>
            <ac:spMk id="4" creationId="{842090AB-CB83-441D-B3D9-94C8D5CDF8A5}"/>
          </ac:spMkLst>
        </pc:spChg>
      </pc:sldChg>
      <pc:sldChg chg="modSp add mod">
        <pc:chgData name="Sara Nilsson" userId="2ca9ade1-a2d9-4039-ac06-97a2c2aea262" providerId="ADAL" clId="{45B20FCD-6ED6-40FF-AA21-CF445A0E5253}" dt="2021-05-04T19:20:36.777" v="77" actId="1076"/>
        <pc:sldMkLst>
          <pc:docMk/>
          <pc:sldMk cId="57653843" sldId="683"/>
        </pc:sldMkLst>
        <pc:picChg chg="mod">
          <ac:chgData name="Sara Nilsson" userId="2ca9ade1-a2d9-4039-ac06-97a2c2aea262" providerId="ADAL" clId="{45B20FCD-6ED6-40FF-AA21-CF445A0E5253}" dt="2021-05-04T19:20:36.777" v="77" actId="1076"/>
          <ac:picMkLst>
            <pc:docMk/>
            <pc:sldMk cId="57653843" sldId="683"/>
            <ac:picMk id="5" creationId="{28D25738-968B-4E57-A280-D107BE3A56D5}"/>
          </ac:picMkLst>
        </pc:picChg>
      </pc:sldChg>
      <pc:sldChg chg="del">
        <pc:chgData name="Sara Nilsson" userId="2ca9ade1-a2d9-4039-ac06-97a2c2aea262" providerId="ADAL" clId="{45B20FCD-6ED6-40FF-AA21-CF445A0E5253}" dt="2021-05-04T19:15:30.165" v="0" actId="47"/>
        <pc:sldMkLst>
          <pc:docMk/>
          <pc:sldMk cId="1255943161" sldId="684"/>
        </pc:sldMkLst>
      </pc:sldChg>
      <pc:sldChg chg="del">
        <pc:chgData name="Sara Nilsson" userId="2ca9ade1-a2d9-4039-ac06-97a2c2aea262" providerId="ADAL" clId="{45B20FCD-6ED6-40FF-AA21-CF445A0E5253}" dt="2021-05-04T19:15:30.165" v="0" actId="47"/>
        <pc:sldMkLst>
          <pc:docMk/>
          <pc:sldMk cId="3971792017" sldId="685"/>
        </pc:sldMkLst>
      </pc:sldChg>
      <pc:sldChg chg="del">
        <pc:chgData name="Sara Nilsson" userId="2ca9ade1-a2d9-4039-ac06-97a2c2aea262" providerId="ADAL" clId="{45B20FCD-6ED6-40FF-AA21-CF445A0E5253}" dt="2021-05-04T19:15:30.165" v="0" actId="47"/>
        <pc:sldMkLst>
          <pc:docMk/>
          <pc:sldMk cId="1215141115" sldId="686"/>
        </pc:sldMkLst>
      </pc:sldChg>
      <pc:sldChg chg="del">
        <pc:chgData name="Sara Nilsson" userId="2ca9ade1-a2d9-4039-ac06-97a2c2aea262" providerId="ADAL" clId="{45B20FCD-6ED6-40FF-AA21-CF445A0E5253}" dt="2021-05-04T19:19:06.637" v="67" actId="47"/>
        <pc:sldMkLst>
          <pc:docMk/>
          <pc:sldMk cId="4097864580" sldId="6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78-40D1-42DD-8500-5DBCFAD19CE6}" type="datetimeFigureOut">
              <a:rPr lang="sv-SE" smtClean="0"/>
              <a:t>2021-05-04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1BB-02BC-4DBC-9892-3DCC44D1C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2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1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34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69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02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Låg ålder mest uttalade skyddsfaktorn, inga definierade riskgrupper finns för barn, rek baserar sig på erfarenhet och vetenskap kring tillstånd som ger risk för </a:t>
            </a:r>
            <a:r>
              <a:rPr lang="sv-SE" dirty="0" err="1"/>
              <a:t>allv</a:t>
            </a:r>
            <a:r>
              <a:rPr lang="sv-SE" dirty="0"/>
              <a:t> förlopp vid andra virusutlösta luftvägsinfektioner. </a:t>
            </a:r>
            <a:r>
              <a:rPr lang="sv-SE" dirty="0" err="1"/>
              <a:t>Vacc</a:t>
            </a:r>
            <a:r>
              <a:rPr lang="sv-SE" dirty="0"/>
              <a:t> i Fas 3-4, Pfizer aktuellt i nuläget. Studier pågår.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7344-3C51-4B34-B18E-6B7147B5AF3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6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E42B0-40C2-4A08-B5D7-E8945B1CD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357191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63F0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/>
              <a:t>Skriv in </a:t>
            </a:r>
            <a:r>
              <a:rPr lang="sv-SE" err="1"/>
              <a:t>ev</a:t>
            </a:r>
            <a:r>
              <a:rPr lang="sv-SE"/>
              <a:t>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2021-05-04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500809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3019" y="1776955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06800" y="5548950"/>
            <a:ext cx="5823312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22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6" y="139740"/>
            <a:ext cx="3829050" cy="14668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B0D34E-A546-4D1D-8C13-BC6BF08C5E40}"/>
              </a:ext>
            </a:extLst>
          </p:cNvPr>
          <p:cNvSpPr txBox="1"/>
          <p:nvPr/>
        </p:nvSpPr>
        <p:spPr>
          <a:xfrm>
            <a:off x="406800" y="5674407"/>
            <a:ext cx="59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Livesändning</a:t>
            </a:r>
            <a:br>
              <a:rPr lang="sv-SE" sz="2000" dirty="0">
                <a:latin typeface="+mj-lt"/>
              </a:rPr>
            </a:br>
            <a:r>
              <a:rPr lang="sv-SE" sz="1600" dirty="0">
                <a:latin typeface="+mj-lt"/>
              </a:rPr>
              <a:t>5 maj 2021</a:t>
            </a:r>
          </a:p>
        </p:txBody>
      </p:sp>
    </p:spTree>
    <p:extLst>
      <p:ext uri="{BB962C8B-B14F-4D97-AF65-F5344CB8AC3E}">
        <p14:creationId xmlns:p14="http://schemas.microsoft.com/office/powerpoint/2010/main" val="7899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Vaccinationsläge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2B9E376-723E-44CC-AEDD-7A67F137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1" y="4457700"/>
            <a:ext cx="2134947" cy="14167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D8E00D-4243-438D-8D4E-EBCE9E39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50" y="4743656"/>
            <a:ext cx="1607005" cy="120354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64B4716-F154-4D5B-9E97-1D5007338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11" y="2705100"/>
            <a:ext cx="3800475" cy="17526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32D4D7C-78B5-4751-8002-BAF3D7270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00" y="2857500"/>
            <a:ext cx="2571750" cy="1447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10DF35E-74E0-4CAB-BA7F-CF1064023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647" y="2857500"/>
            <a:ext cx="26384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1D0B385-8D1E-48E7-834B-2156596E1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6" y="2019178"/>
            <a:ext cx="9820406" cy="37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5F2C2F-1081-406E-9227-E766EB59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9D4C8B-5CA1-4C8F-A55D-D378848B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/>
              <a:t>60-64 år </a:t>
            </a:r>
            <a:endParaRPr lang="sv-SE"/>
          </a:p>
          <a:p>
            <a:pPr marL="503555" lvl="1" indent="-251460"/>
            <a:r>
              <a:rPr lang="sv-SE" dirty="0"/>
              <a:t>God vaccinationstäckning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Medicinska riskgrupper 18-59 år</a:t>
            </a:r>
            <a:endParaRPr lang="sv-SE" dirty="0">
              <a:cs typeface="Arial"/>
            </a:endParaRPr>
          </a:p>
          <a:p>
            <a:pPr marL="251460" indent="-251460"/>
            <a:r>
              <a:rPr lang="sv-SE" dirty="0"/>
              <a:t>Gravida i definierade medicinska riskgrupper 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78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D7A41BC-EF68-4FB9-BAB3-3AA2CD23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14" y="549252"/>
            <a:ext cx="61626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8D25738-968B-4E57-A280-D107BE3A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3" y="1629470"/>
            <a:ext cx="7083498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72348A6-BDA7-4F21-AF85-77A233E6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0" y="356745"/>
            <a:ext cx="6826981" cy="1026607"/>
          </a:xfrm>
        </p:spPr>
        <p:txBody>
          <a:bodyPr/>
          <a:lstStyle/>
          <a:p>
            <a:r>
              <a:rPr lang="sv-SE" sz="3200" dirty="0"/>
              <a:t>Vaccination mot covid-19 för särskilda grupper av barn/ungdomar från 16 års ålder (Svenska barnläkarföreningen)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1D6CD9-41D8-4399-837F-98395ABF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7" y="1840695"/>
            <a:ext cx="6565618" cy="42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A8CB8A0-E2F4-4991-BC2A-259E7C31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0" y="110402"/>
            <a:ext cx="60102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DD5AD2A-F1A1-4387-B3F4-71A2ECAC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06" y="447675"/>
            <a:ext cx="60007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3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996EDAC-27D7-48D6-8E42-0C85501F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5" y="781407"/>
            <a:ext cx="6464104" cy="50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1FE69AE-1C2C-41B4-806C-A32ABEDE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0" y="1918698"/>
            <a:ext cx="8116336" cy="30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Maria Söderkvist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951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FD1F9B1-4E38-40C8-986F-AE8FA0AA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56" y="634624"/>
            <a:ext cx="4244939" cy="55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8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5D8CB14-77EA-4957-BF7E-66C52D93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6" y="428253"/>
            <a:ext cx="5420153" cy="60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01221A1-4065-44B0-956E-CC29A90ED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9" y="159627"/>
            <a:ext cx="7963505" cy="63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5083D4-2DAC-4E8C-8AA0-E45E2F4E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7" y="356971"/>
            <a:ext cx="5771508" cy="22193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A3AF25A-E445-4023-97FC-A64248D3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87" y="2439864"/>
            <a:ext cx="5189574" cy="316521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F45EEA-4C04-406A-827F-9243D21B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12" y="2895127"/>
            <a:ext cx="5455203" cy="32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302BD91-81B8-4DB0-B271-E62E4267E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63" y="583375"/>
            <a:ext cx="7103957" cy="5373384"/>
          </a:xfrm>
        </p:spPr>
      </p:pic>
    </p:spTree>
    <p:extLst>
      <p:ext uri="{BB962C8B-B14F-4D97-AF65-F5344CB8AC3E}">
        <p14:creationId xmlns:p14="http://schemas.microsoft.com/office/powerpoint/2010/main" val="4008946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corona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Annika ersson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23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8F77C16-156C-48EB-8CEB-988DE5D8D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114063"/>
            <a:ext cx="8266922" cy="6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1DB07-018D-411D-9840-7C6AF1A5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91" y="109819"/>
            <a:ext cx="10465200" cy="64800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Lägesbild covid-19 RJH v 38- v17 </a:t>
            </a:r>
            <a:r>
              <a:rPr lang="sv-SE" sz="3100" dirty="0"/>
              <a:t>						</a:t>
            </a:r>
            <a:endParaRPr lang="sv-SE" sz="1900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263F2464-B65C-492A-B8E7-6AA3234EB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6980" y="3171412"/>
            <a:ext cx="3475993" cy="2446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Stor belastning sjukvården 4/5</a:t>
            </a:r>
          </a:p>
          <a:p>
            <a:r>
              <a:rPr lang="sv-SE" dirty="0"/>
              <a:t>IVA 9 (5) fall</a:t>
            </a:r>
          </a:p>
          <a:p>
            <a:r>
              <a:rPr lang="sv-SE" dirty="0"/>
              <a:t>Inf/</a:t>
            </a:r>
            <a:r>
              <a:rPr lang="sv-SE" dirty="0" err="1"/>
              <a:t>Lung</a:t>
            </a:r>
            <a:r>
              <a:rPr lang="sv-SE" dirty="0"/>
              <a:t> 8 (16) fall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CFB0F20-8A6E-49B0-B209-7E893AB8613A}"/>
              </a:ext>
            </a:extLst>
          </p:cNvPr>
          <p:cNvSpPr txBox="1"/>
          <p:nvPr/>
        </p:nvSpPr>
        <p:spPr>
          <a:xfrm>
            <a:off x="8028203" y="2615014"/>
            <a:ext cx="393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6,8% (7,6%) jfr 11,5% (12,5%) nationellt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8BDEE1-6577-4889-BFDB-8A9144ED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8" y="1754156"/>
            <a:ext cx="7220918" cy="43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52634-140E-4122-9B71-8EACA5F1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27" y="1326632"/>
            <a:ext cx="2430641" cy="508282"/>
          </a:xfrm>
        </p:spPr>
        <p:txBody>
          <a:bodyPr/>
          <a:lstStyle/>
          <a:p>
            <a:r>
              <a:rPr lang="sv-SE" sz="2800" dirty="0"/>
              <a:t>v. 11-17 RJH				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548E4F-654F-4403-9345-A1AAFB06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40" y="2859815"/>
            <a:ext cx="2059355" cy="337026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6D3B1B4-31DF-4ED8-B034-0B86206C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99" y="2859815"/>
            <a:ext cx="2149683" cy="3370266"/>
          </a:xfrm>
          <a:prstGeom prst="rect">
            <a:avLst/>
          </a:prstGeom>
        </p:spPr>
      </p:pic>
      <p:graphicFrame>
        <p:nvGraphicFramePr>
          <p:cNvPr id="3" name="Tabell 5">
            <a:extLst>
              <a:ext uri="{FF2B5EF4-FFF2-40B4-BE49-F238E27FC236}">
                <a16:creationId xmlns:a16="http://schemas.microsoft.com/office/drawing/2014/main" id="{141D00F2-FB6A-4350-9569-CEB69ECEEDBA}"/>
              </a:ext>
            </a:extLst>
          </p:cNvPr>
          <p:cNvGraphicFramePr>
            <a:graphicFrameLocks noGrp="1"/>
          </p:cNvGraphicFramePr>
          <p:nvPr/>
        </p:nvGraphicFramePr>
        <p:xfrm>
          <a:off x="283514" y="1961411"/>
          <a:ext cx="519196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113">
                  <a:extLst>
                    <a:ext uri="{9D8B030D-6E8A-4147-A177-3AD203B41FA5}">
                      <a16:colId xmlns:a16="http://schemas.microsoft.com/office/drawing/2014/main" val="3322986897"/>
                    </a:ext>
                  </a:extLst>
                </a:gridCol>
                <a:gridCol w="709127">
                  <a:extLst>
                    <a:ext uri="{9D8B030D-6E8A-4147-A177-3AD203B41FA5}">
                      <a16:colId xmlns:a16="http://schemas.microsoft.com/office/drawing/2014/main" val="4009529199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3082161589"/>
                    </a:ext>
                  </a:extLst>
                </a:gridCol>
                <a:gridCol w="765111">
                  <a:extLst>
                    <a:ext uri="{9D8B030D-6E8A-4147-A177-3AD203B41FA5}">
                      <a16:colId xmlns:a16="http://schemas.microsoft.com/office/drawing/2014/main" val="3619112068"/>
                    </a:ext>
                  </a:extLst>
                </a:gridCol>
                <a:gridCol w="776858">
                  <a:extLst>
                    <a:ext uri="{9D8B030D-6E8A-4147-A177-3AD203B41FA5}">
                      <a16:colId xmlns:a16="http://schemas.microsoft.com/office/drawing/2014/main" val="3107230384"/>
                    </a:ext>
                  </a:extLst>
                </a:gridCol>
                <a:gridCol w="865328">
                  <a:extLst>
                    <a:ext uri="{9D8B030D-6E8A-4147-A177-3AD203B41FA5}">
                      <a16:colId xmlns:a16="http://schemas.microsoft.com/office/drawing/2014/main" val="1924366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V 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V 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V15-16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V16-17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Fall v16-17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31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6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Bräck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13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Härjedalen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1457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1261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7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Krokom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Ragunda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50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Strömsund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6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Åre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1179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0070C0"/>
                          </a:solidFill>
                        </a:rPr>
                        <a:t>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Östersund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>
                          <a:solidFill>
                            <a:srgbClr val="FF0000"/>
                          </a:solidFill>
                        </a:rPr>
                        <a:t>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10427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591F6753-FA99-40AD-ADCB-D441C30B5F8C}"/>
              </a:ext>
            </a:extLst>
          </p:cNvPr>
          <p:cNvSpPr txBox="1"/>
          <p:nvPr/>
        </p:nvSpPr>
        <p:spPr>
          <a:xfrm>
            <a:off x="283514" y="6095525"/>
            <a:ext cx="63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2v </a:t>
            </a:r>
            <a:r>
              <a:rPr lang="sv-SE"/>
              <a:t>incidens 969, </a:t>
            </a:r>
            <a:r>
              <a:rPr lang="sv-SE" dirty="0" err="1"/>
              <a:t>jfrt</a:t>
            </a:r>
            <a:r>
              <a:rPr lang="sv-SE" dirty="0"/>
              <a:t> nationellt 691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208B04-01BC-4BAF-90B5-CC4291F1CE4E}"/>
              </a:ext>
            </a:extLst>
          </p:cNvPr>
          <p:cNvSpPr txBox="1"/>
          <p:nvPr/>
        </p:nvSpPr>
        <p:spPr>
          <a:xfrm>
            <a:off x="5620315" y="2426622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 v. 11-12	                      v. 16-17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51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90F84BE-C842-4D54-A662-11F72D14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6" y="886838"/>
            <a:ext cx="9664977" cy="55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8F038-E255-4C68-AFBC-8CF4EDFA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v 18 RJH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457A7E-A35A-46DD-BE63-40EC5AE8D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538546"/>
            <a:ext cx="7553490" cy="4351338"/>
          </a:xfrm>
        </p:spPr>
        <p:txBody>
          <a:bodyPr>
            <a:normAutofit/>
          </a:bodyPr>
          <a:lstStyle/>
          <a:p>
            <a:r>
              <a:rPr lang="sv-SE" dirty="0"/>
              <a:t>Fortsatt mycket hög smittspridning, dock minskande andel positiva vid provtagning och minskande antal fall i de flesta kommuner.</a:t>
            </a:r>
          </a:p>
          <a:p>
            <a:r>
              <a:rPr lang="sv-SE" dirty="0"/>
              <a:t>Hög belastning på sjukvården, </a:t>
            </a:r>
            <a:r>
              <a:rPr lang="sv-SE" dirty="0" err="1"/>
              <a:t>ffa</a:t>
            </a:r>
            <a:r>
              <a:rPr lang="sv-SE" dirty="0"/>
              <a:t> intensivvården – allvarligt läge</a:t>
            </a:r>
          </a:p>
          <a:p>
            <a:r>
              <a:rPr lang="sv-SE" dirty="0"/>
              <a:t>Stora resurser på smittspårning</a:t>
            </a:r>
          </a:p>
          <a:p>
            <a:r>
              <a:rPr lang="sv-SE" dirty="0"/>
              <a:t>Fortsatt screening av vårdpersonal inom kommunal vård</a:t>
            </a:r>
          </a:p>
          <a:p>
            <a:r>
              <a:rPr lang="sv-SE" dirty="0"/>
              <a:t>Regionala rekommendationer förlängda till 17 maj</a:t>
            </a:r>
          </a:p>
          <a:p>
            <a:r>
              <a:rPr lang="sv-SE" dirty="0"/>
              <a:t>Möte med länsstyrelse, polis, gymnasieskolor om ”småskaligt studentfirande”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2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6494063" cy="648000"/>
          </a:xfrm>
        </p:spPr>
        <p:txBody>
          <a:bodyPr/>
          <a:lstStyle/>
          <a:p>
            <a:r>
              <a:rPr lang="sv-SE" dirty="0"/>
              <a:t>Status gällande vaccinering mot covid-19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4000" y="203975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Cornelia orhagen brusmark</a:t>
            </a:r>
          </a:p>
        </p:txBody>
      </p:sp>
    </p:spTree>
    <p:extLst>
      <p:ext uri="{BB962C8B-B14F-4D97-AF65-F5344CB8AC3E}">
        <p14:creationId xmlns:p14="http://schemas.microsoft.com/office/powerpoint/2010/main" val="3250935113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D13115ED7A2D47A5DF1BDEEC65C39F" ma:contentTypeVersion="11" ma:contentTypeDescription="Skapa ett nytt dokument." ma:contentTypeScope="" ma:versionID="cacd8f4aa64ebd4b143d4406f4695737">
  <xsd:schema xmlns:xsd="http://www.w3.org/2001/XMLSchema" xmlns:xs="http://www.w3.org/2001/XMLSchema" xmlns:p="http://schemas.microsoft.com/office/2006/metadata/properties" xmlns:ns3="54ba26d6-a025-4494-9bfb-e0171f6c6c97" xmlns:ns4="97a34ca8-9ce3-4fdd-be0c-317eed0fdd66" targetNamespace="http://schemas.microsoft.com/office/2006/metadata/properties" ma:root="true" ma:fieldsID="3220a84bc5a17b815a99a441a3b54590" ns3:_="" ns4:_="">
    <xsd:import namespace="54ba26d6-a025-4494-9bfb-e0171f6c6c97"/>
    <xsd:import namespace="97a34ca8-9ce3-4fdd-be0c-317eed0f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26d6-a025-4494-9bfb-e0171f6c6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4ca8-9ce3-4fdd-be0c-317eed0fd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17227-B270-4534-8746-A78273CB7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9F7482-C4C5-434A-8F1B-9BC0FA79E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26d6-a025-4494-9bfb-e0171f6c6c97"/>
    <ds:schemaRef ds:uri="97a34ca8-9ce3-4fdd-be0c-317eed0f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B72837-E19E-4838-AF0B-9AD4F5FF6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Bredbild</PresentationFormat>
  <Paragraphs>90</Paragraphs>
  <Slides>25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Verdana</vt:lpstr>
      <vt:lpstr>Wingdings</vt:lpstr>
      <vt:lpstr>RJH</vt:lpstr>
      <vt:lpstr>PowerPoint-presentation</vt:lpstr>
      <vt:lpstr>Inledning</vt:lpstr>
      <vt:lpstr>Lägesbild corona</vt:lpstr>
      <vt:lpstr>PowerPoint-presentation</vt:lpstr>
      <vt:lpstr>Lägesbild covid-19 RJH v 38- v17       </vt:lpstr>
      <vt:lpstr>v. 11-17 RJH    </vt:lpstr>
      <vt:lpstr>PowerPoint-presentation</vt:lpstr>
      <vt:lpstr>Lägesbild v 18 RJH</vt:lpstr>
      <vt:lpstr>Status gällande vaccinering mot covid-19</vt:lpstr>
      <vt:lpstr>Vaccinationsläge</vt:lpstr>
      <vt:lpstr>PowerPoint-presentation</vt:lpstr>
      <vt:lpstr>Fas 3</vt:lpstr>
      <vt:lpstr>PowerPoint-presentation</vt:lpstr>
      <vt:lpstr>PowerPoint-presentation</vt:lpstr>
      <vt:lpstr>Vaccination mot covid-19 för särskilda grupper av barn/ungdomar från 16 års ålder (Svenska barnläkarföreningen)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Nilsson</dc:creator>
  <cp:lastModifiedBy>Sara Nilsson</cp:lastModifiedBy>
  <cp:revision>28</cp:revision>
  <dcterms:created xsi:type="dcterms:W3CDTF">2020-10-06T18:41:55Z</dcterms:created>
  <dcterms:modified xsi:type="dcterms:W3CDTF">2021-05-04T19:22:08Z</dcterms:modified>
</cp:coreProperties>
</file>