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6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7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8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theme/theme9.xml" ContentType="application/vnd.openxmlformats-officedocument.theme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theme/theme10.xml" ContentType="application/vnd.openxmlformats-officedocument.theme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  <p:sldMasterId id="2147483790" r:id="rId2"/>
    <p:sldMasterId id="2147483648" r:id="rId3"/>
    <p:sldMasterId id="2147483667" r:id="rId4"/>
    <p:sldMasterId id="2147483679" r:id="rId5"/>
    <p:sldMasterId id="2147483691" r:id="rId6"/>
    <p:sldMasterId id="2147483703" r:id="rId7"/>
    <p:sldMasterId id="2147483715" r:id="rId8"/>
    <p:sldMasterId id="2147483727" r:id="rId9"/>
    <p:sldMasterId id="2147483739" r:id="rId10"/>
    <p:sldMasterId id="2147483650" r:id="rId11"/>
  </p:sldMasterIdLst>
  <p:notesMasterIdLst>
    <p:notesMasterId r:id="rId18"/>
  </p:notesMasterIdLst>
  <p:sldIdLst>
    <p:sldId id="260" r:id="rId12"/>
    <p:sldId id="271" r:id="rId13"/>
    <p:sldId id="261" r:id="rId14"/>
    <p:sldId id="275" r:id="rId15"/>
    <p:sldId id="284" r:id="rId16"/>
    <p:sldId id="285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A600"/>
    <a:srgbClr val="D2A400"/>
    <a:srgbClr val="143A84"/>
    <a:srgbClr val="C15217"/>
    <a:srgbClr val="498B33"/>
    <a:srgbClr val="009BAC"/>
    <a:srgbClr val="005056"/>
    <a:srgbClr val="216093"/>
    <a:srgbClr val="6F6F6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6DA823-7E62-47C4-A7C4-A72D805C2340}" v="3158" dt="2020-02-20T15:46:34.9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86385" autoAdjust="0"/>
  </p:normalViewPr>
  <p:slideViewPr>
    <p:cSldViewPr snapToGrid="0">
      <p:cViewPr varScale="1">
        <p:scale>
          <a:sx n="98" d="100"/>
          <a:sy n="98" d="100"/>
        </p:scale>
        <p:origin x="1200" y="84"/>
      </p:cViewPr>
      <p:guideLst>
        <p:guide orient="horz" pos="2160"/>
        <p:guide pos="384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microsoft.com/office/2015/10/relationships/revisionInfo" Target="revisionInfo.xml"/><Relationship Id="rId10" Type="http://schemas.openxmlformats.org/officeDocument/2006/relationships/slideMaster" Target="slideMasters/slideMaster10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9BB824-2659-421D-9B3C-6E632C12B2F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85FA960B-D9E1-4ECC-A404-7A91D34AE1D4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dirty="0"/>
            <a:t>Andelen äldre ökar</a:t>
          </a:r>
        </a:p>
      </dgm:t>
    </dgm:pt>
    <dgm:pt modelId="{336005B6-42D1-4920-AA6C-919386CB445B}" type="parTrans" cxnId="{95E3FD04-0D11-42D0-A8AA-3F7CEA60F24E}">
      <dgm:prSet/>
      <dgm:spPr/>
      <dgm:t>
        <a:bodyPr/>
        <a:lstStyle/>
        <a:p>
          <a:endParaRPr lang="sv-SE"/>
        </a:p>
      </dgm:t>
    </dgm:pt>
    <dgm:pt modelId="{7A00E8B6-3DB7-42BD-8C13-E6A0C139F13C}" type="sibTrans" cxnId="{95E3FD04-0D11-42D0-A8AA-3F7CEA60F24E}">
      <dgm:prSet/>
      <dgm:spPr/>
      <dgm:t>
        <a:bodyPr/>
        <a:lstStyle/>
        <a:p>
          <a:endParaRPr lang="sv-SE"/>
        </a:p>
      </dgm:t>
    </dgm:pt>
    <dgm:pt modelId="{3E185F09-F24B-48C5-84D6-849427725972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dirty="0"/>
            <a:t>Andelen yrkesverksamma minskar</a:t>
          </a:r>
        </a:p>
      </dgm:t>
    </dgm:pt>
    <dgm:pt modelId="{484AD75B-F31E-4F8F-B5DC-68B1D80173F8}" type="parTrans" cxnId="{C2CB6DD3-C366-494B-BAC6-404C87AEA778}">
      <dgm:prSet/>
      <dgm:spPr/>
      <dgm:t>
        <a:bodyPr/>
        <a:lstStyle/>
        <a:p>
          <a:endParaRPr lang="sv-SE"/>
        </a:p>
      </dgm:t>
    </dgm:pt>
    <dgm:pt modelId="{DDF5CAAB-AF05-4249-9E0B-75265BC407F5}" type="sibTrans" cxnId="{C2CB6DD3-C366-494B-BAC6-404C87AEA778}">
      <dgm:prSet/>
      <dgm:spPr/>
      <dgm:t>
        <a:bodyPr/>
        <a:lstStyle/>
        <a:p>
          <a:endParaRPr lang="sv-SE"/>
        </a:p>
      </dgm:t>
    </dgm:pt>
    <dgm:pt modelId="{7831DCE3-E095-4B24-BF3B-C56502082A23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dirty="0"/>
            <a:t>Minskade offentliga resurser</a:t>
          </a:r>
        </a:p>
      </dgm:t>
    </dgm:pt>
    <dgm:pt modelId="{9BD11AFE-C1BF-40EE-B93B-AE5583D134D1}" type="parTrans" cxnId="{CA19E9DE-2F66-45B0-B02B-125EACD6324C}">
      <dgm:prSet/>
      <dgm:spPr/>
      <dgm:t>
        <a:bodyPr/>
        <a:lstStyle/>
        <a:p>
          <a:endParaRPr lang="sv-SE"/>
        </a:p>
      </dgm:t>
    </dgm:pt>
    <dgm:pt modelId="{1BCF684D-0C4E-46BC-A9A4-2892F5DF48B6}" type="sibTrans" cxnId="{CA19E9DE-2F66-45B0-B02B-125EACD6324C}">
      <dgm:prSet/>
      <dgm:spPr/>
      <dgm:t>
        <a:bodyPr/>
        <a:lstStyle/>
        <a:p>
          <a:endParaRPr lang="sv-SE"/>
        </a:p>
      </dgm:t>
    </dgm:pt>
    <dgm:pt modelId="{4F3AA52E-6730-4637-B1A9-532D94BFC505}" type="pres">
      <dgm:prSet presAssocID="{659BB824-2659-421D-9B3C-6E632C12B2F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AAE0E16-304B-40B2-8E6D-067D86BFBA9F}" type="pres">
      <dgm:prSet presAssocID="{85FA960B-D9E1-4ECC-A404-7A91D34AE1D4}" presName="hierRoot1" presStyleCnt="0">
        <dgm:presLayoutVars>
          <dgm:hierBranch val="init"/>
        </dgm:presLayoutVars>
      </dgm:prSet>
      <dgm:spPr/>
    </dgm:pt>
    <dgm:pt modelId="{FA45CCCC-3F7A-472F-B8A0-7D2C43773DF7}" type="pres">
      <dgm:prSet presAssocID="{85FA960B-D9E1-4ECC-A404-7A91D34AE1D4}" presName="rootComposite1" presStyleCnt="0"/>
      <dgm:spPr/>
    </dgm:pt>
    <dgm:pt modelId="{258B745C-C22D-4AE3-B868-A750B82B828A}" type="pres">
      <dgm:prSet presAssocID="{85FA960B-D9E1-4ECC-A404-7A91D34AE1D4}" presName="rootText1" presStyleLbl="node0" presStyleIdx="0" presStyleCnt="1" custLinFactX="-13848" custLinFactY="32452" custLinFactNeighborX="-100000" custLinFactNeighborY="100000">
        <dgm:presLayoutVars>
          <dgm:chPref val="3"/>
        </dgm:presLayoutVars>
      </dgm:prSet>
      <dgm:spPr/>
    </dgm:pt>
    <dgm:pt modelId="{71F4439E-96C9-4C28-A87A-F33A0A83BF1F}" type="pres">
      <dgm:prSet presAssocID="{85FA960B-D9E1-4ECC-A404-7A91D34AE1D4}" presName="rootConnector1" presStyleLbl="node1" presStyleIdx="0" presStyleCnt="0"/>
      <dgm:spPr/>
    </dgm:pt>
    <dgm:pt modelId="{29E0E023-FE03-40E8-AA7A-AB8A34CE2659}" type="pres">
      <dgm:prSet presAssocID="{85FA960B-D9E1-4ECC-A404-7A91D34AE1D4}" presName="hierChild2" presStyleCnt="0"/>
      <dgm:spPr/>
    </dgm:pt>
    <dgm:pt modelId="{CAA7ECCD-460D-4E8C-920B-8E4E4928E075}" type="pres">
      <dgm:prSet presAssocID="{484AD75B-F31E-4F8F-B5DC-68B1D80173F8}" presName="Name37" presStyleLbl="parChTrans1D2" presStyleIdx="0" presStyleCnt="2"/>
      <dgm:spPr/>
    </dgm:pt>
    <dgm:pt modelId="{C61BABB9-1798-460A-B649-519CFB77CC46}" type="pres">
      <dgm:prSet presAssocID="{3E185F09-F24B-48C5-84D6-849427725972}" presName="hierRoot2" presStyleCnt="0">
        <dgm:presLayoutVars>
          <dgm:hierBranch val="init"/>
        </dgm:presLayoutVars>
      </dgm:prSet>
      <dgm:spPr/>
    </dgm:pt>
    <dgm:pt modelId="{8B7B0A2F-2713-4934-B790-2C875E0460CA}" type="pres">
      <dgm:prSet presAssocID="{3E185F09-F24B-48C5-84D6-849427725972}" presName="rootComposite" presStyleCnt="0"/>
      <dgm:spPr/>
    </dgm:pt>
    <dgm:pt modelId="{2CBFF4B4-9CDF-4D4F-8D92-292F03DCDE66}" type="pres">
      <dgm:prSet presAssocID="{3E185F09-F24B-48C5-84D6-849427725972}" presName="rootText" presStyleLbl="node2" presStyleIdx="0" presStyleCnt="2" custLinFactNeighborX="61321" custLinFactNeighborY="-8830">
        <dgm:presLayoutVars>
          <dgm:chPref val="3"/>
        </dgm:presLayoutVars>
      </dgm:prSet>
      <dgm:spPr/>
    </dgm:pt>
    <dgm:pt modelId="{0520E403-BD71-4549-BA99-99071D590C0E}" type="pres">
      <dgm:prSet presAssocID="{3E185F09-F24B-48C5-84D6-849427725972}" presName="rootConnector" presStyleLbl="node2" presStyleIdx="0" presStyleCnt="2"/>
      <dgm:spPr/>
    </dgm:pt>
    <dgm:pt modelId="{475A4A22-B953-4129-90D2-4A15DF0EDA8A}" type="pres">
      <dgm:prSet presAssocID="{3E185F09-F24B-48C5-84D6-849427725972}" presName="hierChild4" presStyleCnt="0"/>
      <dgm:spPr/>
    </dgm:pt>
    <dgm:pt modelId="{9A942933-79DA-4CB3-8404-B4953D08F6B5}" type="pres">
      <dgm:prSet presAssocID="{3E185F09-F24B-48C5-84D6-849427725972}" presName="hierChild5" presStyleCnt="0"/>
      <dgm:spPr/>
    </dgm:pt>
    <dgm:pt modelId="{BC48572E-DDB7-4ABB-8AA8-C779303FC8A9}" type="pres">
      <dgm:prSet presAssocID="{9BD11AFE-C1BF-40EE-B93B-AE5583D134D1}" presName="Name37" presStyleLbl="parChTrans1D2" presStyleIdx="1" presStyleCnt="2"/>
      <dgm:spPr/>
    </dgm:pt>
    <dgm:pt modelId="{D1E0FAAD-5F38-40E5-AB5E-78FF35398F77}" type="pres">
      <dgm:prSet presAssocID="{7831DCE3-E095-4B24-BF3B-C56502082A23}" presName="hierRoot2" presStyleCnt="0">
        <dgm:presLayoutVars>
          <dgm:hierBranch val="init"/>
        </dgm:presLayoutVars>
      </dgm:prSet>
      <dgm:spPr/>
    </dgm:pt>
    <dgm:pt modelId="{776EDD3F-C8DC-4058-B20D-AA8F85577EC6}" type="pres">
      <dgm:prSet presAssocID="{7831DCE3-E095-4B24-BF3B-C56502082A23}" presName="rootComposite" presStyleCnt="0"/>
      <dgm:spPr/>
    </dgm:pt>
    <dgm:pt modelId="{D797B29E-6B11-4C16-BDF5-63925A6CAC1C}" type="pres">
      <dgm:prSet presAssocID="{7831DCE3-E095-4B24-BF3B-C56502082A23}" presName="rootText" presStyleLbl="node2" presStyleIdx="1" presStyleCnt="2" custLinFactNeighborX="53471" custLinFactNeighborY="-7849">
        <dgm:presLayoutVars>
          <dgm:chPref val="3"/>
        </dgm:presLayoutVars>
      </dgm:prSet>
      <dgm:spPr/>
    </dgm:pt>
    <dgm:pt modelId="{E6103739-08D8-480A-AA3B-121723DE43EA}" type="pres">
      <dgm:prSet presAssocID="{7831DCE3-E095-4B24-BF3B-C56502082A23}" presName="rootConnector" presStyleLbl="node2" presStyleIdx="1" presStyleCnt="2"/>
      <dgm:spPr/>
    </dgm:pt>
    <dgm:pt modelId="{645DB144-4ABC-47E6-9D67-4D87D6DF49B2}" type="pres">
      <dgm:prSet presAssocID="{7831DCE3-E095-4B24-BF3B-C56502082A23}" presName="hierChild4" presStyleCnt="0"/>
      <dgm:spPr/>
    </dgm:pt>
    <dgm:pt modelId="{190DF19E-875C-40CA-A686-9725F858925D}" type="pres">
      <dgm:prSet presAssocID="{7831DCE3-E095-4B24-BF3B-C56502082A23}" presName="hierChild5" presStyleCnt="0"/>
      <dgm:spPr/>
    </dgm:pt>
    <dgm:pt modelId="{BBA6534C-04D0-45B6-B8BA-CE7CD0FA2024}" type="pres">
      <dgm:prSet presAssocID="{85FA960B-D9E1-4ECC-A404-7A91D34AE1D4}" presName="hierChild3" presStyleCnt="0"/>
      <dgm:spPr/>
    </dgm:pt>
  </dgm:ptLst>
  <dgm:cxnLst>
    <dgm:cxn modelId="{95E3FD04-0D11-42D0-A8AA-3F7CEA60F24E}" srcId="{659BB824-2659-421D-9B3C-6E632C12B2F1}" destId="{85FA960B-D9E1-4ECC-A404-7A91D34AE1D4}" srcOrd="0" destOrd="0" parTransId="{336005B6-42D1-4920-AA6C-919386CB445B}" sibTransId="{7A00E8B6-3DB7-42BD-8C13-E6A0C139F13C}"/>
    <dgm:cxn modelId="{6A327842-40C7-4A45-BF87-8F0971905458}" type="presOf" srcId="{7831DCE3-E095-4B24-BF3B-C56502082A23}" destId="{D797B29E-6B11-4C16-BDF5-63925A6CAC1C}" srcOrd="0" destOrd="0" presId="urn:microsoft.com/office/officeart/2005/8/layout/orgChart1"/>
    <dgm:cxn modelId="{DAE7AD46-BC69-419A-BF59-93572A8C4928}" type="presOf" srcId="{659BB824-2659-421D-9B3C-6E632C12B2F1}" destId="{4F3AA52E-6730-4637-B1A9-532D94BFC505}" srcOrd="0" destOrd="0" presId="urn:microsoft.com/office/officeart/2005/8/layout/orgChart1"/>
    <dgm:cxn modelId="{CD2BE851-5621-4C21-9AD2-EE1DB7F8913F}" type="presOf" srcId="{85FA960B-D9E1-4ECC-A404-7A91D34AE1D4}" destId="{71F4439E-96C9-4C28-A87A-F33A0A83BF1F}" srcOrd="1" destOrd="0" presId="urn:microsoft.com/office/officeart/2005/8/layout/orgChart1"/>
    <dgm:cxn modelId="{011AF572-F4E0-4C47-B11B-0F5AF7EBEA8A}" type="presOf" srcId="{9BD11AFE-C1BF-40EE-B93B-AE5583D134D1}" destId="{BC48572E-DDB7-4ABB-8AA8-C779303FC8A9}" srcOrd="0" destOrd="0" presId="urn:microsoft.com/office/officeart/2005/8/layout/orgChart1"/>
    <dgm:cxn modelId="{B227AD87-7DDD-492C-AFC3-82EFCF781724}" type="presOf" srcId="{3E185F09-F24B-48C5-84D6-849427725972}" destId="{2CBFF4B4-9CDF-4D4F-8D92-292F03DCDE66}" srcOrd="0" destOrd="0" presId="urn:microsoft.com/office/officeart/2005/8/layout/orgChart1"/>
    <dgm:cxn modelId="{E598279D-2968-4564-BEE9-A2241A703950}" type="presOf" srcId="{484AD75B-F31E-4F8F-B5DC-68B1D80173F8}" destId="{CAA7ECCD-460D-4E8C-920B-8E4E4928E075}" srcOrd="0" destOrd="0" presId="urn:microsoft.com/office/officeart/2005/8/layout/orgChart1"/>
    <dgm:cxn modelId="{38DF73C1-5164-4289-8AFC-6CFC68B949A4}" type="presOf" srcId="{7831DCE3-E095-4B24-BF3B-C56502082A23}" destId="{E6103739-08D8-480A-AA3B-121723DE43EA}" srcOrd="1" destOrd="0" presId="urn:microsoft.com/office/officeart/2005/8/layout/orgChart1"/>
    <dgm:cxn modelId="{BFEC38C2-0D04-4A8E-A9B1-91FB5C368859}" type="presOf" srcId="{3E185F09-F24B-48C5-84D6-849427725972}" destId="{0520E403-BD71-4549-BA99-99071D590C0E}" srcOrd="1" destOrd="0" presId="urn:microsoft.com/office/officeart/2005/8/layout/orgChart1"/>
    <dgm:cxn modelId="{C2CB6DD3-C366-494B-BAC6-404C87AEA778}" srcId="{85FA960B-D9E1-4ECC-A404-7A91D34AE1D4}" destId="{3E185F09-F24B-48C5-84D6-849427725972}" srcOrd="0" destOrd="0" parTransId="{484AD75B-F31E-4F8F-B5DC-68B1D80173F8}" sibTransId="{DDF5CAAB-AF05-4249-9E0B-75265BC407F5}"/>
    <dgm:cxn modelId="{CA19E9DE-2F66-45B0-B02B-125EACD6324C}" srcId="{85FA960B-D9E1-4ECC-A404-7A91D34AE1D4}" destId="{7831DCE3-E095-4B24-BF3B-C56502082A23}" srcOrd="1" destOrd="0" parTransId="{9BD11AFE-C1BF-40EE-B93B-AE5583D134D1}" sibTransId="{1BCF684D-0C4E-46BC-A9A4-2892F5DF48B6}"/>
    <dgm:cxn modelId="{FCA502F5-750E-4162-A618-8F237C5514FB}" type="presOf" srcId="{85FA960B-D9E1-4ECC-A404-7A91D34AE1D4}" destId="{258B745C-C22D-4AE3-B868-A750B82B828A}" srcOrd="0" destOrd="0" presId="urn:microsoft.com/office/officeart/2005/8/layout/orgChart1"/>
    <dgm:cxn modelId="{914A0E00-6437-47EB-B31C-E02A4A3DEF4F}" type="presParOf" srcId="{4F3AA52E-6730-4637-B1A9-532D94BFC505}" destId="{6AAE0E16-304B-40B2-8E6D-067D86BFBA9F}" srcOrd="0" destOrd="0" presId="urn:microsoft.com/office/officeart/2005/8/layout/orgChart1"/>
    <dgm:cxn modelId="{841D8883-5C48-4095-8AA4-04F44CFC9ED9}" type="presParOf" srcId="{6AAE0E16-304B-40B2-8E6D-067D86BFBA9F}" destId="{FA45CCCC-3F7A-472F-B8A0-7D2C43773DF7}" srcOrd="0" destOrd="0" presId="urn:microsoft.com/office/officeart/2005/8/layout/orgChart1"/>
    <dgm:cxn modelId="{AF6864B5-B2D9-49B5-B890-DD273E7F38EF}" type="presParOf" srcId="{FA45CCCC-3F7A-472F-B8A0-7D2C43773DF7}" destId="{258B745C-C22D-4AE3-B868-A750B82B828A}" srcOrd="0" destOrd="0" presId="urn:microsoft.com/office/officeart/2005/8/layout/orgChart1"/>
    <dgm:cxn modelId="{A0C9C8BB-4A2C-4057-B5FF-F812A574D130}" type="presParOf" srcId="{FA45CCCC-3F7A-472F-B8A0-7D2C43773DF7}" destId="{71F4439E-96C9-4C28-A87A-F33A0A83BF1F}" srcOrd="1" destOrd="0" presId="urn:microsoft.com/office/officeart/2005/8/layout/orgChart1"/>
    <dgm:cxn modelId="{C39D2B2E-D4E3-4DF1-AFB5-9F67E7DD090A}" type="presParOf" srcId="{6AAE0E16-304B-40B2-8E6D-067D86BFBA9F}" destId="{29E0E023-FE03-40E8-AA7A-AB8A34CE2659}" srcOrd="1" destOrd="0" presId="urn:microsoft.com/office/officeart/2005/8/layout/orgChart1"/>
    <dgm:cxn modelId="{06F68BFC-C791-4915-B885-060E920A599A}" type="presParOf" srcId="{29E0E023-FE03-40E8-AA7A-AB8A34CE2659}" destId="{CAA7ECCD-460D-4E8C-920B-8E4E4928E075}" srcOrd="0" destOrd="0" presId="urn:microsoft.com/office/officeart/2005/8/layout/orgChart1"/>
    <dgm:cxn modelId="{9D7432F0-9274-46AA-8DDF-A10BB5755714}" type="presParOf" srcId="{29E0E023-FE03-40E8-AA7A-AB8A34CE2659}" destId="{C61BABB9-1798-460A-B649-519CFB77CC46}" srcOrd="1" destOrd="0" presId="urn:microsoft.com/office/officeart/2005/8/layout/orgChart1"/>
    <dgm:cxn modelId="{17CF4D65-DA84-4175-8F07-BEAE9F02846E}" type="presParOf" srcId="{C61BABB9-1798-460A-B649-519CFB77CC46}" destId="{8B7B0A2F-2713-4934-B790-2C875E0460CA}" srcOrd="0" destOrd="0" presId="urn:microsoft.com/office/officeart/2005/8/layout/orgChart1"/>
    <dgm:cxn modelId="{36D11C71-5F45-4539-A3FA-3F22C6F65C26}" type="presParOf" srcId="{8B7B0A2F-2713-4934-B790-2C875E0460CA}" destId="{2CBFF4B4-9CDF-4D4F-8D92-292F03DCDE66}" srcOrd="0" destOrd="0" presId="urn:microsoft.com/office/officeart/2005/8/layout/orgChart1"/>
    <dgm:cxn modelId="{20A5E697-467B-4642-B1B0-7C216B187B5C}" type="presParOf" srcId="{8B7B0A2F-2713-4934-B790-2C875E0460CA}" destId="{0520E403-BD71-4549-BA99-99071D590C0E}" srcOrd="1" destOrd="0" presId="urn:microsoft.com/office/officeart/2005/8/layout/orgChart1"/>
    <dgm:cxn modelId="{5153CB5D-A7D8-4117-A6EF-F004ACF6D1A0}" type="presParOf" srcId="{C61BABB9-1798-460A-B649-519CFB77CC46}" destId="{475A4A22-B953-4129-90D2-4A15DF0EDA8A}" srcOrd="1" destOrd="0" presId="urn:microsoft.com/office/officeart/2005/8/layout/orgChart1"/>
    <dgm:cxn modelId="{E581CF0A-6256-4F37-B991-7E63111360B7}" type="presParOf" srcId="{C61BABB9-1798-460A-B649-519CFB77CC46}" destId="{9A942933-79DA-4CB3-8404-B4953D08F6B5}" srcOrd="2" destOrd="0" presId="urn:microsoft.com/office/officeart/2005/8/layout/orgChart1"/>
    <dgm:cxn modelId="{EE298468-A9E8-4676-B7EA-23DA2AFAFF9F}" type="presParOf" srcId="{29E0E023-FE03-40E8-AA7A-AB8A34CE2659}" destId="{BC48572E-DDB7-4ABB-8AA8-C779303FC8A9}" srcOrd="2" destOrd="0" presId="urn:microsoft.com/office/officeart/2005/8/layout/orgChart1"/>
    <dgm:cxn modelId="{2680DC91-2F75-4475-BCFD-E5CDDF8AEBB8}" type="presParOf" srcId="{29E0E023-FE03-40E8-AA7A-AB8A34CE2659}" destId="{D1E0FAAD-5F38-40E5-AB5E-78FF35398F77}" srcOrd="3" destOrd="0" presId="urn:microsoft.com/office/officeart/2005/8/layout/orgChart1"/>
    <dgm:cxn modelId="{78AB1E8E-8C6D-461A-97B8-CEEA084A5A9A}" type="presParOf" srcId="{D1E0FAAD-5F38-40E5-AB5E-78FF35398F77}" destId="{776EDD3F-C8DC-4058-B20D-AA8F85577EC6}" srcOrd="0" destOrd="0" presId="urn:microsoft.com/office/officeart/2005/8/layout/orgChart1"/>
    <dgm:cxn modelId="{F32D0B4D-58AB-4B89-932D-7A843D754CF4}" type="presParOf" srcId="{776EDD3F-C8DC-4058-B20D-AA8F85577EC6}" destId="{D797B29E-6B11-4C16-BDF5-63925A6CAC1C}" srcOrd="0" destOrd="0" presId="urn:microsoft.com/office/officeart/2005/8/layout/orgChart1"/>
    <dgm:cxn modelId="{9E1FAEBA-68C8-48C2-9342-CB6D91759409}" type="presParOf" srcId="{776EDD3F-C8DC-4058-B20D-AA8F85577EC6}" destId="{E6103739-08D8-480A-AA3B-121723DE43EA}" srcOrd="1" destOrd="0" presId="urn:microsoft.com/office/officeart/2005/8/layout/orgChart1"/>
    <dgm:cxn modelId="{9096272C-EC3E-40A5-B792-9E3B98527983}" type="presParOf" srcId="{D1E0FAAD-5F38-40E5-AB5E-78FF35398F77}" destId="{645DB144-4ABC-47E6-9D67-4D87D6DF49B2}" srcOrd="1" destOrd="0" presId="urn:microsoft.com/office/officeart/2005/8/layout/orgChart1"/>
    <dgm:cxn modelId="{70BA3F7D-AC11-4A99-9C63-62571334DAD2}" type="presParOf" srcId="{D1E0FAAD-5F38-40E5-AB5E-78FF35398F77}" destId="{190DF19E-875C-40CA-A686-9725F858925D}" srcOrd="2" destOrd="0" presId="urn:microsoft.com/office/officeart/2005/8/layout/orgChart1"/>
    <dgm:cxn modelId="{1FC8071E-91A6-4B5A-9748-AD897448037C}" type="presParOf" srcId="{6AAE0E16-304B-40B2-8E6D-067D86BFBA9F}" destId="{BBA6534C-04D0-45B6-B8BA-CE7CD0FA202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8572E-DDB7-4ABB-8AA8-C779303FC8A9}">
      <dsp:nvSpPr>
        <dsp:cNvPr id="0" name=""/>
        <dsp:cNvSpPr/>
      </dsp:nvSpPr>
      <dsp:spPr>
        <a:xfrm>
          <a:off x="1583794" y="2084833"/>
          <a:ext cx="7077512" cy="1526928"/>
        </a:xfrm>
        <a:custGeom>
          <a:avLst/>
          <a:gdLst/>
          <a:ahLst/>
          <a:cxnLst/>
          <a:rect l="0" t="0" r="0" b="0"/>
          <a:pathLst>
            <a:path>
              <a:moveTo>
                <a:pt x="0" y="1526928"/>
              </a:moveTo>
              <a:lnTo>
                <a:pt x="707751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7ECCD-460D-4E8C-920B-8E4E4928E075}">
      <dsp:nvSpPr>
        <dsp:cNvPr id="0" name=""/>
        <dsp:cNvSpPr/>
      </dsp:nvSpPr>
      <dsp:spPr>
        <a:xfrm>
          <a:off x="1583794" y="2069595"/>
          <a:ext cx="3562351" cy="1542166"/>
        </a:xfrm>
        <a:custGeom>
          <a:avLst/>
          <a:gdLst/>
          <a:ahLst/>
          <a:cxnLst/>
          <a:rect l="0" t="0" r="0" b="0"/>
          <a:pathLst>
            <a:path>
              <a:moveTo>
                <a:pt x="0" y="1542166"/>
              </a:moveTo>
              <a:lnTo>
                <a:pt x="356235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8B745C-C22D-4AE3-B868-A750B82B828A}">
      <dsp:nvSpPr>
        <dsp:cNvPr id="0" name=""/>
        <dsp:cNvSpPr/>
      </dsp:nvSpPr>
      <dsp:spPr>
        <a:xfrm>
          <a:off x="30475" y="2058442"/>
          <a:ext cx="3106638" cy="1553319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500" kern="1200" dirty="0"/>
            <a:t>Andelen äldre ökar</a:t>
          </a:r>
        </a:p>
      </dsp:txBody>
      <dsp:txXfrm>
        <a:off x="30475" y="2058442"/>
        <a:ext cx="3106638" cy="1553319"/>
      </dsp:txXfrm>
    </dsp:sp>
    <dsp:sp modelId="{2CBFF4B4-9CDF-4D4F-8D92-292F03DCDE66}">
      <dsp:nvSpPr>
        <dsp:cNvPr id="0" name=""/>
        <dsp:cNvSpPr/>
      </dsp:nvSpPr>
      <dsp:spPr>
        <a:xfrm>
          <a:off x="3592826" y="2069595"/>
          <a:ext cx="3106638" cy="1553319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500" kern="1200" dirty="0"/>
            <a:t>Andelen yrkesverksamma minskar</a:t>
          </a:r>
        </a:p>
      </dsp:txBody>
      <dsp:txXfrm>
        <a:off x="3592826" y="2069595"/>
        <a:ext cx="3106638" cy="1553319"/>
      </dsp:txXfrm>
    </dsp:sp>
    <dsp:sp modelId="{D797B29E-6B11-4C16-BDF5-63925A6CAC1C}">
      <dsp:nvSpPr>
        <dsp:cNvPr id="0" name=""/>
        <dsp:cNvSpPr/>
      </dsp:nvSpPr>
      <dsp:spPr>
        <a:xfrm>
          <a:off x="7107987" y="2084833"/>
          <a:ext cx="3106638" cy="1553319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500" kern="1200" dirty="0"/>
            <a:t>Minskade offentliga resurser</a:t>
          </a:r>
        </a:p>
      </dsp:txBody>
      <dsp:txXfrm>
        <a:off x="7107987" y="2084833"/>
        <a:ext cx="3106638" cy="1553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B44F3-9353-44B3-9E7B-07D0DAEE6F0F}" type="datetimeFigureOut">
              <a:rPr lang="sv-SE" smtClean="0"/>
              <a:t>2020-05-29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496FF-A237-4D93-844E-A369012663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036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143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043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28" name="Platshållare för text">
            <a:extLst>
              <a:ext uri="{FF2B5EF4-FFF2-40B4-BE49-F238E27FC236}">
                <a16:creationId xmlns:a16="http://schemas.microsoft.com/office/drawing/2014/main" id="{F342BA66-15DE-4F55-ABF2-D3098D55B9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9871" y="2017713"/>
            <a:ext cx="6895028" cy="12085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825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420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2" grpId="0"/>
    </p:bld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4918733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49187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458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utan animati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4918733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49187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870221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186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E39B6676-4A03-4B6A-A2E6-40C2D3BA40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292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3" name="Platshållare för innehåll 1">
            <a:extLst>
              <a:ext uri="{FF2B5EF4-FFF2-40B4-BE49-F238E27FC236}">
                <a16:creationId xmlns:a16="http://schemas.microsoft.com/office/drawing/2014/main" id="{0A32683C-C6C8-4A96-BCC8-1329E7843381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281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31460DD3-1D81-4A71-9465-42220FE23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292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4" name="Platshållare för innehåll 1">
            <a:extLst>
              <a:ext uri="{FF2B5EF4-FFF2-40B4-BE49-F238E27FC236}">
                <a16:creationId xmlns:a16="http://schemas.microsoft.com/office/drawing/2014/main" id="{0AF26864-3F00-4225-8B25-645BF4001A7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1519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2C365FF7-8F75-4109-9522-71D86BCE910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2017713"/>
            <a:ext cx="5922962" cy="3517900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30714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631DEDE2-FE3A-4CCA-8128-4B67FAF9D46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60388" y="2017713"/>
            <a:ext cx="5922962" cy="3517900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2961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28" name="Platshållare för text">
            <a:extLst>
              <a:ext uri="{FF2B5EF4-FFF2-40B4-BE49-F238E27FC236}">
                <a16:creationId xmlns:a16="http://schemas.microsoft.com/office/drawing/2014/main" id="{F342BA66-15DE-4F55-ABF2-D3098D55B9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9871" y="2017713"/>
            <a:ext cx="6895028" cy="12085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91060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E589F0D4-5956-46C5-800C-4B99D01A637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2017713"/>
            <a:ext cx="5395912" cy="43402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28273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E589F0D4-5956-46C5-800C-4B99D01A637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2017713"/>
            <a:ext cx="5395912" cy="43402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798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 3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223608119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086908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83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498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7423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/>
    </p:bldLst>
  </p:timing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8530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2" grpId="0"/>
    </p:bldLst>
  </p:timing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4918733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49187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399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utan animati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4918733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49187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119427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1693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E39B6676-4A03-4B6A-A2E6-40C2D3BA40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292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3" name="Platshållare för innehåll 1">
            <a:extLst>
              <a:ext uri="{FF2B5EF4-FFF2-40B4-BE49-F238E27FC236}">
                <a16:creationId xmlns:a16="http://schemas.microsoft.com/office/drawing/2014/main" id="{0A32683C-C6C8-4A96-BCC8-1329E7843381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993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31460DD3-1D81-4A71-9465-42220FE23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292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4" name="Platshållare för innehåll 1">
            <a:extLst>
              <a:ext uri="{FF2B5EF4-FFF2-40B4-BE49-F238E27FC236}">
                <a16:creationId xmlns:a16="http://schemas.microsoft.com/office/drawing/2014/main" id="{0AF26864-3F00-4225-8B25-645BF4001A7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2866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 3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133173939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2C365FF7-8F75-4109-9522-71D86BCE910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2017713"/>
            <a:ext cx="5922962" cy="3517900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0551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631DEDE2-FE3A-4CCA-8128-4B67FAF9D46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60388" y="2017713"/>
            <a:ext cx="5922962" cy="3517900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73403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28" name="Platshållare för text">
            <a:extLst>
              <a:ext uri="{FF2B5EF4-FFF2-40B4-BE49-F238E27FC236}">
                <a16:creationId xmlns:a16="http://schemas.microsoft.com/office/drawing/2014/main" id="{F342BA66-15DE-4F55-ABF2-D3098D55B9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9871" y="2017713"/>
            <a:ext cx="6895028" cy="12085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9388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E589F0D4-5956-46C5-800C-4B99D01A637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2017713"/>
            <a:ext cx="5395912" cy="43402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71544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 3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91203666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76696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09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C152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112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/>
    </p:bld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126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2" grpId="0"/>
    </p:bldLst>
  </p:timing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4918733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49187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639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925162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utan animati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4918733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49187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9311031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2551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E39B6676-4A03-4B6A-A2E6-40C2D3BA40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292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3" name="Platshållare för innehåll 1">
            <a:extLst>
              <a:ext uri="{FF2B5EF4-FFF2-40B4-BE49-F238E27FC236}">
                <a16:creationId xmlns:a16="http://schemas.microsoft.com/office/drawing/2014/main" id="{0A32683C-C6C8-4A96-BCC8-1329E7843381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4405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31460DD3-1D81-4A71-9465-42220FE23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292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4" name="Platshållare för innehåll 1">
            <a:extLst>
              <a:ext uri="{FF2B5EF4-FFF2-40B4-BE49-F238E27FC236}">
                <a16:creationId xmlns:a16="http://schemas.microsoft.com/office/drawing/2014/main" id="{0AF26864-3F00-4225-8B25-645BF4001A7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6331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2C365FF7-8F75-4109-9522-71D86BCE910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2017713"/>
            <a:ext cx="5922962" cy="3517900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6333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631DEDE2-FE3A-4CCA-8128-4B67FAF9D46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60388" y="2017713"/>
            <a:ext cx="5922962" cy="3517900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2847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28" name="Platshållare för text">
            <a:extLst>
              <a:ext uri="{FF2B5EF4-FFF2-40B4-BE49-F238E27FC236}">
                <a16:creationId xmlns:a16="http://schemas.microsoft.com/office/drawing/2014/main" id="{F342BA66-15DE-4F55-ABF2-D3098D55B9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9871" y="2017713"/>
            <a:ext cx="6895028" cy="12085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51293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E589F0D4-5956-46C5-800C-4B99D01A637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2017713"/>
            <a:ext cx="5395912" cy="43402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24151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 3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654951308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8206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3A8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31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84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–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">
            <a:extLst>
              <a:ext uri="{FF2B5EF4-FFF2-40B4-BE49-F238E27FC236}">
                <a16:creationId xmlns:a16="http://schemas.microsoft.com/office/drawing/2014/main" id="{1DE4A82C-57E4-4A47-BA62-0B99EF7A1A6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4525590"/>
          </a:xfrm>
        </p:spPr>
        <p:txBody>
          <a:bodyPr/>
          <a:lstStyle>
            <a:lvl1pPr algn="ctr">
              <a:defRPr/>
            </a:lvl1pPr>
          </a:lstStyle>
          <a:p>
            <a:endParaRPr lang="sv-SE" dirty="0"/>
          </a:p>
        </p:txBody>
      </p:sp>
      <p:sp>
        <p:nvSpPr>
          <p:cNvPr id="18" name="Platshållare för text 3">
            <a:extLst>
              <a:ext uri="{FF2B5EF4-FFF2-40B4-BE49-F238E27FC236}">
                <a16:creationId xmlns:a16="http://schemas.microsoft.com/office/drawing/2014/main" id="{A7BCA99B-8126-4CCA-897D-F9A06E6AA1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28858" y="6134208"/>
            <a:ext cx="3107518" cy="273264"/>
          </a:xfr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plats, datum här</a:t>
            </a:r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3E924DD4-D7AD-41A8-81A1-B6A5163E205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528858" y="5863324"/>
            <a:ext cx="3107518" cy="273264"/>
          </a:xfrm>
        </p:spPr>
        <p:txBody>
          <a:bodyPr/>
          <a:lstStyle>
            <a:lvl1pPr algn="r"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4" name="Platshållare för text 1">
            <a:extLst>
              <a:ext uri="{FF2B5EF4-FFF2-40B4-BE49-F238E27FC236}">
                <a16:creationId xmlns:a16="http://schemas.microsoft.com/office/drawing/2014/main" id="{BBA3C844-6202-4374-AE7C-46D03C9A88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5624" y="5848539"/>
            <a:ext cx="7973234" cy="561314"/>
          </a:xfrm>
        </p:spPr>
        <p:txBody>
          <a:bodyPr anchor="b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Klicka för att lägga till eventuell underrubrik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BE989CF-B1E5-477E-936C-C9D2A2FB5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5624" y="4525590"/>
            <a:ext cx="11080752" cy="1320567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Skriv PRESENTATIONENS NAMN här (max två rader)</a:t>
            </a:r>
          </a:p>
        </p:txBody>
      </p:sp>
    </p:spTree>
    <p:extLst>
      <p:ext uri="{BB962C8B-B14F-4D97-AF65-F5344CB8AC3E}">
        <p14:creationId xmlns:p14="http://schemas.microsoft.com/office/powerpoint/2010/main" val="328185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–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text 3">
            <a:extLst>
              <a:ext uri="{FF2B5EF4-FFF2-40B4-BE49-F238E27FC236}">
                <a16:creationId xmlns:a16="http://schemas.microsoft.com/office/drawing/2014/main" id="{A7BCA99B-8126-4CCA-897D-F9A06E6AA1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28858" y="6134208"/>
            <a:ext cx="3107518" cy="273264"/>
          </a:xfrm>
        </p:spPr>
        <p:txBody>
          <a:bodyPr/>
          <a:lstStyle>
            <a:lvl1pPr algn="r"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sv-SE" dirty="0"/>
              <a:t>Skriv plats, datum här</a:t>
            </a:r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3E924DD4-D7AD-41A8-81A1-B6A5163E205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528858" y="5863324"/>
            <a:ext cx="3107518" cy="273264"/>
          </a:xfrm>
        </p:spPr>
        <p:txBody>
          <a:bodyPr/>
          <a:lstStyle>
            <a:lvl1pPr algn="r">
              <a:defRPr sz="1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4" name="Platshållare för text 1">
            <a:extLst>
              <a:ext uri="{FF2B5EF4-FFF2-40B4-BE49-F238E27FC236}">
                <a16:creationId xmlns:a16="http://schemas.microsoft.com/office/drawing/2014/main" id="{BBA3C844-6202-4374-AE7C-46D03C9A88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5623" y="1880634"/>
            <a:ext cx="9606429" cy="561314"/>
          </a:xfrm>
        </p:spPr>
        <p:txBody>
          <a:bodyPr anchor="b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Klicka för att lägga till eventuell underrubrik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BE989CF-B1E5-477E-936C-C9D2A2FB5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5624" y="557685"/>
            <a:ext cx="9606429" cy="1320567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Skriv PRESENTATIONENS NAMN här (max två rader)</a:t>
            </a:r>
          </a:p>
        </p:txBody>
      </p:sp>
    </p:spTree>
    <p:extLst>
      <p:ext uri="{BB962C8B-B14F-4D97-AF65-F5344CB8AC3E}">
        <p14:creationId xmlns:p14="http://schemas.microsoft.com/office/powerpoint/2010/main" val="224674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D2A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8655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2A4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0240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2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4918733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49187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8052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utan animati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4918733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49187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565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D2A400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535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3A8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0551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2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rgbClr val="D2A400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E39B6676-4A03-4B6A-A2E6-40C2D3BA40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292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3" name="Platshållare för innehåll 1">
            <a:extLst>
              <a:ext uri="{FF2B5EF4-FFF2-40B4-BE49-F238E27FC236}">
                <a16:creationId xmlns:a16="http://schemas.microsoft.com/office/drawing/2014/main" id="{0A32683C-C6C8-4A96-BCC8-1329E7843381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24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D2A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31460DD3-1D81-4A71-9465-42220FE23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292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4" name="Platshållare för innehåll 1">
            <a:extLst>
              <a:ext uri="{FF2B5EF4-FFF2-40B4-BE49-F238E27FC236}">
                <a16:creationId xmlns:a16="http://schemas.microsoft.com/office/drawing/2014/main" id="{0AF26864-3F00-4225-8B25-645BF4001A7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880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D2A400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2C365FF7-8F75-4109-9522-71D86BCE910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2017713"/>
            <a:ext cx="5922962" cy="3517900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9824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D2A400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631DEDE2-FE3A-4CCA-8128-4B67FAF9D46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60388" y="2017713"/>
            <a:ext cx="5922962" cy="3517900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7033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28" name="Platshållare för text">
            <a:extLst>
              <a:ext uri="{FF2B5EF4-FFF2-40B4-BE49-F238E27FC236}">
                <a16:creationId xmlns:a16="http://schemas.microsoft.com/office/drawing/2014/main" id="{F342BA66-15DE-4F55-ABF2-D3098D55B9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9871" y="2017713"/>
            <a:ext cx="6895028" cy="12085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878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E589F0D4-5956-46C5-800C-4B99D01A637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2017713"/>
            <a:ext cx="5395912" cy="43402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47350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 3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29457953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27767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2A4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73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509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4918733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49187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982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060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2" grpId="0"/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4918733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49187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867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utan animati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4918733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49187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79464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5396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E39B6676-4A03-4B6A-A2E6-40C2D3BA40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292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3" name="Platshållare för innehåll 1">
            <a:extLst>
              <a:ext uri="{FF2B5EF4-FFF2-40B4-BE49-F238E27FC236}">
                <a16:creationId xmlns:a16="http://schemas.microsoft.com/office/drawing/2014/main" id="{0A32683C-C6C8-4A96-BCC8-1329E7843381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092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31460DD3-1D81-4A71-9465-42220FE23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292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4" name="Platshållare för innehåll 1">
            <a:extLst>
              <a:ext uri="{FF2B5EF4-FFF2-40B4-BE49-F238E27FC236}">
                <a16:creationId xmlns:a16="http://schemas.microsoft.com/office/drawing/2014/main" id="{0AF26864-3F00-4225-8B25-645BF4001A7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587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2C365FF7-8F75-4109-9522-71D86BCE910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2017713"/>
            <a:ext cx="5922962" cy="3517900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21640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631DEDE2-FE3A-4CCA-8128-4B67FAF9D46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60388" y="2017713"/>
            <a:ext cx="5922962" cy="3517900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72873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28" name="Platshållare för text">
            <a:extLst>
              <a:ext uri="{FF2B5EF4-FFF2-40B4-BE49-F238E27FC236}">
                <a16:creationId xmlns:a16="http://schemas.microsoft.com/office/drawing/2014/main" id="{F342BA66-15DE-4F55-ABF2-D3098D55B9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9871" y="2017713"/>
            <a:ext cx="6895028" cy="12085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2664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E589F0D4-5956-46C5-800C-4B99D01A637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2017713"/>
            <a:ext cx="5395912" cy="43402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95683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utan animati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4918733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49187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50944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 3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12067951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81689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87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6F6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9632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/>
    </p:bld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F6F6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089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2" grpId="0"/>
    </p:bld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4918733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49187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792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utan animati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4918733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49187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290300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6F6F6F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438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rgbClr val="6F6F6F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E39B6676-4A03-4B6A-A2E6-40C2D3BA40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292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3" name="Platshållare för innehåll 1">
            <a:extLst>
              <a:ext uri="{FF2B5EF4-FFF2-40B4-BE49-F238E27FC236}">
                <a16:creationId xmlns:a16="http://schemas.microsoft.com/office/drawing/2014/main" id="{0A32683C-C6C8-4A96-BCC8-1329E7843381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1706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6F6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31460DD3-1D81-4A71-9465-42220FE23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292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4" name="Platshållare för innehåll 1">
            <a:extLst>
              <a:ext uri="{FF2B5EF4-FFF2-40B4-BE49-F238E27FC236}">
                <a16:creationId xmlns:a16="http://schemas.microsoft.com/office/drawing/2014/main" id="{0AF26864-3F00-4225-8B25-645BF4001A7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048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143A84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116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6F6F6F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2C365FF7-8F75-4109-9522-71D86BCE910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2017713"/>
            <a:ext cx="5922962" cy="3517900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0131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6F6F6F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631DEDE2-FE3A-4CCA-8128-4B67FAF9D46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60388" y="2017713"/>
            <a:ext cx="5922962" cy="3517900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9093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28" name="Platshållare för text">
            <a:extLst>
              <a:ext uri="{FF2B5EF4-FFF2-40B4-BE49-F238E27FC236}">
                <a16:creationId xmlns:a16="http://schemas.microsoft.com/office/drawing/2014/main" id="{F342BA66-15DE-4F55-ABF2-D3098D55B9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9871" y="2017713"/>
            <a:ext cx="6895028" cy="12085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31231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E589F0D4-5956-46C5-800C-4B99D01A637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2017713"/>
            <a:ext cx="5395912" cy="43402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2569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 3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131204152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53539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F6F6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79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1432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171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/>
    </p:bld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325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155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2" grpId="0"/>
    </p:bld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4918733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49187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516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rgbClr val="143A84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E39B6676-4A03-4B6A-A2E6-40C2D3BA40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292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3" name="Platshållare för innehåll 1">
            <a:extLst>
              <a:ext uri="{FF2B5EF4-FFF2-40B4-BE49-F238E27FC236}">
                <a16:creationId xmlns:a16="http://schemas.microsoft.com/office/drawing/2014/main" id="{0A32683C-C6C8-4A96-BCC8-1329E7843381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663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utan animati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4918733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49187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4088512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438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E39B6676-4A03-4B6A-A2E6-40C2D3BA40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292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3" name="Platshållare för innehåll 1">
            <a:extLst>
              <a:ext uri="{FF2B5EF4-FFF2-40B4-BE49-F238E27FC236}">
                <a16:creationId xmlns:a16="http://schemas.microsoft.com/office/drawing/2014/main" id="{0A32683C-C6C8-4A96-BCC8-1329E7843381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75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31460DD3-1D81-4A71-9465-42220FE23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292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4" name="Platshållare för innehåll 1">
            <a:extLst>
              <a:ext uri="{FF2B5EF4-FFF2-40B4-BE49-F238E27FC236}">
                <a16:creationId xmlns:a16="http://schemas.microsoft.com/office/drawing/2014/main" id="{0AF26864-3F00-4225-8B25-645BF4001A7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5744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2C365FF7-8F75-4109-9522-71D86BCE910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2017713"/>
            <a:ext cx="5922962" cy="3517900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92521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631DEDE2-FE3A-4CCA-8128-4B67FAF9D46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60388" y="2017713"/>
            <a:ext cx="5922962" cy="3517900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95105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28" name="Platshållare för text">
            <a:extLst>
              <a:ext uri="{FF2B5EF4-FFF2-40B4-BE49-F238E27FC236}">
                <a16:creationId xmlns:a16="http://schemas.microsoft.com/office/drawing/2014/main" id="{F342BA66-15DE-4F55-ABF2-D3098D55B9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9871" y="2017713"/>
            <a:ext cx="6895028" cy="12085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69897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E589F0D4-5956-46C5-800C-4B99D01A637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2017713"/>
            <a:ext cx="5395912" cy="43402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1720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 3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117456634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3834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143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31460DD3-1D81-4A71-9465-42220FE23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292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4" name="Platshållare för innehåll 1">
            <a:extLst>
              <a:ext uri="{FF2B5EF4-FFF2-40B4-BE49-F238E27FC236}">
                <a16:creationId xmlns:a16="http://schemas.microsoft.com/office/drawing/2014/main" id="{0AF26864-3F00-4225-8B25-645BF4001A7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525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325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71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216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426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/>
    </p:bld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306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2" grpId="0"/>
    </p:bld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4918733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49187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532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utan animati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4918733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49187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9640207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341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E39B6676-4A03-4B6A-A2E6-40C2D3BA40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292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3" name="Platshållare för innehåll 1">
            <a:extLst>
              <a:ext uri="{FF2B5EF4-FFF2-40B4-BE49-F238E27FC236}">
                <a16:creationId xmlns:a16="http://schemas.microsoft.com/office/drawing/2014/main" id="{0A32683C-C6C8-4A96-BCC8-1329E7843381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540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31460DD3-1D81-4A71-9465-42220FE23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292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4" name="Platshållare för innehåll 1">
            <a:extLst>
              <a:ext uri="{FF2B5EF4-FFF2-40B4-BE49-F238E27FC236}">
                <a16:creationId xmlns:a16="http://schemas.microsoft.com/office/drawing/2014/main" id="{0AF26864-3F00-4225-8B25-645BF4001A7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094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2C365FF7-8F75-4109-9522-71D86BCE910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2017713"/>
            <a:ext cx="5922962" cy="3517900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98494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631DEDE2-FE3A-4CCA-8128-4B67FAF9D46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60388" y="2017713"/>
            <a:ext cx="5922962" cy="3517900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20746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143A84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2C365FF7-8F75-4109-9522-71D86BCE910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2017713"/>
            <a:ext cx="5922962" cy="3517900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64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28" name="Platshållare för text">
            <a:extLst>
              <a:ext uri="{FF2B5EF4-FFF2-40B4-BE49-F238E27FC236}">
                <a16:creationId xmlns:a16="http://schemas.microsoft.com/office/drawing/2014/main" id="{F342BA66-15DE-4F55-ABF2-D3098D55B9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9871" y="2017713"/>
            <a:ext cx="6895028" cy="12085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2155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E589F0D4-5956-46C5-800C-4B99D01A637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2017713"/>
            <a:ext cx="5395912" cy="43402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95072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 3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321817419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27520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82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5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380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/>
    </p:bld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463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2" grpId="0"/>
    </p:bld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4918733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49187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4377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utan animati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4918733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49187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410121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DBFCB458-5C84-4C3A-9A29-6B730DC0E2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5" y="1439863"/>
            <a:ext cx="4891088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1" name="Platshållare för innehåll 1">
            <a:extLst>
              <a:ext uri="{FF2B5EF4-FFF2-40B4-BE49-F238E27FC236}">
                <a16:creationId xmlns:a16="http://schemas.microsoft.com/office/drawing/2014/main" id="{6D700FA1-1916-4E4A-A8F1-95D83F37D2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385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143A84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631DEDE2-FE3A-4CCA-8128-4B67FAF9D46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60388" y="2017713"/>
            <a:ext cx="5922962" cy="3517900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05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E39B6676-4A03-4B6A-A2E6-40C2D3BA40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292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3" name="Platshållare för innehåll 1">
            <a:extLst>
              <a:ext uri="{FF2B5EF4-FFF2-40B4-BE49-F238E27FC236}">
                <a16:creationId xmlns:a16="http://schemas.microsoft.com/office/drawing/2014/main" id="{0A32683C-C6C8-4A96-BCC8-1329E7843381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662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31460DD3-1D81-4A71-9465-42220FE23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292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14" name="Platshållare för innehåll 1">
            <a:extLst>
              <a:ext uri="{FF2B5EF4-FFF2-40B4-BE49-F238E27FC236}">
                <a16:creationId xmlns:a16="http://schemas.microsoft.com/office/drawing/2014/main" id="{0AF26864-3F00-4225-8B25-645BF4001A7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1020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2C365FF7-8F75-4109-9522-71D86BCE910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2017713"/>
            <a:ext cx="5922962" cy="3517900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41800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631DEDE2-FE3A-4CCA-8128-4B67FAF9D46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60388" y="2017713"/>
            <a:ext cx="5922962" cy="3517900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05872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28" name="Platshållare för text">
            <a:extLst>
              <a:ext uri="{FF2B5EF4-FFF2-40B4-BE49-F238E27FC236}">
                <a16:creationId xmlns:a16="http://schemas.microsoft.com/office/drawing/2014/main" id="{F342BA66-15DE-4F55-ABF2-D3098D55B9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9871" y="2017713"/>
            <a:ext cx="6895028" cy="12085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23271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">
            <a:extLst>
              <a:ext uri="{FF2B5EF4-FFF2-40B4-BE49-F238E27FC236}">
                <a16:creationId xmlns:a16="http://schemas.microsoft.com/office/drawing/2014/main" id="{E589F0D4-5956-46C5-800C-4B99D01A637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0388" y="2017713"/>
            <a:ext cx="5395912" cy="4340225"/>
          </a:xfrm>
        </p:spPr>
        <p:txBody>
          <a:bodyPr/>
          <a:lstStyle/>
          <a:p>
            <a:pPr lvl="0"/>
            <a:r>
              <a:rPr lang="sv-SE" dirty="0"/>
              <a:t>Skriv text här eller klicka på ikonerna för att infoga tabell, diagram, bild, video eller ikon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59761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 3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286250176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547483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74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9B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325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4.xml"/><Relationship Id="rId13" Type="http://schemas.openxmlformats.org/officeDocument/2006/relationships/slideLayout" Target="../slideLayouts/slideLayout139.xml"/><Relationship Id="rId3" Type="http://schemas.openxmlformats.org/officeDocument/2006/relationships/slideLayout" Target="../slideLayouts/slideLayout129.xml"/><Relationship Id="rId7" Type="http://schemas.openxmlformats.org/officeDocument/2006/relationships/slideLayout" Target="../slideLayouts/slideLayout133.xml"/><Relationship Id="rId12" Type="http://schemas.openxmlformats.org/officeDocument/2006/relationships/slideLayout" Target="../slideLayouts/slideLayout138.xml"/><Relationship Id="rId2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27.xml"/><Relationship Id="rId6" Type="http://schemas.openxmlformats.org/officeDocument/2006/relationships/slideLayout" Target="../slideLayouts/slideLayout132.xml"/><Relationship Id="rId11" Type="http://schemas.openxmlformats.org/officeDocument/2006/relationships/slideLayout" Target="../slideLayouts/slideLayout137.xml"/><Relationship Id="rId5" Type="http://schemas.openxmlformats.org/officeDocument/2006/relationships/slideLayout" Target="../slideLayouts/slideLayout131.xml"/><Relationship Id="rId15" Type="http://schemas.openxmlformats.org/officeDocument/2006/relationships/theme" Target="../theme/theme10.xml"/><Relationship Id="rId10" Type="http://schemas.openxmlformats.org/officeDocument/2006/relationships/slideLayout" Target="../slideLayouts/slideLayout136.xml"/><Relationship Id="rId4" Type="http://schemas.openxmlformats.org/officeDocument/2006/relationships/slideLayout" Target="../slideLayouts/slideLayout130.xml"/><Relationship Id="rId9" Type="http://schemas.openxmlformats.org/officeDocument/2006/relationships/slideLayout" Target="../slideLayouts/slideLayout135.xml"/><Relationship Id="rId14" Type="http://schemas.openxmlformats.org/officeDocument/2006/relationships/slideLayout" Target="../slideLayouts/slideLayout14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2" Type="http://schemas.openxmlformats.org/officeDocument/2006/relationships/slideLayout" Target="../slideLayouts/slideLayout142.xml"/><Relationship Id="rId1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7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slideLayout" Target="../slideLayouts/slideLayout9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slideLayout" Target="../slideLayouts/slideLayout111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slideLayout" Target="../slideLayouts/slideLayout11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23" name="Grupp 22">
            <a:extLst>
              <a:ext uri="{FF2B5EF4-FFF2-40B4-BE49-F238E27FC236}">
                <a16:creationId xmlns:a16="http://schemas.microsoft.com/office/drawing/2014/main" id="{50C9B520-7E3C-468F-8715-1989F71928C7}"/>
              </a:ext>
            </a:extLst>
          </p:cNvPr>
          <p:cNvGrpSpPr/>
          <p:nvPr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67DFE9F3-8688-4AC3-8F65-16046C153AEE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BEF6C90F-EBD6-4D09-9F4D-E6E190373F1E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6" name="Orange 3">
              <a:extLst>
                <a:ext uri="{FF2B5EF4-FFF2-40B4-BE49-F238E27FC236}">
                  <a16:creationId xmlns:a16="http://schemas.microsoft.com/office/drawing/2014/main" id="{D8908877-85D1-438F-B19D-402EB2BAC792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7" name="Orange 2">
              <a:extLst>
                <a:ext uri="{FF2B5EF4-FFF2-40B4-BE49-F238E27FC236}">
                  <a16:creationId xmlns:a16="http://schemas.microsoft.com/office/drawing/2014/main" id="{687DBAA9-73ED-4B0B-A700-44445D6B8464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8" name="Orange 1">
              <a:extLst>
                <a:ext uri="{FF2B5EF4-FFF2-40B4-BE49-F238E27FC236}">
                  <a16:creationId xmlns:a16="http://schemas.microsoft.com/office/drawing/2014/main" id="{E040F8B1-2D01-4CF0-8D6D-7505D004123F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9" name="Grön 3">
              <a:extLst>
                <a:ext uri="{FF2B5EF4-FFF2-40B4-BE49-F238E27FC236}">
                  <a16:creationId xmlns:a16="http://schemas.microsoft.com/office/drawing/2014/main" id="{329AF907-BB86-4F66-A1A2-AF3F357DF977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0" name="Grön 2">
              <a:extLst>
                <a:ext uri="{FF2B5EF4-FFF2-40B4-BE49-F238E27FC236}">
                  <a16:creationId xmlns:a16="http://schemas.microsoft.com/office/drawing/2014/main" id="{00DD3DC9-C33B-4E39-8D1D-1FFEDC7CFB15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1" name="Grön 1">
              <a:extLst>
                <a:ext uri="{FF2B5EF4-FFF2-40B4-BE49-F238E27FC236}">
                  <a16:creationId xmlns:a16="http://schemas.microsoft.com/office/drawing/2014/main" id="{18482501-D46D-4A4E-937E-A90B1714B55F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2" name="Turkos 3">
              <a:extLst>
                <a:ext uri="{FF2B5EF4-FFF2-40B4-BE49-F238E27FC236}">
                  <a16:creationId xmlns:a16="http://schemas.microsoft.com/office/drawing/2014/main" id="{890907D8-609D-4B2D-944F-7767726D84FF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3" name="Turkos 2">
              <a:extLst>
                <a:ext uri="{FF2B5EF4-FFF2-40B4-BE49-F238E27FC236}">
                  <a16:creationId xmlns:a16="http://schemas.microsoft.com/office/drawing/2014/main" id="{1E595685-D852-4FA3-8EB8-EA2429DBE201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4" name="Turkos 1">
              <a:extLst>
                <a:ext uri="{FF2B5EF4-FFF2-40B4-BE49-F238E27FC236}">
                  <a16:creationId xmlns:a16="http://schemas.microsoft.com/office/drawing/2014/main" id="{6A63A728-8366-409B-8DB5-A9547B07B454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5" name="Blå 3">
              <a:extLst>
                <a:ext uri="{FF2B5EF4-FFF2-40B4-BE49-F238E27FC236}">
                  <a16:creationId xmlns:a16="http://schemas.microsoft.com/office/drawing/2014/main" id="{7442721D-0EDC-47DE-B89C-B9A850542526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6" name="Blå 2">
              <a:extLst>
                <a:ext uri="{FF2B5EF4-FFF2-40B4-BE49-F238E27FC236}">
                  <a16:creationId xmlns:a16="http://schemas.microsoft.com/office/drawing/2014/main" id="{4BCD8E5A-F7CE-4620-936E-5FF2B8B4093B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7" name="Blå 1">
              <a:extLst>
                <a:ext uri="{FF2B5EF4-FFF2-40B4-BE49-F238E27FC236}">
                  <a16:creationId xmlns:a16="http://schemas.microsoft.com/office/drawing/2014/main" id="{1E8124F3-244D-44DA-B1B1-A8F7FE8B769D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8" name="Grå 3">
              <a:extLst>
                <a:ext uri="{FF2B5EF4-FFF2-40B4-BE49-F238E27FC236}">
                  <a16:creationId xmlns:a16="http://schemas.microsoft.com/office/drawing/2014/main" id="{FB330CEB-2276-4C8A-89F6-7CAB288255F7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9" name="Grå 2">
              <a:extLst>
                <a:ext uri="{FF2B5EF4-FFF2-40B4-BE49-F238E27FC236}">
                  <a16:creationId xmlns:a16="http://schemas.microsoft.com/office/drawing/2014/main" id="{7C3A10D8-0A1B-4E68-A75F-E4A1EE861230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0" name="Grå 1">
              <a:extLst>
                <a:ext uri="{FF2B5EF4-FFF2-40B4-BE49-F238E27FC236}">
                  <a16:creationId xmlns:a16="http://schemas.microsoft.com/office/drawing/2014/main" id="{334775EE-C186-404A-A08A-924A096AFCCE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862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813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23" name="Grupp 22">
            <a:extLst>
              <a:ext uri="{FF2B5EF4-FFF2-40B4-BE49-F238E27FC236}">
                <a16:creationId xmlns:a16="http://schemas.microsoft.com/office/drawing/2014/main" id="{8C1CD000-34E4-4577-B4ED-AB07422661FD}"/>
              </a:ext>
            </a:extLst>
          </p:cNvPr>
          <p:cNvGrpSpPr/>
          <p:nvPr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EF5CC361-A537-4CAA-8890-340DE7F7E655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6FDB055B-B092-4A26-936B-99D6EAB2189E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6" name="Orange 3">
              <a:extLst>
                <a:ext uri="{FF2B5EF4-FFF2-40B4-BE49-F238E27FC236}">
                  <a16:creationId xmlns:a16="http://schemas.microsoft.com/office/drawing/2014/main" id="{DFEEEAB1-6AC4-4484-95E6-3B19D356D3FE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7" name="Orange 2">
              <a:extLst>
                <a:ext uri="{FF2B5EF4-FFF2-40B4-BE49-F238E27FC236}">
                  <a16:creationId xmlns:a16="http://schemas.microsoft.com/office/drawing/2014/main" id="{A551202E-7E5C-4E02-AF3C-0B8235172EA4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8" name="Orange 1">
              <a:extLst>
                <a:ext uri="{FF2B5EF4-FFF2-40B4-BE49-F238E27FC236}">
                  <a16:creationId xmlns:a16="http://schemas.microsoft.com/office/drawing/2014/main" id="{A3AD936E-3C7F-4595-B7D0-2032BFD9B966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9" name="Grön 3">
              <a:extLst>
                <a:ext uri="{FF2B5EF4-FFF2-40B4-BE49-F238E27FC236}">
                  <a16:creationId xmlns:a16="http://schemas.microsoft.com/office/drawing/2014/main" id="{D7EBFCF2-572A-4210-8113-3B352EBCEA4F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0" name="Grön 2">
              <a:extLst>
                <a:ext uri="{FF2B5EF4-FFF2-40B4-BE49-F238E27FC236}">
                  <a16:creationId xmlns:a16="http://schemas.microsoft.com/office/drawing/2014/main" id="{825D2E72-CB91-4161-9449-5C51FAC553BE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1" name="Grön 1">
              <a:extLst>
                <a:ext uri="{FF2B5EF4-FFF2-40B4-BE49-F238E27FC236}">
                  <a16:creationId xmlns:a16="http://schemas.microsoft.com/office/drawing/2014/main" id="{65F9716D-EA0D-4325-B6ED-A0D441A9DD99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2" name="Turkos 3">
              <a:extLst>
                <a:ext uri="{FF2B5EF4-FFF2-40B4-BE49-F238E27FC236}">
                  <a16:creationId xmlns:a16="http://schemas.microsoft.com/office/drawing/2014/main" id="{5850ACDC-F4ED-4954-BEA8-3858E8DD71E1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3" name="Turkos 2">
              <a:extLst>
                <a:ext uri="{FF2B5EF4-FFF2-40B4-BE49-F238E27FC236}">
                  <a16:creationId xmlns:a16="http://schemas.microsoft.com/office/drawing/2014/main" id="{5BF82E0E-C557-4524-9AC0-DFC3F9CD2EC0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4" name="Turkos 1">
              <a:extLst>
                <a:ext uri="{FF2B5EF4-FFF2-40B4-BE49-F238E27FC236}">
                  <a16:creationId xmlns:a16="http://schemas.microsoft.com/office/drawing/2014/main" id="{9178CAF0-B3DD-435D-B19A-76CEBFD3A516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5" name="Blå 3">
              <a:extLst>
                <a:ext uri="{FF2B5EF4-FFF2-40B4-BE49-F238E27FC236}">
                  <a16:creationId xmlns:a16="http://schemas.microsoft.com/office/drawing/2014/main" id="{A0DC5D87-F49B-4467-B324-8B4BBD25C98F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6" name="Blå 2">
              <a:extLst>
                <a:ext uri="{FF2B5EF4-FFF2-40B4-BE49-F238E27FC236}">
                  <a16:creationId xmlns:a16="http://schemas.microsoft.com/office/drawing/2014/main" id="{696F3626-9A8E-4112-A096-8343DA88F9D6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7" name="Blå 1">
              <a:extLst>
                <a:ext uri="{FF2B5EF4-FFF2-40B4-BE49-F238E27FC236}">
                  <a16:creationId xmlns:a16="http://schemas.microsoft.com/office/drawing/2014/main" id="{2245C66D-6FFA-4EFF-ADCA-7AEF14634144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8" name="Grå 3">
              <a:extLst>
                <a:ext uri="{FF2B5EF4-FFF2-40B4-BE49-F238E27FC236}">
                  <a16:creationId xmlns:a16="http://schemas.microsoft.com/office/drawing/2014/main" id="{61465863-9ADF-4B8B-A996-96206F121382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9" name="Grå 2">
              <a:extLst>
                <a:ext uri="{FF2B5EF4-FFF2-40B4-BE49-F238E27FC236}">
                  <a16:creationId xmlns:a16="http://schemas.microsoft.com/office/drawing/2014/main" id="{6EA42E2D-60A9-4E56-BC17-928C342ADE77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0" name="Grå 1">
              <a:extLst>
                <a:ext uri="{FF2B5EF4-FFF2-40B4-BE49-F238E27FC236}">
                  <a16:creationId xmlns:a16="http://schemas.microsoft.com/office/drawing/2014/main" id="{CCB7C1F8-5C16-426E-9B73-48F3D8A28A90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108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41" r:id="rId2"/>
    <p:sldLayoutId id="2147483773" r:id="rId3"/>
    <p:sldLayoutId id="2147483822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812" r:id="rId10"/>
    <p:sldLayoutId id="2147483775" r:id="rId11"/>
    <p:sldLayoutId id="2147483758" r:id="rId12"/>
    <p:sldLayoutId id="2147483749" r:id="rId13"/>
    <p:sldLayoutId id="214748375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4829" y="2178845"/>
            <a:ext cx="10082809" cy="41981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2" name="Platshållare för 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830" y="481015"/>
            <a:ext cx="10082809" cy="13477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20" name="Grupp 19">
            <a:extLst>
              <a:ext uri="{FF2B5EF4-FFF2-40B4-BE49-F238E27FC236}">
                <a16:creationId xmlns:a16="http://schemas.microsoft.com/office/drawing/2014/main" id="{D0AC697F-7246-4AAA-B9F2-4391FDF82456}"/>
              </a:ext>
            </a:extLst>
          </p:cNvPr>
          <p:cNvGrpSpPr/>
          <p:nvPr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21" name="Rektangel 20">
              <a:extLst>
                <a:ext uri="{FF2B5EF4-FFF2-40B4-BE49-F238E27FC236}">
                  <a16:creationId xmlns:a16="http://schemas.microsoft.com/office/drawing/2014/main" id="{3B524AEB-4CBE-4189-AF26-46D5C091C5A4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522A71C0-617B-485B-84E4-A697891858BB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9" name="Orange 3">
              <a:extLst>
                <a:ext uri="{FF2B5EF4-FFF2-40B4-BE49-F238E27FC236}">
                  <a16:creationId xmlns:a16="http://schemas.microsoft.com/office/drawing/2014/main" id="{45C049DA-E586-434A-A243-4A284C1B620C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0" name="Orange 2">
              <a:extLst>
                <a:ext uri="{FF2B5EF4-FFF2-40B4-BE49-F238E27FC236}">
                  <a16:creationId xmlns:a16="http://schemas.microsoft.com/office/drawing/2014/main" id="{7A864AB1-7BF0-4BD5-A76F-F85AD327E19F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1" name="Orange 1">
              <a:extLst>
                <a:ext uri="{FF2B5EF4-FFF2-40B4-BE49-F238E27FC236}">
                  <a16:creationId xmlns:a16="http://schemas.microsoft.com/office/drawing/2014/main" id="{A3CE53CC-4368-46F3-9245-176B606E5F14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Grön 3">
              <a:extLst>
                <a:ext uri="{FF2B5EF4-FFF2-40B4-BE49-F238E27FC236}">
                  <a16:creationId xmlns:a16="http://schemas.microsoft.com/office/drawing/2014/main" id="{AA2DA3AC-358C-4A98-B1B5-E26DA41C917B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Grön 2">
              <a:extLst>
                <a:ext uri="{FF2B5EF4-FFF2-40B4-BE49-F238E27FC236}">
                  <a16:creationId xmlns:a16="http://schemas.microsoft.com/office/drawing/2014/main" id="{F838E092-EACC-4519-B7E6-407DA0B241E4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1">
              <a:extLst>
                <a:ext uri="{FF2B5EF4-FFF2-40B4-BE49-F238E27FC236}">
                  <a16:creationId xmlns:a16="http://schemas.microsoft.com/office/drawing/2014/main" id="{31F2EF97-53B1-44C5-93E0-B8D0306B2EC2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5" name="Turkos 3">
              <a:extLst>
                <a:ext uri="{FF2B5EF4-FFF2-40B4-BE49-F238E27FC236}">
                  <a16:creationId xmlns:a16="http://schemas.microsoft.com/office/drawing/2014/main" id="{14767D3E-1744-40AF-A4E3-BC623E0F7B34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Turkos 2">
              <a:extLst>
                <a:ext uri="{FF2B5EF4-FFF2-40B4-BE49-F238E27FC236}">
                  <a16:creationId xmlns:a16="http://schemas.microsoft.com/office/drawing/2014/main" id="{E90E7F7D-869D-4B40-BB2D-A6BC0D714602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1">
              <a:extLst>
                <a:ext uri="{FF2B5EF4-FFF2-40B4-BE49-F238E27FC236}">
                  <a16:creationId xmlns:a16="http://schemas.microsoft.com/office/drawing/2014/main" id="{C19E7974-E3A4-4762-ABFB-A3C5A9F43E87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Blå 3">
              <a:extLst>
                <a:ext uri="{FF2B5EF4-FFF2-40B4-BE49-F238E27FC236}">
                  <a16:creationId xmlns:a16="http://schemas.microsoft.com/office/drawing/2014/main" id="{09C78DD2-A089-4415-A939-3437C9C9EA94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9" name="Blå 2">
              <a:extLst>
                <a:ext uri="{FF2B5EF4-FFF2-40B4-BE49-F238E27FC236}">
                  <a16:creationId xmlns:a16="http://schemas.microsoft.com/office/drawing/2014/main" id="{BDD9C349-8CCF-4B18-8DEF-EB5F508B90C6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1">
              <a:extLst>
                <a:ext uri="{FF2B5EF4-FFF2-40B4-BE49-F238E27FC236}">
                  <a16:creationId xmlns:a16="http://schemas.microsoft.com/office/drawing/2014/main" id="{F61FF2C5-252D-48F1-87D0-BC3439B51813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Grå 3">
              <a:extLst>
                <a:ext uri="{FF2B5EF4-FFF2-40B4-BE49-F238E27FC236}">
                  <a16:creationId xmlns:a16="http://schemas.microsoft.com/office/drawing/2014/main" id="{43C1683F-45D2-4D7E-9D3F-8D64F83C2B02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Grå 2">
              <a:extLst>
                <a:ext uri="{FF2B5EF4-FFF2-40B4-BE49-F238E27FC236}">
                  <a16:creationId xmlns:a16="http://schemas.microsoft.com/office/drawing/2014/main" id="{C23F2614-D7EA-441A-961D-89A1E46287C7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1">
              <a:extLst>
                <a:ext uri="{FF2B5EF4-FFF2-40B4-BE49-F238E27FC236}">
                  <a16:creationId xmlns:a16="http://schemas.microsoft.com/office/drawing/2014/main" id="{9BB90019-FBD2-4103-899E-80470C02EEFE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748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 cap="all" baseline="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23" name="Grupp 22">
            <a:extLst>
              <a:ext uri="{FF2B5EF4-FFF2-40B4-BE49-F238E27FC236}">
                <a16:creationId xmlns:a16="http://schemas.microsoft.com/office/drawing/2014/main" id="{50C9B520-7E3C-468F-8715-1989F71928C7}"/>
              </a:ext>
            </a:extLst>
          </p:cNvPr>
          <p:cNvGrpSpPr/>
          <p:nvPr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67DFE9F3-8688-4AC3-8F65-16046C153AEE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BEF6C90F-EBD6-4D09-9F4D-E6E190373F1E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6" name="Orange 3">
              <a:extLst>
                <a:ext uri="{FF2B5EF4-FFF2-40B4-BE49-F238E27FC236}">
                  <a16:creationId xmlns:a16="http://schemas.microsoft.com/office/drawing/2014/main" id="{D8908877-85D1-438F-B19D-402EB2BAC792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7" name="Orange 2">
              <a:extLst>
                <a:ext uri="{FF2B5EF4-FFF2-40B4-BE49-F238E27FC236}">
                  <a16:creationId xmlns:a16="http://schemas.microsoft.com/office/drawing/2014/main" id="{687DBAA9-73ED-4B0B-A700-44445D6B8464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8" name="Orange 1">
              <a:extLst>
                <a:ext uri="{FF2B5EF4-FFF2-40B4-BE49-F238E27FC236}">
                  <a16:creationId xmlns:a16="http://schemas.microsoft.com/office/drawing/2014/main" id="{E040F8B1-2D01-4CF0-8D6D-7505D004123F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9" name="Grön 3">
              <a:extLst>
                <a:ext uri="{FF2B5EF4-FFF2-40B4-BE49-F238E27FC236}">
                  <a16:creationId xmlns:a16="http://schemas.microsoft.com/office/drawing/2014/main" id="{329AF907-BB86-4F66-A1A2-AF3F357DF977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0" name="Grön 2">
              <a:extLst>
                <a:ext uri="{FF2B5EF4-FFF2-40B4-BE49-F238E27FC236}">
                  <a16:creationId xmlns:a16="http://schemas.microsoft.com/office/drawing/2014/main" id="{00DD3DC9-C33B-4E39-8D1D-1FFEDC7CFB15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1" name="Grön 1">
              <a:extLst>
                <a:ext uri="{FF2B5EF4-FFF2-40B4-BE49-F238E27FC236}">
                  <a16:creationId xmlns:a16="http://schemas.microsoft.com/office/drawing/2014/main" id="{18482501-D46D-4A4E-937E-A90B1714B55F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2" name="Turkos 3">
              <a:extLst>
                <a:ext uri="{FF2B5EF4-FFF2-40B4-BE49-F238E27FC236}">
                  <a16:creationId xmlns:a16="http://schemas.microsoft.com/office/drawing/2014/main" id="{890907D8-609D-4B2D-944F-7767726D84FF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3" name="Turkos 2">
              <a:extLst>
                <a:ext uri="{FF2B5EF4-FFF2-40B4-BE49-F238E27FC236}">
                  <a16:creationId xmlns:a16="http://schemas.microsoft.com/office/drawing/2014/main" id="{1E595685-D852-4FA3-8EB8-EA2429DBE201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4" name="Turkos 1">
              <a:extLst>
                <a:ext uri="{FF2B5EF4-FFF2-40B4-BE49-F238E27FC236}">
                  <a16:creationId xmlns:a16="http://schemas.microsoft.com/office/drawing/2014/main" id="{6A63A728-8366-409B-8DB5-A9547B07B454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5" name="Blå 3">
              <a:extLst>
                <a:ext uri="{FF2B5EF4-FFF2-40B4-BE49-F238E27FC236}">
                  <a16:creationId xmlns:a16="http://schemas.microsoft.com/office/drawing/2014/main" id="{7442721D-0EDC-47DE-B89C-B9A850542526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6" name="Blå 2">
              <a:extLst>
                <a:ext uri="{FF2B5EF4-FFF2-40B4-BE49-F238E27FC236}">
                  <a16:creationId xmlns:a16="http://schemas.microsoft.com/office/drawing/2014/main" id="{4BCD8E5A-F7CE-4620-936E-5FF2B8B4093B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7" name="Blå 1">
              <a:extLst>
                <a:ext uri="{FF2B5EF4-FFF2-40B4-BE49-F238E27FC236}">
                  <a16:creationId xmlns:a16="http://schemas.microsoft.com/office/drawing/2014/main" id="{1E8124F3-244D-44DA-B1B1-A8F7FE8B769D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8" name="Grå 3">
              <a:extLst>
                <a:ext uri="{FF2B5EF4-FFF2-40B4-BE49-F238E27FC236}">
                  <a16:creationId xmlns:a16="http://schemas.microsoft.com/office/drawing/2014/main" id="{FB330CEB-2276-4C8A-89F6-7CAB288255F7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9" name="Grå 2">
              <a:extLst>
                <a:ext uri="{FF2B5EF4-FFF2-40B4-BE49-F238E27FC236}">
                  <a16:creationId xmlns:a16="http://schemas.microsoft.com/office/drawing/2014/main" id="{7C3A10D8-0A1B-4E68-A75F-E4A1EE861230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0" name="Grå 1">
              <a:extLst>
                <a:ext uri="{FF2B5EF4-FFF2-40B4-BE49-F238E27FC236}">
                  <a16:creationId xmlns:a16="http://schemas.microsoft.com/office/drawing/2014/main" id="{334775EE-C186-404A-A08A-924A096AFCCE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093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814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804" r:id="rId10"/>
    <p:sldLayoutId id="2147483800" r:id="rId11"/>
    <p:sldLayoutId id="2147483801" r:id="rId12"/>
    <p:sldLayoutId id="2147483802" r:id="rId13"/>
    <p:sldLayoutId id="214748380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23" name="Grupp 22">
            <a:extLst>
              <a:ext uri="{FF2B5EF4-FFF2-40B4-BE49-F238E27FC236}">
                <a16:creationId xmlns:a16="http://schemas.microsoft.com/office/drawing/2014/main" id="{50C9B520-7E3C-468F-8715-1989F71928C7}"/>
              </a:ext>
            </a:extLst>
          </p:cNvPr>
          <p:cNvGrpSpPr/>
          <p:nvPr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67DFE9F3-8688-4AC3-8F65-16046C153AEE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BEF6C90F-EBD6-4D09-9F4D-E6E190373F1E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6" name="Orange 3">
              <a:extLst>
                <a:ext uri="{FF2B5EF4-FFF2-40B4-BE49-F238E27FC236}">
                  <a16:creationId xmlns:a16="http://schemas.microsoft.com/office/drawing/2014/main" id="{D8908877-85D1-438F-B19D-402EB2BAC792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7" name="Orange 2">
              <a:extLst>
                <a:ext uri="{FF2B5EF4-FFF2-40B4-BE49-F238E27FC236}">
                  <a16:creationId xmlns:a16="http://schemas.microsoft.com/office/drawing/2014/main" id="{687DBAA9-73ED-4B0B-A700-44445D6B8464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8" name="Orange 1">
              <a:extLst>
                <a:ext uri="{FF2B5EF4-FFF2-40B4-BE49-F238E27FC236}">
                  <a16:creationId xmlns:a16="http://schemas.microsoft.com/office/drawing/2014/main" id="{E040F8B1-2D01-4CF0-8D6D-7505D004123F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9" name="Grön 3">
              <a:extLst>
                <a:ext uri="{FF2B5EF4-FFF2-40B4-BE49-F238E27FC236}">
                  <a16:creationId xmlns:a16="http://schemas.microsoft.com/office/drawing/2014/main" id="{329AF907-BB86-4F66-A1A2-AF3F357DF977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0" name="Grön 2">
              <a:extLst>
                <a:ext uri="{FF2B5EF4-FFF2-40B4-BE49-F238E27FC236}">
                  <a16:creationId xmlns:a16="http://schemas.microsoft.com/office/drawing/2014/main" id="{00DD3DC9-C33B-4E39-8D1D-1FFEDC7CFB15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1" name="Grön 1">
              <a:extLst>
                <a:ext uri="{FF2B5EF4-FFF2-40B4-BE49-F238E27FC236}">
                  <a16:creationId xmlns:a16="http://schemas.microsoft.com/office/drawing/2014/main" id="{18482501-D46D-4A4E-937E-A90B1714B55F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2" name="Turkos 3">
              <a:extLst>
                <a:ext uri="{FF2B5EF4-FFF2-40B4-BE49-F238E27FC236}">
                  <a16:creationId xmlns:a16="http://schemas.microsoft.com/office/drawing/2014/main" id="{890907D8-609D-4B2D-944F-7767726D84FF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3" name="Turkos 2">
              <a:extLst>
                <a:ext uri="{FF2B5EF4-FFF2-40B4-BE49-F238E27FC236}">
                  <a16:creationId xmlns:a16="http://schemas.microsoft.com/office/drawing/2014/main" id="{1E595685-D852-4FA3-8EB8-EA2429DBE201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4" name="Turkos 1">
              <a:extLst>
                <a:ext uri="{FF2B5EF4-FFF2-40B4-BE49-F238E27FC236}">
                  <a16:creationId xmlns:a16="http://schemas.microsoft.com/office/drawing/2014/main" id="{6A63A728-8366-409B-8DB5-A9547B07B454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5" name="Blå 3">
              <a:extLst>
                <a:ext uri="{FF2B5EF4-FFF2-40B4-BE49-F238E27FC236}">
                  <a16:creationId xmlns:a16="http://schemas.microsoft.com/office/drawing/2014/main" id="{7442721D-0EDC-47DE-B89C-B9A850542526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6" name="Blå 2">
              <a:extLst>
                <a:ext uri="{FF2B5EF4-FFF2-40B4-BE49-F238E27FC236}">
                  <a16:creationId xmlns:a16="http://schemas.microsoft.com/office/drawing/2014/main" id="{4BCD8E5A-F7CE-4620-936E-5FF2B8B4093B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7" name="Blå 1">
              <a:extLst>
                <a:ext uri="{FF2B5EF4-FFF2-40B4-BE49-F238E27FC236}">
                  <a16:creationId xmlns:a16="http://schemas.microsoft.com/office/drawing/2014/main" id="{1E8124F3-244D-44DA-B1B1-A8F7FE8B769D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8" name="Grå 3">
              <a:extLst>
                <a:ext uri="{FF2B5EF4-FFF2-40B4-BE49-F238E27FC236}">
                  <a16:creationId xmlns:a16="http://schemas.microsoft.com/office/drawing/2014/main" id="{FB330CEB-2276-4C8A-89F6-7CAB288255F7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9" name="Grå 2">
              <a:extLst>
                <a:ext uri="{FF2B5EF4-FFF2-40B4-BE49-F238E27FC236}">
                  <a16:creationId xmlns:a16="http://schemas.microsoft.com/office/drawing/2014/main" id="{7C3A10D8-0A1B-4E68-A75F-E4A1EE861230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0" name="Grå 1">
              <a:extLst>
                <a:ext uri="{FF2B5EF4-FFF2-40B4-BE49-F238E27FC236}">
                  <a16:creationId xmlns:a16="http://schemas.microsoft.com/office/drawing/2014/main" id="{334775EE-C186-404A-A08A-924A096AFCCE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425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4" r:id="rId2"/>
    <p:sldLayoutId id="2147483765" r:id="rId3"/>
    <p:sldLayoutId id="2147483815" r:id="rId4"/>
    <p:sldLayoutId id="2147483659" r:id="rId5"/>
    <p:sldLayoutId id="2147483658" r:id="rId6"/>
    <p:sldLayoutId id="2147483661" r:id="rId7"/>
    <p:sldLayoutId id="2147483656" r:id="rId8"/>
    <p:sldLayoutId id="2147483657" r:id="rId9"/>
    <p:sldLayoutId id="2147483805" r:id="rId10"/>
    <p:sldLayoutId id="2147483766" r:id="rId11"/>
    <p:sldLayoutId id="2147483751" r:id="rId12"/>
    <p:sldLayoutId id="2147483662" r:id="rId13"/>
    <p:sldLayoutId id="214748366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23" name="Grupp 22">
            <a:extLst>
              <a:ext uri="{FF2B5EF4-FFF2-40B4-BE49-F238E27FC236}">
                <a16:creationId xmlns:a16="http://schemas.microsoft.com/office/drawing/2014/main" id="{83729036-5C50-4B90-BE24-8E9682BDC94D}"/>
              </a:ext>
            </a:extLst>
          </p:cNvPr>
          <p:cNvGrpSpPr/>
          <p:nvPr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B8FFBFB5-2324-488E-A155-0E56D9B63F6B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68FA7597-5250-4204-9BEF-3F4D50DD4132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6" name="Orange 3">
              <a:extLst>
                <a:ext uri="{FF2B5EF4-FFF2-40B4-BE49-F238E27FC236}">
                  <a16:creationId xmlns:a16="http://schemas.microsoft.com/office/drawing/2014/main" id="{42700894-8879-4BFF-9991-C09763929F76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7" name="Orange 2">
              <a:extLst>
                <a:ext uri="{FF2B5EF4-FFF2-40B4-BE49-F238E27FC236}">
                  <a16:creationId xmlns:a16="http://schemas.microsoft.com/office/drawing/2014/main" id="{370C4AEC-4768-4B85-AAC8-A28E61D6BFA3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8" name="Orange 1">
              <a:extLst>
                <a:ext uri="{FF2B5EF4-FFF2-40B4-BE49-F238E27FC236}">
                  <a16:creationId xmlns:a16="http://schemas.microsoft.com/office/drawing/2014/main" id="{A766A93E-E02C-43B2-B9A5-63C6471A8D61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9" name="Grön 3">
              <a:extLst>
                <a:ext uri="{FF2B5EF4-FFF2-40B4-BE49-F238E27FC236}">
                  <a16:creationId xmlns:a16="http://schemas.microsoft.com/office/drawing/2014/main" id="{738599D6-8FF1-40EB-A578-8FB90C84CFC6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0" name="Grön 2">
              <a:extLst>
                <a:ext uri="{FF2B5EF4-FFF2-40B4-BE49-F238E27FC236}">
                  <a16:creationId xmlns:a16="http://schemas.microsoft.com/office/drawing/2014/main" id="{687495D1-16A6-47CC-B1BA-8C9FBA19C2E4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1" name="Grön 1">
              <a:extLst>
                <a:ext uri="{FF2B5EF4-FFF2-40B4-BE49-F238E27FC236}">
                  <a16:creationId xmlns:a16="http://schemas.microsoft.com/office/drawing/2014/main" id="{38A96970-F460-4CC9-9C84-84CEF3DC113C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2" name="Turkos 3">
              <a:extLst>
                <a:ext uri="{FF2B5EF4-FFF2-40B4-BE49-F238E27FC236}">
                  <a16:creationId xmlns:a16="http://schemas.microsoft.com/office/drawing/2014/main" id="{8CE1FF2E-9B53-4ED6-9EF8-9CCAEA79080E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3" name="Turkos 2">
              <a:extLst>
                <a:ext uri="{FF2B5EF4-FFF2-40B4-BE49-F238E27FC236}">
                  <a16:creationId xmlns:a16="http://schemas.microsoft.com/office/drawing/2014/main" id="{2538841B-1B90-4507-B54F-A75CA1357FFB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4" name="Turkos 1">
              <a:extLst>
                <a:ext uri="{FF2B5EF4-FFF2-40B4-BE49-F238E27FC236}">
                  <a16:creationId xmlns:a16="http://schemas.microsoft.com/office/drawing/2014/main" id="{68143FA8-5BA7-4E97-A64C-58AC440EC318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5" name="Blå 3">
              <a:extLst>
                <a:ext uri="{FF2B5EF4-FFF2-40B4-BE49-F238E27FC236}">
                  <a16:creationId xmlns:a16="http://schemas.microsoft.com/office/drawing/2014/main" id="{864A6BC6-8745-4547-A32C-EE4E7F92F035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6" name="Blå 2">
              <a:extLst>
                <a:ext uri="{FF2B5EF4-FFF2-40B4-BE49-F238E27FC236}">
                  <a16:creationId xmlns:a16="http://schemas.microsoft.com/office/drawing/2014/main" id="{207F54E3-0AB4-420B-8AC0-39B451AB0E3F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7" name="Blå 1">
              <a:extLst>
                <a:ext uri="{FF2B5EF4-FFF2-40B4-BE49-F238E27FC236}">
                  <a16:creationId xmlns:a16="http://schemas.microsoft.com/office/drawing/2014/main" id="{D6FAFF83-24AC-424C-99C4-DF8E4EB582AC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8" name="Grå 3">
              <a:extLst>
                <a:ext uri="{FF2B5EF4-FFF2-40B4-BE49-F238E27FC236}">
                  <a16:creationId xmlns:a16="http://schemas.microsoft.com/office/drawing/2014/main" id="{55DD63DB-7687-4CC2-90FC-A860480570E4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9" name="Grå 2">
              <a:extLst>
                <a:ext uri="{FF2B5EF4-FFF2-40B4-BE49-F238E27FC236}">
                  <a16:creationId xmlns:a16="http://schemas.microsoft.com/office/drawing/2014/main" id="{182B9F30-9526-48AC-993D-9ED63825D29B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0" name="Grå 1">
              <a:extLst>
                <a:ext uri="{FF2B5EF4-FFF2-40B4-BE49-F238E27FC236}">
                  <a16:creationId xmlns:a16="http://schemas.microsoft.com/office/drawing/2014/main" id="{AD60EC44-FB4D-4FED-A45E-49024179101D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373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669" r:id="rId2"/>
    <p:sldLayoutId id="2147483767" r:id="rId3"/>
    <p:sldLayoutId id="2147483816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806" r:id="rId10"/>
    <p:sldLayoutId id="2147483675" r:id="rId11"/>
    <p:sldLayoutId id="2147483752" r:id="rId12"/>
    <p:sldLayoutId id="2147483677" r:id="rId13"/>
    <p:sldLayoutId id="2147483678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23" name="Grupp 22">
            <a:extLst>
              <a:ext uri="{FF2B5EF4-FFF2-40B4-BE49-F238E27FC236}">
                <a16:creationId xmlns:a16="http://schemas.microsoft.com/office/drawing/2014/main" id="{EB9D4298-6C89-464C-8596-700FD7975AF6}"/>
              </a:ext>
            </a:extLst>
          </p:cNvPr>
          <p:cNvGrpSpPr/>
          <p:nvPr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48B1EFCA-B4E4-43A2-8896-2A9804293333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51C4905A-BFF3-45CC-85DE-A402E41EEE95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6" name="Orange 3">
              <a:extLst>
                <a:ext uri="{FF2B5EF4-FFF2-40B4-BE49-F238E27FC236}">
                  <a16:creationId xmlns:a16="http://schemas.microsoft.com/office/drawing/2014/main" id="{D67F00D1-D615-413C-A15B-1F6F599021F2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7" name="Orange 2">
              <a:extLst>
                <a:ext uri="{FF2B5EF4-FFF2-40B4-BE49-F238E27FC236}">
                  <a16:creationId xmlns:a16="http://schemas.microsoft.com/office/drawing/2014/main" id="{6299F95F-9895-410D-A7FB-F023815F8916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8" name="Orange 1">
              <a:extLst>
                <a:ext uri="{FF2B5EF4-FFF2-40B4-BE49-F238E27FC236}">
                  <a16:creationId xmlns:a16="http://schemas.microsoft.com/office/drawing/2014/main" id="{7C0DA583-36C4-4427-AD5B-995DB5E5F35E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9" name="Grön 3">
              <a:extLst>
                <a:ext uri="{FF2B5EF4-FFF2-40B4-BE49-F238E27FC236}">
                  <a16:creationId xmlns:a16="http://schemas.microsoft.com/office/drawing/2014/main" id="{6758D2D1-1DB7-4A7E-BB54-09820D62F5E1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0" name="Grön 2">
              <a:extLst>
                <a:ext uri="{FF2B5EF4-FFF2-40B4-BE49-F238E27FC236}">
                  <a16:creationId xmlns:a16="http://schemas.microsoft.com/office/drawing/2014/main" id="{3CDC954D-9F55-435A-BB17-9D472BBACD60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1" name="Grön 1">
              <a:extLst>
                <a:ext uri="{FF2B5EF4-FFF2-40B4-BE49-F238E27FC236}">
                  <a16:creationId xmlns:a16="http://schemas.microsoft.com/office/drawing/2014/main" id="{A7E50806-FB40-4F8C-AD43-0365733FBA95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2" name="Turkos 3">
              <a:extLst>
                <a:ext uri="{FF2B5EF4-FFF2-40B4-BE49-F238E27FC236}">
                  <a16:creationId xmlns:a16="http://schemas.microsoft.com/office/drawing/2014/main" id="{3F6D1744-E5E6-4D64-B00A-80FE60B15730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3" name="Turkos 2">
              <a:extLst>
                <a:ext uri="{FF2B5EF4-FFF2-40B4-BE49-F238E27FC236}">
                  <a16:creationId xmlns:a16="http://schemas.microsoft.com/office/drawing/2014/main" id="{13D1AC75-2822-45B1-8958-8A096328270B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4" name="Turkos 1">
              <a:extLst>
                <a:ext uri="{FF2B5EF4-FFF2-40B4-BE49-F238E27FC236}">
                  <a16:creationId xmlns:a16="http://schemas.microsoft.com/office/drawing/2014/main" id="{8E59F6A6-E032-48CF-A7EC-66193CECBECF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5" name="Blå 3">
              <a:extLst>
                <a:ext uri="{FF2B5EF4-FFF2-40B4-BE49-F238E27FC236}">
                  <a16:creationId xmlns:a16="http://schemas.microsoft.com/office/drawing/2014/main" id="{7ACDD44E-CFE0-480E-A5AD-DC4FED165A44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6" name="Blå 2">
              <a:extLst>
                <a:ext uri="{FF2B5EF4-FFF2-40B4-BE49-F238E27FC236}">
                  <a16:creationId xmlns:a16="http://schemas.microsoft.com/office/drawing/2014/main" id="{B933B803-77BB-43F1-91A3-E25FB6E92299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7" name="Blå 1">
              <a:extLst>
                <a:ext uri="{FF2B5EF4-FFF2-40B4-BE49-F238E27FC236}">
                  <a16:creationId xmlns:a16="http://schemas.microsoft.com/office/drawing/2014/main" id="{1EEB85D3-E5FB-4B36-A730-03BAECE079F4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8" name="Grå 3">
              <a:extLst>
                <a:ext uri="{FF2B5EF4-FFF2-40B4-BE49-F238E27FC236}">
                  <a16:creationId xmlns:a16="http://schemas.microsoft.com/office/drawing/2014/main" id="{4A2AA988-FAD5-4CE0-950B-A0ECDA5D7120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9" name="Grå 2">
              <a:extLst>
                <a:ext uri="{FF2B5EF4-FFF2-40B4-BE49-F238E27FC236}">
                  <a16:creationId xmlns:a16="http://schemas.microsoft.com/office/drawing/2014/main" id="{B3A2A6A9-9BA9-42EB-9858-ADA7EF5787D9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0" name="Grå 1">
              <a:extLst>
                <a:ext uri="{FF2B5EF4-FFF2-40B4-BE49-F238E27FC236}">
                  <a16:creationId xmlns:a16="http://schemas.microsoft.com/office/drawing/2014/main" id="{941316D5-13A5-4E69-B3B7-069BFA70658B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016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768" r:id="rId3"/>
    <p:sldLayoutId id="2147483817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807" r:id="rId10"/>
    <p:sldLayoutId id="2147483687" r:id="rId11"/>
    <p:sldLayoutId id="2147483753" r:id="rId12"/>
    <p:sldLayoutId id="2147483689" r:id="rId13"/>
    <p:sldLayoutId id="214748369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23" name="Grupp 22">
            <a:extLst>
              <a:ext uri="{FF2B5EF4-FFF2-40B4-BE49-F238E27FC236}">
                <a16:creationId xmlns:a16="http://schemas.microsoft.com/office/drawing/2014/main" id="{BF32D3A5-3D51-4DA4-A53E-D615D7E5C741}"/>
              </a:ext>
            </a:extLst>
          </p:cNvPr>
          <p:cNvGrpSpPr/>
          <p:nvPr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776C54A6-56A6-4551-B9CF-97BABB0230E8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0CB4C51D-43F0-4302-A751-E5F00F9D0D35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6" name="Orange 3">
              <a:extLst>
                <a:ext uri="{FF2B5EF4-FFF2-40B4-BE49-F238E27FC236}">
                  <a16:creationId xmlns:a16="http://schemas.microsoft.com/office/drawing/2014/main" id="{1B4CDA14-49B0-4811-ADA3-D39225CA792B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7" name="Orange 2">
              <a:extLst>
                <a:ext uri="{FF2B5EF4-FFF2-40B4-BE49-F238E27FC236}">
                  <a16:creationId xmlns:a16="http://schemas.microsoft.com/office/drawing/2014/main" id="{5F2AA261-8FDA-427C-8429-CC1B632102C8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8" name="Orange 1">
              <a:extLst>
                <a:ext uri="{FF2B5EF4-FFF2-40B4-BE49-F238E27FC236}">
                  <a16:creationId xmlns:a16="http://schemas.microsoft.com/office/drawing/2014/main" id="{DBC3FB06-F3E6-4347-B2C5-F36DD0E9AD70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9" name="Grön 3">
              <a:extLst>
                <a:ext uri="{FF2B5EF4-FFF2-40B4-BE49-F238E27FC236}">
                  <a16:creationId xmlns:a16="http://schemas.microsoft.com/office/drawing/2014/main" id="{1D6696B8-DFFA-465E-B9B9-C333D04483C5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0" name="Grön 2">
              <a:extLst>
                <a:ext uri="{FF2B5EF4-FFF2-40B4-BE49-F238E27FC236}">
                  <a16:creationId xmlns:a16="http://schemas.microsoft.com/office/drawing/2014/main" id="{920DD520-085E-44A0-A7ED-CFC1BA607A58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1" name="Grön 1">
              <a:extLst>
                <a:ext uri="{FF2B5EF4-FFF2-40B4-BE49-F238E27FC236}">
                  <a16:creationId xmlns:a16="http://schemas.microsoft.com/office/drawing/2014/main" id="{FDDE8B18-B520-4B67-8629-DF085A20A7CC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2" name="Turkos 3">
              <a:extLst>
                <a:ext uri="{FF2B5EF4-FFF2-40B4-BE49-F238E27FC236}">
                  <a16:creationId xmlns:a16="http://schemas.microsoft.com/office/drawing/2014/main" id="{359B75E3-8F7D-40D3-A48B-1290E1F82A23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3" name="Turkos 2">
              <a:extLst>
                <a:ext uri="{FF2B5EF4-FFF2-40B4-BE49-F238E27FC236}">
                  <a16:creationId xmlns:a16="http://schemas.microsoft.com/office/drawing/2014/main" id="{E548C45C-104A-4165-A1DB-FF149C9E3F8F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4" name="Turkos 1">
              <a:extLst>
                <a:ext uri="{FF2B5EF4-FFF2-40B4-BE49-F238E27FC236}">
                  <a16:creationId xmlns:a16="http://schemas.microsoft.com/office/drawing/2014/main" id="{E1157A50-C2DC-4B22-A440-8674D256FF6E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5" name="Blå 3">
              <a:extLst>
                <a:ext uri="{FF2B5EF4-FFF2-40B4-BE49-F238E27FC236}">
                  <a16:creationId xmlns:a16="http://schemas.microsoft.com/office/drawing/2014/main" id="{9C4FCF1F-4FFA-4C6A-9D1C-F3F3F171360C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6" name="Blå 2">
              <a:extLst>
                <a:ext uri="{FF2B5EF4-FFF2-40B4-BE49-F238E27FC236}">
                  <a16:creationId xmlns:a16="http://schemas.microsoft.com/office/drawing/2014/main" id="{5F3794CF-9BCB-40B0-99EF-F9ED376D8745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7" name="Blå 1">
              <a:extLst>
                <a:ext uri="{FF2B5EF4-FFF2-40B4-BE49-F238E27FC236}">
                  <a16:creationId xmlns:a16="http://schemas.microsoft.com/office/drawing/2014/main" id="{CDA586D6-86C6-4A05-ABCB-4EC8FF1F0962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8" name="Grå 3">
              <a:extLst>
                <a:ext uri="{FF2B5EF4-FFF2-40B4-BE49-F238E27FC236}">
                  <a16:creationId xmlns:a16="http://schemas.microsoft.com/office/drawing/2014/main" id="{31D253E9-BFEB-42D4-9DB7-ABFA3A451215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9" name="Grå 2">
              <a:extLst>
                <a:ext uri="{FF2B5EF4-FFF2-40B4-BE49-F238E27FC236}">
                  <a16:creationId xmlns:a16="http://schemas.microsoft.com/office/drawing/2014/main" id="{A34044A7-0676-48FC-BEB2-A22EBA79CDA5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0" name="Grå 1">
              <a:extLst>
                <a:ext uri="{FF2B5EF4-FFF2-40B4-BE49-F238E27FC236}">
                  <a16:creationId xmlns:a16="http://schemas.microsoft.com/office/drawing/2014/main" id="{4CE7A853-044E-441C-824F-DC9B34D7C570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555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693" r:id="rId2"/>
    <p:sldLayoutId id="2147483769" r:id="rId3"/>
    <p:sldLayoutId id="2147483818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808" r:id="rId10"/>
    <p:sldLayoutId id="2147483699" r:id="rId11"/>
    <p:sldLayoutId id="2147483754" r:id="rId12"/>
    <p:sldLayoutId id="2147483701" r:id="rId13"/>
    <p:sldLayoutId id="214748370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23" name="Grupp 22">
            <a:extLst>
              <a:ext uri="{FF2B5EF4-FFF2-40B4-BE49-F238E27FC236}">
                <a16:creationId xmlns:a16="http://schemas.microsoft.com/office/drawing/2014/main" id="{A205B855-CBA8-465A-9DC9-B963D7621061}"/>
              </a:ext>
            </a:extLst>
          </p:cNvPr>
          <p:cNvGrpSpPr/>
          <p:nvPr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4091489D-4152-4BF0-BA66-3299B558676E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B41F03A8-0F96-449E-AEDB-7692A3A0774F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6" name="Orange 3">
              <a:extLst>
                <a:ext uri="{FF2B5EF4-FFF2-40B4-BE49-F238E27FC236}">
                  <a16:creationId xmlns:a16="http://schemas.microsoft.com/office/drawing/2014/main" id="{88AB387D-0310-4DB8-8836-4B78D5935580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7" name="Orange 2">
              <a:extLst>
                <a:ext uri="{FF2B5EF4-FFF2-40B4-BE49-F238E27FC236}">
                  <a16:creationId xmlns:a16="http://schemas.microsoft.com/office/drawing/2014/main" id="{B6274085-D496-4033-94F5-D8A56FCE3D95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8" name="Orange 1">
              <a:extLst>
                <a:ext uri="{FF2B5EF4-FFF2-40B4-BE49-F238E27FC236}">
                  <a16:creationId xmlns:a16="http://schemas.microsoft.com/office/drawing/2014/main" id="{777438C3-BDFE-4FAB-BD17-A8B2254DD057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9" name="Grön 3">
              <a:extLst>
                <a:ext uri="{FF2B5EF4-FFF2-40B4-BE49-F238E27FC236}">
                  <a16:creationId xmlns:a16="http://schemas.microsoft.com/office/drawing/2014/main" id="{5D543CED-B9EE-4F6F-B0B9-771672B861F1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0" name="Grön 2">
              <a:extLst>
                <a:ext uri="{FF2B5EF4-FFF2-40B4-BE49-F238E27FC236}">
                  <a16:creationId xmlns:a16="http://schemas.microsoft.com/office/drawing/2014/main" id="{B60331C6-0139-45E8-9EDF-AA96E6CF6944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1" name="Grön 1">
              <a:extLst>
                <a:ext uri="{FF2B5EF4-FFF2-40B4-BE49-F238E27FC236}">
                  <a16:creationId xmlns:a16="http://schemas.microsoft.com/office/drawing/2014/main" id="{B95484DD-8BB0-4A89-A93E-DDDE7B95F581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2" name="Turkos 3">
              <a:extLst>
                <a:ext uri="{FF2B5EF4-FFF2-40B4-BE49-F238E27FC236}">
                  <a16:creationId xmlns:a16="http://schemas.microsoft.com/office/drawing/2014/main" id="{0F7A712A-623B-4A0D-ABD1-83A7BCDCECF3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3" name="Turkos 2">
              <a:extLst>
                <a:ext uri="{FF2B5EF4-FFF2-40B4-BE49-F238E27FC236}">
                  <a16:creationId xmlns:a16="http://schemas.microsoft.com/office/drawing/2014/main" id="{0EDA3F02-9C79-409D-9E0B-D0F561901B59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4" name="Turkos 1">
              <a:extLst>
                <a:ext uri="{FF2B5EF4-FFF2-40B4-BE49-F238E27FC236}">
                  <a16:creationId xmlns:a16="http://schemas.microsoft.com/office/drawing/2014/main" id="{1D510D1C-9EB3-4C57-A7F7-F1B7B4BBC7F0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5" name="Blå 3">
              <a:extLst>
                <a:ext uri="{FF2B5EF4-FFF2-40B4-BE49-F238E27FC236}">
                  <a16:creationId xmlns:a16="http://schemas.microsoft.com/office/drawing/2014/main" id="{9ABB39C3-6680-422E-828A-E4B8AFB31029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6" name="Blå 2">
              <a:extLst>
                <a:ext uri="{FF2B5EF4-FFF2-40B4-BE49-F238E27FC236}">
                  <a16:creationId xmlns:a16="http://schemas.microsoft.com/office/drawing/2014/main" id="{E401D9F6-0C89-4166-9641-406AFCDAB784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7" name="Blå 1">
              <a:extLst>
                <a:ext uri="{FF2B5EF4-FFF2-40B4-BE49-F238E27FC236}">
                  <a16:creationId xmlns:a16="http://schemas.microsoft.com/office/drawing/2014/main" id="{B32D6692-E928-4EF6-BD37-A1E89B77F5E9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8" name="Grå 3">
              <a:extLst>
                <a:ext uri="{FF2B5EF4-FFF2-40B4-BE49-F238E27FC236}">
                  <a16:creationId xmlns:a16="http://schemas.microsoft.com/office/drawing/2014/main" id="{7843D9FF-06FC-4F88-BA77-DD7E50A8BDBE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9" name="Grå 2">
              <a:extLst>
                <a:ext uri="{FF2B5EF4-FFF2-40B4-BE49-F238E27FC236}">
                  <a16:creationId xmlns:a16="http://schemas.microsoft.com/office/drawing/2014/main" id="{FC0C4B3D-65CC-4C6E-8761-9B509725719C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0" name="Grå 1">
              <a:extLst>
                <a:ext uri="{FF2B5EF4-FFF2-40B4-BE49-F238E27FC236}">
                  <a16:creationId xmlns:a16="http://schemas.microsoft.com/office/drawing/2014/main" id="{DF104420-3938-4084-9A08-BA5A61A84FC1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385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05" r:id="rId2"/>
    <p:sldLayoutId id="2147483770" r:id="rId3"/>
    <p:sldLayoutId id="2147483819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809" r:id="rId10"/>
    <p:sldLayoutId id="2147483711" r:id="rId11"/>
    <p:sldLayoutId id="2147483755" r:id="rId12"/>
    <p:sldLayoutId id="2147483713" r:id="rId13"/>
    <p:sldLayoutId id="214748371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23" name="Grupp 22">
            <a:extLst>
              <a:ext uri="{FF2B5EF4-FFF2-40B4-BE49-F238E27FC236}">
                <a16:creationId xmlns:a16="http://schemas.microsoft.com/office/drawing/2014/main" id="{E58B09CD-7AB6-4338-B7C2-15BBCAAC4532}"/>
              </a:ext>
            </a:extLst>
          </p:cNvPr>
          <p:cNvGrpSpPr/>
          <p:nvPr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FD13044D-11B4-4DD4-881F-D0C5E4C4C4B3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B6954B61-4413-448E-B87D-3A5A8A0609E6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6" name="Orange 3">
              <a:extLst>
                <a:ext uri="{FF2B5EF4-FFF2-40B4-BE49-F238E27FC236}">
                  <a16:creationId xmlns:a16="http://schemas.microsoft.com/office/drawing/2014/main" id="{A6A81E9D-8B4F-46E2-A846-CB395916A19E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7" name="Orange 2">
              <a:extLst>
                <a:ext uri="{FF2B5EF4-FFF2-40B4-BE49-F238E27FC236}">
                  <a16:creationId xmlns:a16="http://schemas.microsoft.com/office/drawing/2014/main" id="{1291C7CB-3F7E-4EBC-BE32-8F6570423AE3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8" name="Orange 1">
              <a:extLst>
                <a:ext uri="{FF2B5EF4-FFF2-40B4-BE49-F238E27FC236}">
                  <a16:creationId xmlns:a16="http://schemas.microsoft.com/office/drawing/2014/main" id="{E3C2707E-821E-4437-921F-E819491C0D6E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9" name="Grön 3">
              <a:extLst>
                <a:ext uri="{FF2B5EF4-FFF2-40B4-BE49-F238E27FC236}">
                  <a16:creationId xmlns:a16="http://schemas.microsoft.com/office/drawing/2014/main" id="{370768D3-A313-4C0A-9FF2-4F1B84ABEC81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0" name="Grön 2">
              <a:extLst>
                <a:ext uri="{FF2B5EF4-FFF2-40B4-BE49-F238E27FC236}">
                  <a16:creationId xmlns:a16="http://schemas.microsoft.com/office/drawing/2014/main" id="{2481F147-64B6-4060-8C9E-B0C7C05E3C78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1" name="Grön 1">
              <a:extLst>
                <a:ext uri="{FF2B5EF4-FFF2-40B4-BE49-F238E27FC236}">
                  <a16:creationId xmlns:a16="http://schemas.microsoft.com/office/drawing/2014/main" id="{C705603E-9E10-4753-ADB9-28A7A94B71C0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2" name="Turkos 3">
              <a:extLst>
                <a:ext uri="{FF2B5EF4-FFF2-40B4-BE49-F238E27FC236}">
                  <a16:creationId xmlns:a16="http://schemas.microsoft.com/office/drawing/2014/main" id="{93FDB962-E70D-41DB-BC14-3BFC79CA166C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3" name="Turkos 2">
              <a:extLst>
                <a:ext uri="{FF2B5EF4-FFF2-40B4-BE49-F238E27FC236}">
                  <a16:creationId xmlns:a16="http://schemas.microsoft.com/office/drawing/2014/main" id="{6A61EBEA-B592-4460-94B4-398917E132CE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4" name="Turkos 1">
              <a:extLst>
                <a:ext uri="{FF2B5EF4-FFF2-40B4-BE49-F238E27FC236}">
                  <a16:creationId xmlns:a16="http://schemas.microsoft.com/office/drawing/2014/main" id="{88CC97DB-9A9A-4359-BEFB-BF572C0FC2DC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5" name="Blå 3">
              <a:extLst>
                <a:ext uri="{FF2B5EF4-FFF2-40B4-BE49-F238E27FC236}">
                  <a16:creationId xmlns:a16="http://schemas.microsoft.com/office/drawing/2014/main" id="{0D8BAA8A-1491-4E2C-93D0-F8A9DCF0A285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6" name="Blå 2">
              <a:extLst>
                <a:ext uri="{FF2B5EF4-FFF2-40B4-BE49-F238E27FC236}">
                  <a16:creationId xmlns:a16="http://schemas.microsoft.com/office/drawing/2014/main" id="{6BA631A7-7F4E-445E-8758-F94B71D4F1C2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7" name="Blå 1">
              <a:extLst>
                <a:ext uri="{FF2B5EF4-FFF2-40B4-BE49-F238E27FC236}">
                  <a16:creationId xmlns:a16="http://schemas.microsoft.com/office/drawing/2014/main" id="{667F9938-0D1B-4969-9E0B-934F6D1C8B9E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8" name="Grå 3">
              <a:extLst>
                <a:ext uri="{FF2B5EF4-FFF2-40B4-BE49-F238E27FC236}">
                  <a16:creationId xmlns:a16="http://schemas.microsoft.com/office/drawing/2014/main" id="{6BE3685A-9AC5-42F7-8E6B-DDF179EEE19E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9" name="Grå 2">
              <a:extLst>
                <a:ext uri="{FF2B5EF4-FFF2-40B4-BE49-F238E27FC236}">
                  <a16:creationId xmlns:a16="http://schemas.microsoft.com/office/drawing/2014/main" id="{44A4BF2F-CB0B-4B6D-876D-89C5659A6FFC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0" name="Grå 1">
              <a:extLst>
                <a:ext uri="{FF2B5EF4-FFF2-40B4-BE49-F238E27FC236}">
                  <a16:creationId xmlns:a16="http://schemas.microsoft.com/office/drawing/2014/main" id="{79696A7F-C788-45CC-A4A5-5B874C37FBCE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859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17" r:id="rId2"/>
    <p:sldLayoutId id="2147483771" r:id="rId3"/>
    <p:sldLayoutId id="2147483820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810" r:id="rId10"/>
    <p:sldLayoutId id="2147483723" r:id="rId11"/>
    <p:sldLayoutId id="2147483756" r:id="rId12"/>
    <p:sldLayoutId id="2147483725" r:id="rId13"/>
    <p:sldLayoutId id="214748372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23" name="Grupp 22">
            <a:extLst>
              <a:ext uri="{FF2B5EF4-FFF2-40B4-BE49-F238E27FC236}">
                <a16:creationId xmlns:a16="http://schemas.microsoft.com/office/drawing/2014/main" id="{2C4B24DE-E792-4CEB-BBD0-F6F6FCE44309}"/>
              </a:ext>
            </a:extLst>
          </p:cNvPr>
          <p:cNvGrpSpPr/>
          <p:nvPr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87E17FAE-CAB1-4290-B825-964C2917F9FA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852D9DC0-E2AF-4BDD-817A-E344EAE59D78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6" name="Orange 3">
              <a:extLst>
                <a:ext uri="{FF2B5EF4-FFF2-40B4-BE49-F238E27FC236}">
                  <a16:creationId xmlns:a16="http://schemas.microsoft.com/office/drawing/2014/main" id="{29BAC084-3ADA-4A47-B074-F5B208A7C87F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7" name="Orange 2">
              <a:extLst>
                <a:ext uri="{FF2B5EF4-FFF2-40B4-BE49-F238E27FC236}">
                  <a16:creationId xmlns:a16="http://schemas.microsoft.com/office/drawing/2014/main" id="{86CE8881-EE8A-4BF9-A63B-394467B8F3EF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8" name="Orange 1">
              <a:extLst>
                <a:ext uri="{FF2B5EF4-FFF2-40B4-BE49-F238E27FC236}">
                  <a16:creationId xmlns:a16="http://schemas.microsoft.com/office/drawing/2014/main" id="{4E5ECE7B-F15B-485D-818E-BE36E3F56136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9" name="Grön 3">
              <a:extLst>
                <a:ext uri="{FF2B5EF4-FFF2-40B4-BE49-F238E27FC236}">
                  <a16:creationId xmlns:a16="http://schemas.microsoft.com/office/drawing/2014/main" id="{146BCA27-FE7D-47D2-8874-F767CD151D12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0" name="Grön 2">
              <a:extLst>
                <a:ext uri="{FF2B5EF4-FFF2-40B4-BE49-F238E27FC236}">
                  <a16:creationId xmlns:a16="http://schemas.microsoft.com/office/drawing/2014/main" id="{32300F6E-085F-4A06-8B9F-1279EB7401D1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1" name="Grön 1">
              <a:extLst>
                <a:ext uri="{FF2B5EF4-FFF2-40B4-BE49-F238E27FC236}">
                  <a16:creationId xmlns:a16="http://schemas.microsoft.com/office/drawing/2014/main" id="{9FA5FC20-3AD9-4F60-AA03-9570C18EEC30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2" name="Turkos 3">
              <a:extLst>
                <a:ext uri="{FF2B5EF4-FFF2-40B4-BE49-F238E27FC236}">
                  <a16:creationId xmlns:a16="http://schemas.microsoft.com/office/drawing/2014/main" id="{850E69BA-A86F-467A-AE6C-1BEDF4AF4777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3" name="Turkos 2">
              <a:extLst>
                <a:ext uri="{FF2B5EF4-FFF2-40B4-BE49-F238E27FC236}">
                  <a16:creationId xmlns:a16="http://schemas.microsoft.com/office/drawing/2014/main" id="{1D600955-4286-4C46-B57D-EFDA2DB222F6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4" name="Turkos 1">
              <a:extLst>
                <a:ext uri="{FF2B5EF4-FFF2-40B4-BE49-F238E27FC236}">
                  <a16:creationId xmlns:a16="http://schemas.microsoft.com/office/drawing/2014/main" id="{566BD421-9F96-4A4D-AC6E-60BECFB51BB0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5" name="Blå 3">
              <a:extLst>
                <a:ext uri="{FF2B5EF4-FFF2-40B4-BE49-F238E27FC236}">
                  <a16:creationId xmlns:a16="http://schemas.microsoft.com/office/drawing/2014/main" id="{F30F10F5-604E-4B01-BDF2-46968F2034B1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6" name="Blå 2">
              <a:extLst>
                <a:ext uri="{FF2B5EF4-FFF2-40B4-BE49-F238E27FC236}">
                  <a16:creationId xmlns:a16="http://schemas.microsoft.com/office/drawing/2014/main" id="{5BD3FA67-220B-4F1C-9881-4A20A78568AB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7" name="Blå 1">
              <a:extLst>
                <a:ext uri="{FF2B5EF4-FFF2-40B4-BE49-F238E27FC236}">
                  <a16:creationId xmlns:a16="http://schemas.microsoft.com/office/drawing/2014/main" id="{655813CF-952B-4296-9B98-0AADF91E3994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8" name="Grå 3">
              <a:extLst>
                <a:ext uri="{FF2B5EF4-FFF2-40B4-BE49-F238E27FC236}">
                  <a16:creationId xmlns:a16="http://schemas.microsoft.com/office/drawing/2014/main" id="{059CAFEF-A62E-4ADA-B522-D0D4C75D885C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9" name="Grå 2">
              <a:extLst>
                <a:ext uri="{FF2B5EF4-FFF2-40B4-BE49-F238E27FC236}">
                  <a16:creationId xmlns:a16="http://schemas.microsoft.com/office/drawing/2014/main" id="{710D4242-CC7A-4C5A-8711-CBD23A10E246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0" name="Grå 1">
              <a:extLst>
                <a:ext uri="{FF2B5EF4-FFF2-40B4-BE49-F238E27FC236}">
                  <a16:creationId xmlns:a16="http://schemas.microsoft.com/office/drawing/2014/main" id="{1550CDD7-9BF4-4F8F-A9F5-B791D9360A4C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061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29" r:id="rId2"/>
    <p:sldLayoutId id="2147483772" r:id="rId3"/>
    <p:sldLayoutId id="2147483821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811" r:id="rId10"/>
    <p:sldLayoutId id="2147483774" r:id="rId11"/>
    <p:sldLayoutId id="2147483757" r:id="rId12"/>
    <p:sldLayoutId id="2147483737" r:id="rId13"/>
    <p:sldLayoutId id="2147483738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tshållare för bild 1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50" t="16926" b="16926"/>
          <a:stretch/>
        </p:blipFill>
        <p:spPr>
          <a:xfrm>
            <a:off x="2910821" y="0"/>
            <a:ext cx="6370282" cy="4094557"/>
          </a:xfrm>
        </p:spPr>
      </p:pic>
      <p:sp>
        <p:nvSpPr>
          <p:cNvPr id="12" name="Silhuetten">
            <a:extLst>
              <a:ext uri="{FF2B5EF4-FFF2-40B4-BE49-F238E27FC236}">
                <a16:creationId xmlns:a16="http://schemas.microsoft.com/office/drawing/2014/main" id="{78A73CD1-5BDD-4620-940F-115B6F183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90" y="3291841"/>
            <a:ext cx="12206504" cy="3574469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21205"/>
              <a:gd name="connsiteX1" fmla="*/ 10034 w 10034"/>
              <a:gd name="connsiteY1" fmla="*/ 3096 h 21205"/>
              <a:gd name="connsiteX2" fmla="*/ 7421 w 10034"/>
              <a:gd name="connsiteY2" fmla="*/ 3096 h 21205"/>
              <a:gd name="connsiteX3" fmla="*/ 7421 w 10034"/>
              <a:gd name="connsiteY3" fmla="*/ 1719 h 21205"/>
              <a:gd name="connsiteX4" fmla="*/ 7301 w 10034"/>
              <a:gd name="connsiteY4" fmla="*/ 1719 h 21205"/>
              <a:gd name="connsiteX5" fmla="*/ 7301 w 10034"/>
              <a:gd name="connsiteY5" fmla="*/ 1238 h 21205"/>
              <a:gd name="connsiteX6" fmla="*/ 7088 w 10034"/>
              <a:gd name="connsiteY6" fmla="*/ 1238 h 21205"/>
              <a:gd name="connsiteX7" fmla="*/ 7088 w 10034"/>
              <a:gd name="connsiteY7" fmla="*/ 2957 h 21205"/>
              <a:gd name="connsiteX8" fmla="*/ 6772 w 10034"/>
              <a:gd name="connsiteY8" fmla="*/ 1755 h 21205"/>
              <a:gd name="connsiteX9" fmla="*/ 6460 w 10034"/>
              <a:gd name="connsiteY9" fmla="*/ 2924 h 21205"/>
              <a:gd name="connsiteX10" fmla="*/ 6465 w 10034"/>
              <a:gd name="connsiteY10" fmla="*/ 2098 h 21205"/>
              <a:gd name="connsiteX11" fmla="*/ 6270 w 10034"/>
              <a:gd name="connsiteY11" fmla="*/ 1273 h 21205"/>
              <a:gd name="connsiteX12" fmla="*/ 6055 w 10034"/>
              <a:gd name="connsiteY12" fmla="*/ 2098 h 21205"/>
              <a:gd name="connsiteX13" fmla="*/ 6055 w 10034"/>
              <a:gd name="connsiteY13" fmla="*/ 3096 h 21205"/>
              <a:gd name="connsiteX14" fmla="*/ 5693 w 10034"/>
              <a:gd name="connsiteY14" fmla="*/ 1960 h 21205"/>
              <a:gd name="connsiteX15" fmla="*/ 5359 w 10034"/>
              <a:gd name="connsiteY15" fmla="*/ 5334 h 21205"/>
              <a:gd name="connsiteX16" fmla="*/ 5359 w 10034"/>
              <a:gd name="connsiteY16" fmla="*/ 1960 h 21205"/>
              <a:gd name="connsiteX17" fmla="*/ 5239 w 10034"/>
              <a:gd name="connsiteY17" fmla="*/ 1960 h 21205"/>
              <a:gd name="connsiteX18" fmla="*/ 5239 w 10034"/>
              <a:gd name="connsiteY18" fmla="*/ 861 h 21205"/>
              <a:gd name="connsiteX19" fmla="*/ 5023 w 10034"/>
              <a:gd name="connsiteY19" fmla="*/ 861 h 21205"/>
              <a:gd name="connsiteX20" fmla="*/ 5023 w 10034"/>
              <a:gd name="connsiteY20" fmla="*/ 3887 h 21205"/>
              <a:gd name="connsiteX21" fmla="*/ 4659 w 10034"/>
              <a:gd name="connsiteY21" fmla="*/ 1238 h 21205"/>
              <a:gd name="connsiteX22" fmla="*/ 4326 w 10034"/>
              <a:gd name="connsiteY22" fmla="*/ 3887 h 21205"/>
              <a:gd name="connsiteX23" fmla="*/ 4326 w 10034"/>
              <a:gd name="connsiteY23" fmla="*/ 517 h 21205"/>
              <a:gd name="connsiteX24" fmla="*/ 4204 w 10034"/>
              <a:gd name="connsiteY24" fmla="*/ 517 h 21205"/>
              <a:gd name="connsiteX25" fmla="*/ 4204 w 10034"/>
              <a:gd name="connsiteY25" fmla="*/ 0 h 21205"/>
              <a:gd name="connsiteX26" fmla="*/ 3991 w 10034"/>
              <a:gd name="connsiteY26" fmla="*/ 0 h 21205"/>
              <a:gd name="connsiteX27" fmla="*/ 3991 w 10034"/>
              <a:gd name="connsiteY27" fmla="*/ 3096 h 21205"/>
              <a:gd name="connsiteX28" fmla="*/ 3627 w 10034"/>
              <a:gd name="connsiteY28" fmla="*/ 1238 h 21205"/>
              <a:gd name="connsiteX29" fmla="*/ 3450 w 10034"/>
              <a:gd name="connsiteY29" fmla="*/ 2203 h 21205"/>
              <a:gd name="connsiteX30" fmla="*/ 3287 w 10034"/>
              <a:gd name="connsiteY30" fmla="*/ 1995 h 21205"/>
              <a:gd name="connsiteX31" fmla="*/ 3068 w 10034"/>
              <a:gd name="connsiteY31" fmla="*/ 3096 h 21205"/>
              <a:gd name="connsiteX32" fmla="*/ 0 w 10034"/>
              <a:gd name="connsiteY32" fmla="*/ 3097 h 21205"/>
              <a:gd name="connsiteX33" fmla="*/ 1 w 10034"/>
              <a:gd name="connsiteY33" fmla="*/ 21205 h 21205"/>
              <a:gd name="connsiteX34" fmla="*/ 10034 w 10034"/>
              <a:gd name="connsiteY34" fmla="*/ 9934 h 21205"/>
              <a:gd name="connsiteX0" fmla="*/ 10014 w 10034"/>
              <a:gd name="connsiteY0" fmla="*/ 21080 h 21205"/>
              <a:gd name="connsiteX1" fmla="*/ 10034 w 10034"/>
              <a:gd name="connsiteY1" fmla="*/ 3096 h 21205"/>
              <a:gd name="connsiteX2" fmla="*/ 7421 w 10034"/>
              <a:gd name="connsiteY2" fmla="*/ 3096 h 21205"/>
              <a:gd name="connsiteX3" fmla="*/ 7421 w 10034"/>
              <a:gd name="connsiteY3" fmla="*/ 1719 h 21205"/>
              <a:gd name="connsiteX4" fmla="*/ 7301 w 10034"/>
              <a:gd name="connsiteY4" fmla="*/ 1719 h 21205"/>
              <a:gd name="connsiteX5" fmla="*/ 7301 w 10034"/>
              <a:gd name="connsiteY5" fmla="*/ 1238 h 21205"/>
              <a:gd name="connsiteX6" fmla="*/ 7088 w 10034"/>
              <a:gd name="connsiteY6" fmla="*/ 1238 h 21205"/>
              <a:gd name="connsiteX7" fmla="*/ 7088 w 10034"/>
              <a:gd name="connsiteY7" fmla="*/ 2957 h 21205"/>
              <a:gd name="connsiteX8" fmla="*/ 6772 w 10034"/>
              <a:gd name="connsiteY8" fmla="*/ 1755 h 21205"/>
              <a:gd name="connsiteX9" fmla="*/ 6460 w 10034"/>
              <a:gd name="connsiteY9" fmla="*/ 2924 h 21205"/>
              <a:gd name="connsiteX10" fmla="*/ 6465 w 10034"/>
              <a:gd name="connsiteY10" fmla="*/ 2098 h 21205"/>
              <a:gd name="connsiteX11" fmla="*/ 6270 w 10034"/>
              <a:gd name="connsiteY11" fmla="*/ 1273 h 21205"/>
              <a:gd name="connsiteX12" fmla="*/ 6055 w 10034"/>
              <a:gd name="connsiteY12" fmla="*/ 2098 h 21205"/>
              <a:gd name="connsiteX13" fmla="*/ 6055 w 10034"/>
              <a:gd name="connsiteY13" fmla="*/ 3096 h 21205"/>
              <a:gd name="connsiteX14" fmla="*/ 5693 w 10034"/>
              <a:gd name="connsiteY14" fmla="*/ 1960 h 21205"/>
              <a:gd name="connsiteX15" fmla="*/ 5359 w 10034"/>
              <a:gd name="connsiteY15" fmla="*/ 5334 h 21205"/>
              <a:gd name="connsiteX16" fmla="*/ 5359 w 10034"/>
              <a:gd name="connsiteY16" fmla="*/ 1960 h 21205"/>
              <a:gd name="connsiteX17" fmla="*/ 5239 w 10034"/>
              <a:gd name="connsiteY17" fmla="*/ 1960 h 21205"/>
              <a:gd name="connsiteX18" fmla="*/ 5239 w 10034"/>
              <a:gd name="connsiteY18" fmla="*/ 861 h 21205"/>
              <a:gd name="connsiteX19" fmla="*/ 5023 w 10034"/>
              <a:gd name="connsiteY19" fmla="*/ 861 h 21205"/>
              <a:gd name="connsiteX20" fmla="*/ 5023 w 10034"/>
              <a:gd name="connsiteY20" fmla="*/ 3887 h 21205"/>
              <a:gd name="connsiteX21" fmla="*/ 4659 w 10034"/>
              <a:gd name="connsiteY21" fmla="*/ 1238 h 21205"/>
              <a:gd name="connsiteX22" fmla="*/ 4326 w 10034"/>
              <a:gd name="connsiteY22" fmla="*/ 3887 h 21205"/>
              <a:gd name="connsiteX23" fmla="*/ 4326 w 10034"/>
              <a:gd name="connsiteY23" fmla="*/ 517 h 21205"/>
              <a:gd name="connsiteX24" fmla="*/ 4204 w 10034"/>
              <a:gd name="connsiteY24" fmla="*/ 517 h 21205"/>
              <a:gd name="connsiteX25" fmla="*/ 4204 w 10034"/>
              <a:gd name="connsiteY25" fmla="*/ 0 h 21205"/>
              <a:gd name="connsiteX26" fmla="*/ 3991 w 10034"/>
              <a:gd name="connsiteY26" fmla="*/ 0 h 21205"/>
              <a:gd name="connsiteX27" fmla="*/ 3991 w 10034"/>
              <a:gd name="connsiteY27" fmla="*/ 3096 h 21205"/>
              <a:gd name="connsiteX28" fmla="*/ 3627 w 10034"/>
              <a:gd name="connsiteY28" fmla="*/ 1238 h 21205"/>
              <a:gd name="connsiteX29" fmla="*/ 3450 w 10034"/>
              <a:gd name="connsiteY29" fmla="*/ 2203 h 21205"/>
              <a:gd name="connsiteX30" fmla="*/ 3287 w 10034"/>
              <a:gd name="connsiteY30" fmla="*/ 1995 h 21205"/>
              <a:gd name="connsiteX31" fmla="*/ 3068 w 10034"/>
              <a:gd name="connsiteY31" fmla="*/ 3096 h 21205"/>
              <a:gd name="connsiteX32" fmla="*/ 0 w 10034"/>
              <a:gd name="connsiteY32" fmla="*/ 3097 h 21205"/>
              <a:gd name="connsiteX33" fmla="*/ 1 w 10034"/>
              <a:gd name="connsiteY33" fmla="*/ 21205 h 21205"/>
              <a:gd name="connsiteX34" fmla="*/ 10014 w 10034"/>
              <a:gd name="connsiteY34" fmla="*/ 21080 h 21205"/>
              <a:gd name="connsiteX0" fmla="*/ 10034 w 10034"/>
              <a:gd name="connsiteY0" fmla="*/ 21197 h 21205"/>
              <a:gd name="connsiteX1" fmla="*/ 10034 w 10034"/>
              <a:gd name="connsiteY1" fmla="*/ 3096 h 21205"/>
              <a:gd name="connsiteX2" fmla="*/ 7421 w 10034"/>
              <a:gd name="connsiteY2" fmla="*/ 3096 h 21205"/>
              <a:gd name="connsiteX3" fmla="*/ 7421 w 10034"/>
              <a:gd name="connsiteY3" fmla="*/ 1719 h 21205"/>
              <a:gd name="connsiteX4" fmla="*/ 7301 w 10034"/>
              <a:gd name="connsiteY4" fmla="*/ 1719 h 21205"/>
              <a:gd name="connsiteX5" fmla="*/ 7301 w 10034"/>
              <a:gd name="connsiteY5" fmla="*/ 1238 h 21205"/>
              <a:gd name="connsiteX6" fmla="*/ 7088 w 10034"/>
              <a:gd name="connsiteY6" fmla="*/ 1238 h 21205"/>
              <a:gd name="connsiteX7" fmla="*/ 7088 w 10034"/>
              <a:gd name="connsiteY7" fmla="*/ 2957 h 21205"/>
              <a:gd name="connsiteX8" fmla="*/ 6772 w 10034"/>
              <a:gd name="connsiteY8" fmla="*/ 1755 h 21205"/>
              <a:gd name="connsiteX9" fmla="*/ 6460 w 10034"/>
              <a:gd name="connsiteY9" fmla="*/ 2924 h 21205"/>
              <a:gd name="connsiteX10" fmla="*/ 6465 w 10034"/>
              <a:gd name="connsiteY10" fmla="*/ 2098 h 21205"/>
              <a:gd name="connsiteX11" fmla="*/ 6270 w 10034"/>
              <a:gd name="connsiteY11" fmla="*/ 1273 h 21205"/>
              <a:gd name="connsiteX12" fmla="*/ 6055 w 10034"/>
              <a:gd name="connsiteY12" fmla="*/ 2098 h 21205"/>
              <a:gd name="connsiteX13" fmla="*/ 6055 w 10034"/>
              <a:gd name="connsiteY13" fmla="*/ 3096 h 21205"/>
              <a:gd name="connsiteX14" fmla="*/ 5693 w 10034"/>
              <a:gd name="connsiteY14" fmla="*/ 1960 h 21205"/>
              <a:gd name="connsiteX15" fmla="*/ 5359 w 10034"/>
              <a:gd name="connsiteY15" fmla="*/ 5334 h 21205"/>
              <a:gd name="connsiteX16" fmla="*/ 5359 w 10034"/>
              <a:gd name="connsiteY16" fmla="*/ 1960 h 21205"/>
              <a:gd name="connsiteX17" fmla="*/ 5239 w 10034"/>
              <a:gd name="connsiteY17" fmla="*/ 1960 h 21205"/>
              <a:gd name="connsiteX18" fmla="*/ 5239 w 10034"/>
              <a:gd name="connsiteY18" fmla="*/ 861 h 21205"/>
              <a:gd name="connsiteX19" fmla="*/ 5023 w 10034"/>
              <a:gd name="connsiteY19" fmla="*/ 861 h 21205"/>
              <a:gd name="connsiteX20" fmla="*/ 5023 w 10034"/>
              <a:gd name="connsiteY20" fmla="*/ 3887 h 21205"/>
              <a:gd name="connsiteX21" fmla="*/ 4659 w 10034"/>
              <a:gd name="connsiteY21" fmla="*/ 1238 h 21205"/>
              <a:gd name="connsiteX22" fmla="*/ 4326 w 10034"/>
              <a:gd name="connsiteY22" fmla="*/ 3887 h 21205"/>
              <a:gd name="connsiteX23" fmla="*/ 4326 w 10034"/>
              <a:gd name="connsiteY23" fmla="*/ 517 h 21205"/>
              <a:gd name="connsiteX24" fmla="*/ 4204 w 10034"/>
              <a:gd name="connsiteY24" fmla="*/ 517 h 21205"/>
              <a:gd name="connsiteX25" fmla="*/ 4204 w 10034"/>
              <a:gd name="connsiteY25" fmla="*/ 0 h 21205"/>
              <a:gd name="connsiteX26" fmla="*/ 3991 w 10034"/>
              <a:gd name="connsiteY26" fmla="*/ 0 h 21205"/>
              <a:gd name="connsiteX27" fmla="*/ 3991 w 10034"/>
              <a:gd name="connsiteY27" fmla="*/ 3096 h 21205"/>
              <a:gd name="connsiteX28" fmla="*/ 3627 w 10034"/>
              <a:gd name="connsiteY28" fmla="*/ 1238 h 21205"/>
              <a:gd name="connsiteX29" fmla="*/ 3450 w 10034"/>
              <a:gd name="connsiteY29" fmla="*/ 2203 h 21205"/>
              <a:gd name="connsiteX30" fmla="*/ 3287 w 10034"/>
              <a:gd name="connsiteY30" fmla="*/ 1995 h 21205"/>
              <a:gd name="connsiteX31" fmla="*/ 3068 w 10034"/>
              <a:gd name="connsiteY31" fmla="*/ 3096 h 21205"/>
              <a:gd name="connsiteX32" fmla="*/ 0 w 10034"/>
              <a:gd name="connsiteY32" fmla="*/ 3097 h 21205"/>
              <a:gd name="connsiteX33" fmla="*/ 1 w 10034"/>
              <a:gd name="connsiteY33" fmla="*/ 21205 h 21205"/>
              <a:gd name="connsiteX34" fmla="*/ 10034 w 10034"/>
              <a:gd name="connsiteY34" fmla="*/ 21197 h 21205"/>
              <a:gd name="connsiteX0" fmla="*/ 10034 w 10034"/>
              <a:gd name="connsiteY0" fmla="*/ 21197 h 21197"/>
              <a:gd name="connsiteX1" fmla="*/ 10034 w 10034"/>
              <a:gd name="connsiteY1" fmla="*/ 3096 h 21197"/>
              <a:gd name="connsiteX2" fmla="*/ 7421 w 10034"/>
              <a:gd name="connsiteY2" fmla="*/ 3096 h 21197"/>
              <a:gd name="connsiteX3" fmla="*/ 7421 w 10034"/>
              <a:gd name="connsiteY3" fmla="*/ 1719 h 21197"/>
              <a:gd name="connsiteX4" fmla="*/ 7301 w 10034"/>
              <a:gd name="connsiteY4" fmla="*/ 1719 h 21197"/>
              <a:gd name="connsiteX5" fmla="*/ 7301 w 10034"/>
              <a:gd name="connsiteY5" fmla="*/ 1238 h 21197"/>
              <a:gd name="connsiteX6" fmla="*/ 7088 w 10034"/>
              <a:gd name="connsiteY6" fmla="*/ 1238 h 21197"/>
              <a:gd name="connsiteX7" fmla="*/ 7088 w 10034"/>
              <a:gd name="connsiteY7" fmla="*/ 2957 h 21197"/>
              <a:gd name="connsiteX8" fmla="*/ 6772 w 10034"/>
              <a:gd name="connsiteY8" fmla="*/ 1755 h 21197"/>
              <a:gd name="connsiteX9" fmla="*/ 6460 w 10034"/>
              <a:gd name="connsiteY9" fmla="*/ 2924 h 21197"/>
              <a:gd name="connsiteX10" fmla="*/ 6465 w 10034"/>
              <a:gd name="connsiteY10" fmla="*/ 2098 h 21197"/>
              <a:gd name="connsiteX11" fmla="*/ 6270 w 10034"/>
              <a:gd name="connsiteY11" fmla="*/ 1273 h 21197"/>
              <a:gd name="connsiteX12" fmla="*/ 6055 w 10034"/>
              <a:gd name="connsiteY12" fmla="*/ 2098 h 21197"/>
              <a:gd name="connsiteX13" fmla="*/ 6055 w 10034"/>
              <a:gd name="connsiteY13" fmla="*/ 3096 h 21197"/>
              <a:gd name="connsiteX14" fmla="*/ 5693 w 10034"/>
              <a:gd name="connsiteY14" fmla="*/ 1960 h 21197"/>
              <a:gd name="connsiteX15" fmla="*/ 5359 w 10034"/>
              <a:gd name="connsiteY15" fmla="*/ 5334 h 21197"/>
              <a:gd name="connsiteX16" fmla="*/ 5359 w 10034"/>
              <a:gd name="connsiteY16" fmla="*/ 1960 h 21197"/>
              <a:gd name="connsiteX17" fmla="*/ 5239 w 10034"/>
              <a:gd name="connsiteY17" fmla="*/ 1960 h 21197"/>
              <a:gd name="connsiteX18" fmla="*/ 5239 w 10034"/>
              <a:gd name="connsiteY18" fmla="*/ 861 h 21197"/>
              <a:gd name="connsiteX19" fmla="*/ 5023 w 10034"/>
              <a:gd name="connsiteY19" fmla="*/ 861 h 21197"/>
              <a:gd name="connsiteX20" fmla="*/ 5023 w 10034"/>
              <a:gd name="connsiteY20" fmla="*/ 3887 h 21197"/>
              <a:gd name="connsiteX21" fmla="*/ 4659 w 10034"/>
              <a:gd name="connsiteY21" fmla="*/ 1238 h 21197"/>
              <a:gd name="connsiteX22" fmla="*/ 4326 w 10034"/>
              <a:gd name="connsiteY22" fmla="*/ 3887 h 21197"/>
              <a:gd name="connsiteX23" fmla="*/ 4326 w 10034"/>
              <a:gd name="connsiteY23" fmla="*/ 517 h 21197"/>
              <a:gd name="connsiteX24" fmla="*/ 4204 w 10034"/>
              <a:gd name="connsiteY24" fmla="*/ 517 h 21197"/>
              <a:gd name="connsiteX25" fmla="*/ 4204 w 10034"/>
              <a:gd name="connsiteY25" fmla="*/ 0 h 21197"/>
              <a:gd name="connsiteX26" fmla="*/ 3991 w 10034"/>
              <a:gd name="connsiteY26" fmla="*/ 0 h 21197"/>
              <a:gd name="connsiteX27" fmla="*/ 3991 w 10034"/>
              <a:gd name="connsiteY27" fmla="*/ 3096 h 21197"/>
              <a:gd name="connsiteX28" fmla="*/ 3627 w 10034"/>
              <a:gd name="connsiteY28" fmla="*/ 1238 h 21197"/>
              <a:gd name="connsiteX29" fmla="*/ 3450 w 10034"/>
              <a:gd name="connsiteY29" fmla="*/ 2203 h 21197"/>
              <a:gd name="connsiteX30" fmla="*/ 3287 w 10034"/>
              <a:gd name="connsiteY30" fmla="*/ 1995 h 21197"/>
              <a:gd name="connsiteX31" fmla="*/ 3068 w 10034"/>
              <a:gd name="connsiteY31" fmla="*/ 3096 h 21197"/>
              <a:gd name="connsiteX32" fmla="*/ 0 w 10034"/>
              <a:gd name="connsiteY32" fmla="*/ 3097 h 21197"/>
              <a:gd name="connsiteX33" fmla="*/ 129 w 10034"/>
              <a:gd name="connsiteY33" fmla="*/ 17509 h 21197"/>
              <a:gd name="connsiteX34" fmla="*/ 10034 w 10034"/>
              <a:gd name="connsiteY34" fmla="*/ 21197 h 21197"/>
              <a:gd name="connsiteX0" fmla="*/ 10034 w 10034"/>
              <a:gd name="connsiteY0" fmla="*/ 21197 h 21197"/>
              <a:gd name="connsiteX1" fmla="*/ 10034 w 10034"/>
              <a:gd name="connsiteY1" fmla="*/ 3096 h 21197"/>
              <a:gd name="connsiteX2" fmla="*/ 7421 w 10034"/>
              <a:gd name="connsiteY2" fmla="*/ 3096 h 21197"/>
              <a:gd name="connsiteX3" fmla="*/ 7421 w 10034"/>
              <a:gd name="connsiteY3" fmla="*/ 1719 h 21197"/>
              <a:gd name="connsiteX4" fmla="*/ 7301 w 10034"/>
              <a:gd name="connsiteY4" fmla="*/ 1719 h 21197"/>
              <a:gd name="connsiteX5" fmla="*/ 7301 w 10034"/>
              <a:gd name="connsiteY5" fmla="*/ 1238 h 21197"/>
              <a:gd name="connsiteX6" fmla="*/ 7088 w 10034"/>
              <a:gd name="connsiteY6" fmla="*/ 1238 h 21197"/>
              <a:gd name="connsiteX7" fmla="*/ 7088 w 10034"/>
              <a:gd name="connsiteY7" fmla="*/ 2957 h 21197"/>
              <a:gd name="connsiteX8" fmla="*/ 6772 w 10034"/>
              <a:gd name="connsiteY8" fmla="*/ 1755 h 21197"/>
              <a:gd name="connsiteX9" fmla="*/ 6460 w 10034"/>
              <a:gd name="connsiteY9" fmla="*/ 2924 h 21197"/>
              <a:gd name="connsiteX10" fmla="*/ 6465 w 10034"/>
              <a:gd name="connsiteY10" fmla="*/ 2098 h 21197"/>
              <a:gd name="connsiteX11" fmla="*/ 6270 w 10034"/>
              <a:gd name="connsiteY11" fmla="*/ 1273 h 21197"/>
              <a:gd name="connsiteX12" fmla="*/ 6055 w 10034"/>
              <a:gd name="connsiteY12" fmla="*/ 2098 h 21197"/>
              <a:gd name="connsiteX13" fmla="*/ 6055 w 10034"/>
              <a:gd name="connsiteY13" fmla="*/ 3096 h 21197"/>
              <a:gd name="connsiteX14" fmla="*/ 5693 w 10034"/>
              <a:gd name="connsiteY14" fmla="*/ 1960 h 21197"/>
              <a:gd name="connsiteX15" fmla="*/ 5359 w 10034"/>
              <a:gd name="connsiteY15" fmla="*/ 5334 h 21197"/>
              <a:gd name="connsiteX16" fmla="*/ 5359 w 10034"/>
              <a:gd name="connsiteY16" fmla="*/ 1960 h 21197"/>
              <a:gd name="connsiteX17" fmla="*/ 5239 w 10034"/>
              <a:gd name="connsiteY17" fmla="*/ 1960 h 21197"/>
              <a:gd name="connsiteX18" fmla="*/ 5239 w 10034"/>
              <a:gd name="connsiteY18" fmla="*/ 861 h 21197"/>
              <a:gd name="connsiteX19" fmla="*/ 5023 w 10034"/>
              <a:gd name="connsiteY19" fmla="*/ 861 h 21197"/>
              <a:gd name="connsiteX20" fmla="*/ 5023 w 10034"/>
              <a:gd name="connsiteY20" fmla="*/ 3887 h 21197"/>
              <a:gd name="connsiteX21" fmla="*/ 4659 w 10034"/>
              <a:gd name="connsiteY21" fmla="*/ 1238 h 21197"/>
              <a:gd name="connsiteX22" fmla="*/ 4326 w 10034"/>
              <a:gd name="connsiteY22" fmla="*/ 3887 h 21197"/>
              <a:gd name="connsiteX23" fmla="*/ 4326 w 10034"/>
              <a:gd name="connsiteY23" fmla="*/ 517 h 21197"/>
              <a:gd name="connsiteX24" fmla="*/ 4204 w 10034"/>
              <a:gd name="connsiteY24" fmla="*/ 517 h 21197"/>
              <a:gd name="connsiteX25" fmla="*/ 4204 w 10034"/>
              <a:gd name="connsiteY25" fmla="*/ 0 h 21197"/>
              <a:gd name="connsiteX26" fmla="*/ 3991 w 10034"/>
              <a:gd name="connsiteY26" fmla="*/ 0 h 21197"/>
              <a:gd name="connsiteX27" fmla="*/ 3991 w 10034"/>
              <a:gd name="connsiteY27" fmla="*/ 3096 h 21197"/>
              <a:gd name="connsiteX28" fmla="*/ 3627 w 10034"/>
              <a:gd name="connsiteY28" fmla="*/ 1238 h 21197"/>
              <a:gd name="connsiteX29" fmla="*/ 3450 w 10034"/>
              <a:gd name="connsiteY29" fmla="*/ 2203 h 21197"/>
              <a:gd name="connsiteX30" fmla="*/ 3287 w 10034"/>
              <a:gd name="connsiteY30" fmla="*/ 1995 h 21197"/>
              <a:gd name="connsiteX31" fmla="*/ 3068 w 10034"/>
              <a:gd name="connsiteY31" fmla="*/ 3096 h 21197"/>
              <a:gd name="connsiteX32" fmla="*/ 0 w 10034"/>
              <a:gd name="connsiteY32" fmla="*/ 3097 h 21197"/>
              <a:gd name="connsiteX33" fmla="*/ 31 w 10034"/>
              <a:gd name="connsiteY33" fmla="*/ 19210 h 21197"/>
              <a:gd name="connsiteX34" fmla="*/ 10034 w 10034"/>
              <a:gd name="connsiteY34" fmla="*/ 21197 h 21197"/>
              <a:gd name="connsiteX0" fmla="*/ 10044 w 10044"/>
              <a:gd name="connsiteY0" fmla="*/ 18850 h 19210"/>
              <a:gd name="connsiteX1" fmla="*/ 10034 w 10044"/>
              <a:gd name="connsiteY1" fmla="*/ 3096 h 19210"/>
              <a:gd name="connsiteX2" fmla="*/ 7421 w 10044"/>
              <a:gd name="connsiteY2" fmla="*/ 3096 h 19210"/>
              <a:gd name="connsiteX3" fmla="*/ 7421 w 10044"/>
              <a:gd name="connsiteY3" fmla="*/ 1719 h 19210"/>
              <a:gd name="connsiteX4" fmla="*/ 7301 w 10044"/>
              <a:gd name="connsiteY4" fmla="*/ 1719 h 19210"/>
              <a:gd name="connsiteX5" fmla="*/ 7301 w 10044"/>
              <a:gd name="connsiteY5" fmla="*/ 1238 h 19210"/>
              <a:gd name="connsiteX6" fmla="*/ 7088 w 10044"/>
              <a:gd name="connsiteY6" fmla="*/ 1238 h 19210"/>
              <a:gd name="connsiteX7" fmla="*/ 7088 w 10044"/>
              <a:gd name="connsiteY7" fmla="*/ 2957 h 19210"/>
              <a:gd name="connsiteX8" fmla="*/ 6772 w 10044"/>
              <a:gd name="connsiteY8" fmla="*/ 1755 h 19210"/>
              <a:gd name="connsiteX9" fmla="*/ 6460 w 10044"/>
              <a:gd name="connsiteY9" fmla="*/ 2924 h 19210"/>
              <a:gd name="connsiteX10" fmla="*/ 6465 w 10044"/>
              <a:gd name="connsiteY10" fmla="*/ 2098 h 19210"/>
              <a:gd name="connsiteX11" fmla="*/ 6270 w 10044"/>
              <a:gd name="connsiteY11" fmla="*/ 1273 h 19210"/>
              <a:gd name="connsiteX12" fmla="*/ 6055 w 10044"/>
              <a:gd name="connsiteY12" fmla="*/ 2098 h 19210"/>
              <a:gd name="connsiteX13" fmla="*/ 6055 w 10044"/>
              <a:gd name="connsiteY13" fmla="*/ 3096 h 19210"/>
              <a:gd name="connsiteX14" fmla="*/ 5693 w 10044"/>
              <a:gd name="connsiteY14" fmla="*/ 1960 h 19210"/>
              <a:gd name="connsiteX15" fmla="*/ 5359 w 10044"/>
              <a:gd name="connsiteY15" fmla="*/ 5334 h 19210"/>
              <a:gd name="connsiteX16" fmla="*/ 5359 w 10044"/>
              <a:gd name="connsiteY16" fmla="*/ 1960 h 19210"/>
              <a:gd name="connsiteX17" fmla="*/ 5239 w 10044"/>
              <a:gd name="connsiteY17" fmla="*/ 1960 h 19210"/>
              <a:gd name="connsiteX18" fmla="*/ 5239 w 10044"/>
              <a:gd name="connsiteY18" fmla="*/ 861 h 19210"/>
              <a:gd name="connsiteX19" fmla="*/ 5023 w 10044"/>
              <a:gd name="connsiteY19" fmla="*/ 861 h 19210"/>
              <a:gd name="connsiteX20" fmla="*/ 5023 w 10044"/>
              <a:gd name="connsiteY20" fmla="*/ 3887 h 19210"/>
              <a:gd name="connsiteX21" fmla="*/ 4659 w 10044"/>
              <a:gd name="connsiteY21" fmla="*/ 1238 h 19210"/>
              <a:gd name="connsiteX22" fmla="*/ 4326 w 10044"/>
              <a:gd name="connsiteY22" fmla="*/ 3887 h 19210"/>
              <a:gd name="connsiteX23" fmla="*/ 4326 w 10044"/>
              <a:gd name="connsiteY23" fmla="*/ 517 h 19210"/>
              <a:gd name="connsiteX24" fmla="*/ 4204 w 10044"/>
              <a:gd name="connsiteY24" fmla="*/ 517 h 19210"/>
              <a:gd name="connsiteX25" fmla="*/ 4204 w 10044"/>
              <a:gd name="connsiteY25" fmla="*/ 0 h 19210"/>
              <a:gd name="connsiteX26" fmla="*/ 3991 w 10044"/>
              <a:gd name="connsiteY26" fmla="*/ 0 h 19210"/>
              <a:gd name="connsiteX27" fmla="*/ 3991 w 10044"/>
              <a:gd name="connsiteY27" fmla="*/ 3096 h 19210"/>
              <a:gd name="connsiteX28" fmla="*/ 3627 w 10044"/>
              <a:gd name="connsiteY28" fmla="*/ 1238 h 19210"/>
              <a:gd name="connsiteX29" fmla="*/ 3450 w 10044"/>
              <a:gd name="connsiteY29" fmla="*/ 2203 h 19210"/>
              <a:gd name="connsiteX30" fmla="*/ 3287 w 10044"/>
              <a:gd name="connsiteY30" fmla="*/ 1995 h 19210"/>
              <a:gd name="connsiteX31" fmla="*/ 3068 w 10044"/>
              <a:gd name="connsiteY31" fmla="*/ 3096 h 19210"/>
              <a:gd name="connsiteX32" fmla="*/ 0 w 10044"/>
              <a:gd name="connsiteY32" fmla="*/ 3097 h 19210"/>
              <a:gd name="connsiteX33" fmla="*/ 31 w 10044"/>
              <a:gd name="connsiteY33" fmla="*/ 19210 h 19210"/>
              <a:gd name="connsiteX34" fmla="*/ 10044 w 10044"/>
              <a:gd name="connsiteY34" fmla="*/ 18850 h 19210"/>
              <a:gd name="connsiteX0" fmla="*/ 10054 w 10054"/>
              <a:gd name="connsiteY0" fmla="*/ 19319 h 19319"/>
              <a:gd name="connsiteX1" fmla="*/ 10034 w 10054"/>
              <a:gd name="connsiteY1" fmla="*/ 3096 h 19319"/>
              <a:gd name="connsiteX2" fmla="*/ 7421 w 10054"/>
              <a:gd name="connsiteY2" fmla="*/ 3096 h 19319"/>
              <a:gd name="connsiteX3" fmla="*/ 7421 w 10054"/>
              <a:gd name="connsiteY3" fmla="*/ 1719 h 19319"/>
              <a:gd name="connsiteX4" fmla="*/ 7301 w 10054"/>
              <a:gd name="connsiteY4" fmla="*/ 1719 h 19319"/>
              <a:gd name="connsiteX5" fmla="*/ 7301 w 10054"/>
              <a:gd name="connsiteY5" fmla="*/ 1238 h 19319"/>
              <a:gd name="connsiteX6" fmla="*/ 7088 w 10054"/>
              <a:gd name="connsiteY6" fmla="*/ 1238 h 19319"/>
              <a:gd name="connsiteX7" fmla="*/ 7088 w 10054"/>
              <a:gd name="connsiteY7" fmla="*/ 2957 h 19319"/>
              <a:gd name="connsiteX8" fmla="*/ 6772 w 10054"/>
              <a:gd name="connsiteY8" fmla="*/ 1755 h 19319"/>
              <a:gd name="connsiteX9" fmla="*/ 6460 w 10054"/>
              <a:gd name="connsiteY9" fmla="*/ 2924 h 19319"/>
              <a:gd name="connsiteX10" fmla="*/ 6465 w 10054"/>
              <a:gd name="connsiteY10" fmla="*/ 2098 h 19319"/>
              <a:gd name="connsiteX11" fmla="*/ 6270 w 10054"/>
              <a:gd name="connsiteY11" fmla="*/ 1273 h 19319"/>
              <a:gd name="connsiteX12" fmla="*/ 6055 w 10054"/>
              <a:gd name="connsiteY12" fmla="*/ 2098 h 19319"/>
              <a:gd name="connsiteX13" fmla="*/ 6055 w 10054"/>
              <a:gd name="connsiteY13" fmla="*/ 3096 h 19319"/>
              <a:gd name="connsiteX14" fmla="*/ 5693 w 10054"/>
              <a:gd name="connsiteY14" fmla="*/ 1960 h 19319"/>
              <a:gd name="connsiteX15" fmla="*/ 5359 w 10054"/>
              <a:gd name="connsiteY15" fmla="*/ 5334 h 19319"/>
              <a:gd name="connsiteX16" fmla="*/ 5359 w 10054"/>
              <a:gd name="connsiteY16" fmla="*/ 1960 h 19319"/>
              <a:gd name="connsiteX17" fmla="*/ 5239 w 10054"/>
              <a:gd name="connsiteY17" fmla="*/ 1960 h 19319"/>
              <a:gd name="connsiteX18" fmla="*/ 5239 w 10054"/>
              <a:gd name="connsiteY18" fmla="*/ 861 h 19319"/>
              <a:gd name="connsiteX19" fmla="*/ 5023 w 10054"/>
              <a:gd name="connsiteY19" fmla="*/ 861 h 19319"/>
              <a:gd name="connsiteX20" fmla="*/ 5023 w 10054"/>
              <a:gd name="connsiteY20" fmla="*/ 3887 h 19319"/>
              <a:gd name="connsiteX21" fmla="*/ 4659 w 10054"/>
              <a:gd name="connsiteY21" fmla="*/ 1238 h 19319"/>
              <a:gd name="connsiteX22" fmla="*/ 4326 w 10054"/>
              <a:gd name="connsiteY22" fmla="*/ 3887 h 19319"/>
              <a:gd name="connsiteX23" fmla="*/ 4326 w 10054"/>
              <a:gd name="connsiteY23" fmla="*/ 517 h 19319"/>
              <a:gd name="connsiteX24" fmla="*/ 4204 w 10054"/>
              <a:gd name="connsiteY24" fmla="*/ 517 h 19319"/>
              <a:gd name="connsiteX25" fmla="*/ 4204 w 10054"/>
              <a:gd name="connsiteY25" fmla="*/ 0 h 19319"/>
              <a:gd name="connsiteX26" fmla="*/ 3991 w 10054"/>
              <a:gd name="connsiteY26" fmla="*/ 0 h 19319"/>
              <a:gd name="connsiteX27" fmla="*/ 3991 w 10054"/>
              <a:gd name="connsiteY27" fmla="*/ 3096 h 19319"/>
              <a:gd name="connsiteX28" fmla="*/ 3627 w 10054"/>
              <a:gd name="connsiteY28" fmla="*/ 1238 h 19319"/>
              <a:gd name="connsiteX29" fmla="*/ 3450 w 10054"/>
              <a:gd name="connsiteY29" fmla="*/ 2203 h 19319"/>
              <a:gd name="connsiteX30" fmla="*/ 3287 w 10054"/>
              <a:gd name="connsiteY30" fmla="*/ 1995 h 19319"/>
              <a:gd name="connsiteX31" fmla="*/ 3068 w 10054"/>
              <a:gd name="connsiteY31" fmla="*/ 3096 h 19319"/>
              <a:gd name="connsiteX32" fmla="*/ 0 w 10054"/>
              <a:gd name="connsiteY32" fmla="*/ 3097 h 19319"/>
              <a:gd name="connsiteX33" fmla="*/ 31 w 10054"/>
              <a:gd name="connsiteY33" fmla="*/ 19210 h 19319"/>
              <a:gd name="connsiteX34" fmla="*/ 10054 w 10054"/>
              <a:gd name="connsiteY34" fmla="*/ 19319 h 19319"/>
              <a:gd name="connsiteX0" fmla="*/ 10054 w 10054"/>
              <a:gd name="connsiteY0" fmla="*/ 19319 h 19319"/>
              <a:gd name="connsiteX1" fmla="*/ 10034 w 10054"/>
              <a:gd name="connsiteY1" fmla="*/ 3096 h 19319"/>
              <a:gd name="connsiteX2" fmla="*/ 7421 w 10054"/>
              <a:gd name="connsiteY2" fmla="*/ 3096 h 19319"/>
              <a:gd name="connsiteX3" fmla="*/ 7421 w 10054"/>
              <a:gd name="connsiteY3" fmla="*/ 1719 h 19319"/>
              <a:gd name="connsiteX4" fmla="*/ 7301 w 10054"/>
              <a:gd name="connsiteY4" fmla="*/ 1719 h 19319"/>
              <a:gd name="connsiteX5" fmla="*/ 7301 w 10054"/>
              <a:gd name="connsiteY5" fmla="*/ 1238 h 19319"/>
              <a:gd name="connsiteX6" fmla="*/ 7088 w 10054"/>
              <a:gd name="connsiteY6" fmla="*/ 1238 h 19319"/>
              <a:gd name="connsiteX7" fmla="*/ 7088 w 10054"/>
              <a:gd name="connsiteY7" fmla="*/ 2957 h 19319"/>
              <a:gd name="connsiteX8" fmla="*/ 6772 w 10054"/>
              <a:gd name="connsiteY8" fmla="*/ 1755 h 19319"/>
              <a:gd name="connsiteX9" fmla="*/ 6460 w 10054"/>
              <a:gd name="connsiteY9" fmla="*/ 2924 h 19319"/>
              <a:gd name="connsiteX10" fmla="*/ 6465 w 10054"/>
              <a:gd name="connsiteY10" fmla="*/ 2098 h 19319"/>
              <a:gd name="connsiteX11" fmla="*/ 6270 w 10054"/>
              <a:gd name="connsiteY11" fmla="*/ 1273 h 19319"/>
              <a:gd name="connsiteX12" fmla="*/ 6055 w 10054"/>
              <a:gd name="connsiteY12" fmla="*/ 2098 h 19319"/>
              <a:gd name="connsiteX13" fmla="*/ 6055 w 10054"/>
              <a:gd name="connsiteY13" fmla="*/ 3096 h 19319"/>
              <a:gd name="connsiteX14" fmla="*/ 5693 w 10054"/>
              <a:gd name="connsiteY14" fmla="*/ 1960 h 19319"/>
              <a:gd name="connsiteX15" fmla="*/ 5359 w 10054"/>
              <a:gd name="connsiteY15" fmla="*/ 5334 h 19319"/>
              <a:gd name="connsiteX16" fmla="*/ 5359 w 10054"/>
              <a:gd name="connsiteY16" fmla="*/ 1960 h 19319"/>
              <a:gd name="connsiteX17" fmla="*/ 5239 w 10054"/>
              <a:gd name="connsiteY17" fmla="*/ 1960 h 19319"/>
              <a:gd name="connsiteX18" fmla="*/ 5239 w 10054"/>
              <a:gd name="connsiteY18" fmla="*/ 861 h 19319"/>
              <a:gd name="connsiteX19" fmla="*/ 5023 w 10054"/>
              <a:gd name="connsiteY19" fmla="*/ 861 h 19319"/>
              <a:gd name="connsiteX20" fmla="*/ 5023 w 10054"/>
              <a:gd name="connsiteY20" fmla="*/ 3887 h 19319"/>
              <a:gd name="connsiteX21" fmla="*/ 4659 w 10054"/>
              <a:gd name="connsiteY21" fmla="*/ 1238 h 19319"/>
              <a:gd name="connsiteX22" fmla="*/ 4326 w 10054"/>
              <a:gd name="connsiteY22" fmla="*/ 3887 h 19319"/>
              <a:gd name="connsiteX23" fmla="*/ 4326 w 10054"/>
              <a:gd name="connsiteY23" fmla="*/ 517 h 19319"/>
              <a:gd name="connsiteX24" fmla="*/ 4204 w 10054"/>
              <a:gd name="connsiteY24" fmla="*/ 517 h 19319"/>
              <a:gd name="connsiteX25" fmla="*/ 4204 w 10054"/>
              <a:gd name="connsiteY25" fmla="*/ 0 h 19319"/>
              <a:gd name="connsiteX26" fmla="*/ 3991 w 10054"/>
              <a:gd name="connsiteY26" fmla="*/ 0 h 19319"/>
              <a:gd name="connsiteX27" fmla="*/ 3991 w 10054"/>
              <a:gd name="connsiteY27" fmla="*/ 3096 h 19319"/>
              <a:gd name="connsiteX28" fmla="*/ 3627 w 10054"/>
              <a:gd name="connsiteY28" fmla="*/ 1238 h 19319"/>
              <a:gd name="connsiteX29" fmla="*/ 3450 w 10054"/>
              <a:gd name="connsiteY29" fmla="*/ 2203 h 19319"/>
              <a:gd name="connsiteX30" fmla="*/ 3287 w 10054"/>
              <a:gd name="connsiteY30" fmla="*/ 1995 h 19319"/>
              <a:gd name="connsiteX31" fmla="*/ 3068 w 10054"/>
              <a:gd name="connsiteY31" fmla="*/ 3096 h 19319"/>
              <a:gd name="connsiteX32" fmla="*/ 0 w 10054"/>
              <a:gd name="connsiteY32" fmla="*/ 3097 h 19319"/>
              <a:gd name="connsiteX33" fmla="*/ 31 w 10054"/>
              <a:gd name="connsiteY33" fmla="*/ 19210 h 19319"/>
              <a:gd name="connsiteX34" fmla="*/ 10054 w 10054"/>
              <a:gd name="connsiteY34" fmla="*/ 19319 h 19319"/>
              <a:gd name="connsiteX0" fmla="*/ 10054 w 10054"/>
              <a:gd name="connsiteY0" fmla="*/ 19319 h 19319"/>
              <a:gd name="connsiteX1" fmla="*/ 10034 w 10054"/>
              <a:gd name="connsiteY1" fmla="*/ 3096 h 19319"/>
              <a:gd name="connsiteX2" fmla="*/ 7421 w 10054"/>
              <a:gd name="connsiteY2" fmla="*/ 3096 h 19319"/>
              <a:gd name="connsiteX3" fmla="*/ 7421 w 10054"/>
              <a:gd name="connsiteY3" fmla="*/ 1719 h 19319"/>
              <a:gd name="connsiteX4" fmla="*/ 7301 w 10054"/>
              <a:gd name="connsiteY4" fmla="*/ 1719 h 19319"/>
              <a:gd name="connsiteX5" fmla="*/ 7301 w 10054"/>
              <a:gd name="connsiteY5" fmla="*/ 1238 h 19319"/>
              <a:gd name="connsiteX6" fmla="*/ 7088 w 10054"/>
              <a:gd name="connsiteY6" fmla="*/ 1238 h 19319"/>
              <a:gd name="connsiteX7" fmla="*/ 7088 w 10054"/>
              <a:gd name="connsiteY7" fmla="*/ 2957 h 19319"/>
              <a:gd name="connsiteX8" fmla="*/ 6772 w 10054"/>
              <a:gd name="connsiteY8" fmla="*/ 1755 h 19319"/>
              <a:gd name="connsiteX9" fmla="*/ 6460 w 10054"/>
              <a:gd name="connsiteY9" fmla="*/ 2924 h 19319"/>
              <a:gd name="connsiteX10" fmla="*/ 6465 w 10054"/>
              <a:gd name="connsiteY10" fmla="*/ 2098 h 19319"/>
              <a:gd name="connsiteX11" fmla="*/ 6270 w 10054"/>
              <a:gd name="connsiteY11" fmla="*/ 1273 h 19319"/>
              <a:gd name="connsiteX12" fmla="*/ 6055 w 10054"/>
              <a:gd name="connsiteY12" fmla="*/ 2098 h 19319"/>
              <a:gd name="connsiteX13" fmla="*/ 6055 w 10054"/>
              <a:gd name="connsiteY13" fmla="*/ 3096 h 19319"/>
              <a:gd name="connsiteX14" fmla="*/ 5693 w 10054"/>
              <a:gd name="connsiteY14" fmla="*/ 1960 h 19319"/>
              <a:gd name="connsiteX15" fmla="*/ 5359 w 10054"/>
              <a:gd name="connsiteY15" fmla="*/ 5334 h 19319"/>
              <a:gd name="connsiteX16" fmla="*/ 5359 w 10054"/>
              <a:gd name="connsiteY16" fmla="*/ 1960 h 19319"/>
              <a:gd name="connsiteX17" fmla="*/ 5239 w 10054"/>
              <a:gd name="connsiteY17" fmla="*/ 1960 h 19319"/>
              <a:gd name="connsiteX18" fmla="*/ 5239 w 10054"/>
              <a:gd name="connsiteY18" fmla="*/ 861 h 19319"/>
              <a:gd name="connsiteX19" fmla="*/ 5023 w 10054"/>
              <a:gd name="connsiteY19" fmla="*/ 861 h 19319"/>
              <a:gd name="connsiteX20" fmla="*/ 5023 w 10054"/>
              <a:gd name="connsiteY20" fmla="*/ 3887 h 19319"/>
              <a:gd name="connsiteX21" fmla="*/ 4659 w 10054"/>
              <a:gd name="connsiteY21" fmla="*/ 1238 h 19319"/>
              <a:gd name="connsiteX22" fmla="*/ 4326 w 10054"/>
              <a:gd name="connsiteY22" fmla="*/ 3887 h 19319"/>
              <a:gd name="connsiteX23" fmla="*/ 4326 w 10054"/>
              <a:gd name="connsiteY23" fmla="*/ 517 h 19319"/>
              <a:gd name="connsiteX24" fmla="*/ 4204 w 10054"/>
              <a:gd name="connsiteY24" fmla="*/ 517 h 19319"/>
              <a:gd name="connsiteX25" fmla="*/ 4204 w 10054"/>
              <a:gd name="connsiteY25" fmla="*/ 0 h 19319"/>
              <a:gd name="connsiteX26" fmla="*/ 3991 w 10054"/>
              <a:gd name="connsiteY26" fmla="*/ 0 h 19319"/>
              <a:gd name="connsiteX27" fmla="*/ 3991 w 10054"/>
              <a:gd name="connsiteY27" fmla="*/ 3096 h 19319"/>
              <a:gd name="connsiteX28" fmla="*/ 3627 w 10054"/>
              <a:gd name="connsiteY28" fmla="*/ 1238 h 19319"/>
              <a:gd name="connsiteX29" fmla="*/ 3450 w 10054"/>
              <a:gd name="connsiteY29" fmla="*/ 2203 h 19319"/>
              <a:gd name="connsiteX30" fmla="*/ 3287 w 10054"/>
              <a:gd name="connsiteY30" fmla="*/ 1995 h 19319"/>
              <a:gd name="connsiteX31" fmla="*/ 3068 w 10054"/>
              <a:gd name="connsiteY31" fmla="*/ 3096 h 19319"/>
              <a:gd name="connsiteX32" fmla="*/ 0 w 10054"/>
              <a:gd name="connsiteY32" fmla="*/ 3097 h 19319"/>
              <a:gd name="connsiteX33" fmla="*/ 31 w 10054"/>
              <a:gd name="connsiteY33" fmla="*/ 19210 h 19319"/>
              <a:gd name="connsiteX34" fmla="*/ 10054 w 10054"/>
              <a:gd name="connsiteY34" fmla="*/ 19319 h 19319"/>
              <a:gd name="connsiteX0" fmla="*/ 10054 w 10054"/>
              <a:gd name="connsiteY0" fmla="*/ 19319 h 19319"/>
              <a:gd name="connsiteX1" fmla="*/ 10034 w 10054"/>
              <a:gd name="connsiteY1" fmla="*/ 3096 h 19319"/>
              <a:gd name="connsiteX2" fmla="*/ 7421 w 10054"/>
              <a:gd name="connsiteY2" fmla="*/ 3096 h 19319"/>
              <a:gd name="connsiteX3" fmla="*/ 7421 w 10054"/>
              <a:gd name="connsiteY3" fmla="*/ 1719 h 19319"/>
              <a:gd name="connsiteX4" fmla="*/ 7301 w 10054"/>
              <a:gd name="connsiteY4" fmla="*/ 1719 h 19319"/>
              <a:gd name="connsiteX5" fmla="*/ 7301 w 10054"/>
              <a:gd name="connsiteY5" fmla="*/ 1238 h 19319"/>
              <a:gd name="connsiteX6" fmla="*/ 7088 w 10054"/>
              <a:gd name="connsiteY6" fmla="*/ 1238 h 19319"/>
              <a:gd name="connsiteX7" fmla="*/ 7088 w 10054"/>
              <a:gd name="connsiteY7" fmla="*/ 2957 h 19319"/>
              <a:gd name="connsiteX8" fmla="*/ 6772 w 10054"/>
              <a:gd name="connsiteY8" fmla="*/ 1755 h 19319"/>
              <a:gd name="connsiteX9" fmla="*/ 6460 w 10054"/>
              <a:gd name="connsiteY9" fmla="*/ 2924 h 19319"/>
              <a:gd name="connsiteX10" fmla="*/ 6465 w 10054"/>
              <a:gd name="connsiteY10" fmla="*/ 2098 h 19319"/>
              <a:gd name="connsiteX11" fmla="*/ 6270 w 10054"/>
              <a:gd name="connsiteY11" fmla="*/ 1273 h 19319"/>
              <a:gd name="connsiteX12" fmla="*/ 6055 w 10054"/>
              <a:gd name="connsiteY12" fmla="*/ 2098 h 19319"/>
              <a:gd name="connsiteX13" fmla="*/ 6055 w 10054"/>
              <a:gd name="connsiteY13" fmla="*/ 3096 h 19319"/>
              <a:gd name="connsiteX14" fmla="*/ 5693 w 10054"/>
              <a:gd name="connsiteY14" fmla="*/ 1960 h 19319"/>
              <a:gd name="connsiteX15" fmla="*/ 5359 w 10054"/>
              <a:gd name="connsiteY15" fmla="*/ 5334 h 19319"/>
              <a:gd name="connsiteX16" fmla="*/ 5359 w 10054"/>
              <a:gd name="connsiteY16" fmla="*/ 1960 h 19319"/>
              <a:gd name="connsiteX17" fmla="*/ 5239 w 10054"/>
              <a:gd name="connsiteY17" fmla="*/ 1960 h 19319"/>
              <a:gd name="connsiteX18" fmla="*/ 5239 w 10054"/>
              <a:gd name="connsiteY18" fmla="*/ 861 h 19319"/>
              <a:gd name="connsiteX19" fmla="*/ 5023 w 10054"/>
              <a:gd name="connsiteY19" fmla="*/ 861 h 19319"/>
              <a:gd name="connsiteX20" fmla="*/ 5023 w 10054"/>
              <a:gd name="connsiteY20" fmla="*/ 3887 h 19319"/>
              <a:gd name="connsiteX21" fmla="*/ 4659 w 10054"/>
              <a:gd name="connsiteY21" fmla="*/ 1238 h 19319"/>
              <a:gd name="connsiteX22" fmla="*/ 4326 w 10054"/>
              <a:gd name="connsiteY22" fmla="*/ 3887 h 19319"/>
              <a:gd name="connsiteX23" fmla="*/ 4326 w 10054"/>
              <a:gd name="connsiteY23" fmla="*/ 517 h 19319"/>
              <a:gd name="connsiteX24" fmla="*/ 4204 w 10054"/>
              <a:gd name="connsiteY24" fmla="*/ 517 h 19319"/>
              <a:gd name="connsiteX25" fmla="*/ 4204 w 10054"/>
              <a:gd name="connsiteY25" fmla="*/ 0 h 19319"/>
              <a:gd name="connsiteX26" fmla="*/ 3991 w 10054"/>
              <a:gd name="connsiteY26" fmla="*/ 0 h 19319"/>
              <a:gd name="connsiteX27" fmla="*/ 3991 w 10054"/>
              <a:gd name="connsiteY27" fmla="*/ 3096 h 19319"/>
              <a:gd name="connsiteX28" fmla="*/ 3627 w 10054"/>
              <a:gd name="connsiteY28" fmla="*/ 1238 h 19319"/>
              <a:gd name="connsiteX29" fmla="*/ 3450 w 10054"/>
              <a:gd name="connsiteY29" fmla="*/ 2203 h 19319"/>
              <a:gd name="connsiteX30" fmla="*/ 3287 w 10054"/>
              <a:gd name="connsiteY30" fmla="*/ 1995 h 19319"/>
              <a:gd name="connsiteX31" fmla="*/ 3068 w 10054"/>
              <a:gd name="connsiteY31" fmla="*/ 3096 h 19319"/>
              <a:gd name="connsiteX32" fmla="*/ 0 w 10054"/>
              <a:gd name="connsiteY32" fmla="*/ 3097 h 19319"/>
              <a:gd name="connsiteX33" fmla="*/ 11 w 10054"/>
              <a:gd name="connsiteY33" fmla="*/ 19269 h 19319"/>
              <a:gd name="connsiteX34" fmla="*/ 10054 w 10054"/>
              <a:gd name="connsiteY34" fmla="*/ 19319 h 19319"/>
              <a:gd name="connsiteX0" fmla="*/ 10054 w 10054"/>
              <a:gd name="connsiteY0" fmla="*/ 19319 h 19319"/>
              <a:gd name="connsiteX1" fmla="*/ 10034 w 10054"/>
              <a:gd name="connsiteY1" fmla="*/ 3096 h 19319"/>
              <a:gd name="connsiteX2" fmla="*/ 7421 w 10054"/>
              <a:gd name="connsiteY2" fmla="*/ 3096 h 19319"/>
              <a:gd name="connsiteX3" fmla="*/ 7421 w 10054"/>
              <a:gd name="connsiteY3" fmla="*/ 1719 h 19319"/>
              <a:gd name="connsiteX4" fmla="*/ 7301 w 10054"/>
              <a:gd name="connsiteY4" fmla="*/ 1719 h 19319"/>
              <a:gd name="connsiteX5" fmla="*/ 7301 w 10054"/>
              <a:gd name="connsiteY5" fmla="*/ 1238 h 19319"/>
              <a:gd name="connsiteX6" fmla="*/ 7088 w 10054"/>
              <a:gd name="connsiteY6" fmla="*/ 1238 h 19319"/>
              <a:gd name="connsiteX7" fmla="*/ 7088 w 10054"/>
              <a:gd name="connsiteY7" fmla="*/ 2957 h 19319"/>
              <a:gd name="connsiteX8" fmla="*/ 6772 w 10054"/>
              <a:gd name="connsiteY8" fmla="*/ 1755 h 19319"/>
              <a:gd name="connsiteX9" fmla="*/ 6460 w 10054"/>
              <a:gd name="connsiteY9" fmla="*/ 2924 h 19319"/>
              <a:gd name="connsiteX10" fmla="*/ 6465 w 10054"/>
              <a:gd name="connsiteY10" fmla="*/ 2098 h 19319"/>
              <a:gd name="connsiteX11" fmla="*/ 6270 w 10054"/>
              <a:gd name="connsiteY11" fmla="*/ 1273 h 19319"/>
              <a:gd name="connsiteX12" fmla="*/ 6055 w 10054"/>
              <a:gd name="connsiteY12" fmla="*/ 2098 h 19319"/>
              <a:gd name="connsiteX13" fmla="*/ 6055 w 10054"/>
              <a:gd name="connsiteY13" fmla="*/ 3096 h 19319"/>
              <a:gd name="connsiteX14" fmla="*/ 5693 w 10054"/>
              <a:gd name="connsiteY14" fmla="*/ 1960 h 19319"/>
              <a:gd name="connsiteX15" fmla="*/ 5359 w 10054"/>
              <a:gd name="connsiteY15" fmla="*/ 5334 h 19319"/>
              <a:gd name="connsiteX16" fmla="*/ 5359 w 10054"/>
              <a:gd name="connsiteY16" fmla="*/ 1960 h 19319"/>
              <a:gd name="connsiteX17" fmla="*/ 5239 w 10054"/>
              <a:gd name="connsiteY17" fmla="*/ 1960 h 19319"/>
              <a:gd name="connsiteX18" fmla="*/ 5239 w 10054"/>
              <a:gd name="connsiteY18" fmla="*/ 861 h 19319"/>
              <a:gd name="connsiteX19" fmla="*/ 5023 w 10054"/>
              <a:gd name="connsiteY19" fmla="*/ 861 h 19319"/>
              <a:gd name="connsiteX20" fmla="*/ 5023 w 10054"/>
              <a:gd name="connsiteY20" fmla="*/ 3887 h 19319"/>
              <a:gd name="connsiteX21" fmla="*/ 4659 w 10054"/>
              <a:gd name="connsiteY21" fmla="*/ 1238 h 19319"/>
              <a:gd name="connsiteX22" fmla="*/ 4326 w 10054"/>
              <a:gd name="connsiteY22" fmla="*/ 3887 h 19319"/>
              <a:gd name="connsiteX23" fmla="*/ 4326 w 10054"/>
              <a:gd name="connsiteY23" fmla="*/ 517 h 19319"/>
              <a:gd name="connsiteX24" fmla="*/ 4204 w 10054"/>
              <a:gd name="connsiteY24" fmla="*/ 517 h 19319"/>
              <a:gd name="connsiteX25" fmla="*/ 4204 w 10054"/>
              <a:gd name="connsiteY25" fmla="*/ 0 h 19319"/>
              <a:gd name="connsiteX26" fmla="*/ 3991 w 10054"/>
              <a:gd name="connsiteY26" fmla="*/ 0 h 19319"/>
              <a:gd name="connsiteX27" fmla="*/ 3991 w 10054"/>
              <a:gd name="connsiteY27" fmla="*/ 3096 h 19319"/>
              <a:gd name="connsiteX28" fmla="*/ 3627 w 10054"/>
              <a:gd name="connsiteY28" fmla="*/ 1238 h 19319"/>
              <a:gd name="connsiteX29" fmla="*/ 3450 w 10054"/>
              <a:gd name="connsiteY29" fmla="*/ 2203 h 19319"/>
              <a:gd name="connsiteX30" fmla="*/ 3287 w 10054"/>
              <a:gd name="connsiteY30" fmla="*/ 1995 h 19319"/>
              <a:gd name="connsiteX31" fmla="*/ 3068 w 10054"/>
              <a:gd name="connsiteY31" fmla="*/ 3096 h 19319"/>
              <a:gd name="connsiteX32" fmla="*/ 0 w 10054"/>
              <a:gd name="connsiteY32" fmla="*/ 3097 h 19319"/>
              <a:gd name="connsiteX33" fmla="*/ 11 w 10054"/>
              <a:gd name="connsiteY33" fmla="*/ 19269 h 19319"/>
              <a:gd name="connsiteX34" fmla="*/ 10054 w 10054"/>
              <a:gd name="connsiteY34" fmla="*/ 19319 h 19319"/>
              <a:gd name="connsiteX0" fmla="*/ 10062 w 10062"/>
              <a:gd name="connsiteY0" fmla="*/ 19319 h 19319"/>
              <a:gd name="connsiteX1" fmla="*/ 10042 w 10062"/>
              <a:gd name="connsiteY1" fmla="*/ 3096 h 19319"/>
              <a:gd name="connsiteX2" fmla="*/ 7429 w 10062"/>
              <a:gd name="connsiteY2" fmla="*/ 3096 h 19319"/>
              <a:gd name="connsiteX3" fmla="*/ 7429 w 10062"/>
              <a:gd name="connsiteY3" fmla="*/ 1719 h 19319"/>
              <a:gd name="connsiteX4" fmla="*/ 7309 w 10062"/>
              <a:gd name="connsiteY4" fmla="*/ 1719 h 19319"/>
              <a:gd name="connsiteX5" fmla="*/ 7309 w 10062"/>
              <a:gd name="connsiteY5" fmla="*/ 1238 h 19319"/>
              <a:gd name="connsiteX6" fmla="*/ 7096 w 10062"/>
              <a:gd name="connsiteY6" fmla="*/ 1238 h 19319"/>
              <a:gd name="connsiteX7" fmla="*/ 7096 w 10062"/>
              <a:gd name="connsiteY7" fmla="*/ 2957 h 19319"/>
              <a:gd name="connsiteX8" fmla="*/ 6780 w 10062"/>
              <a:gd name="connsiteY8" fmla="*/ 1755 h 19319"/>
              <a:gd name="connsiteX9" fmla="*/ 6468 w 10062"/>
              <a:gd name="connsiteY9" fmla="*/ 2924 h 19319"/>
              <a:gd name="connsiteX10" fmla="*/ 6473 w 10062"/>
              <a:gd name="connsiteY10" fmla="*/ 2098 h 19319"/>
              <a:gd name="connsiteX11" fmla="*/ 6278 w 10062"/>
              <a:gd name="connsiteY11" fmla="*/ 1273 h 19319"/>
              <a:gd name="connsiteX12" fmla="*/ 6063 w 10062"/>
              <a:gd name="connsiteY12" fmla="*/ 2098 h 19319"/>
              <a:gd name="connsiteX13" fmla="*/ 6063 w 10062"/>
              <a:gd name="connsiteY13" fmla="*/ 3096 h 19319"/>
              <a:gd name="connsiteX14" fmla="*/ 5701 w 10062"/>
              <a:gd name="connsiteY14" fmla="*/ 1960 h 19319"/>
              <a:gd name="connsiteX15" fmla="*/ 5367 w 10062"/>
              <a:gd name="connsiteY15" fmla="*/ 5334 h 19319"/>
              <a:gd name="connsiteX16" fmla="*/ 5367 w 10062"/>
              <a:gd name="connsiteY16" fmla="*/ 1960 h 19319"/>
              <a:gd name="connsiteX17" fmla="*/ 5247 w 10062"/>
              <a:gd name="connsiteY17" fmla="*/ 1960 h 19319"/>
              <a:gd name="connsiteX18" fmla="*/ 5247 w 10062"/>
              <a:gd name="connsiteY18" fmla="*/ 861 h 19319"/>
              <a:gd name="connsiteX19" fmla="*/ 5031 w 10062"/>
              <a:gd name="connsiteY19" fmla="*/ 861 h 19319"/>
              <a:gd name="connsiteX20" fmla="*/ 5031 w 10062"/>
              <a:gd name="connsiteY20" fmla="*/ 3887 h 19319"/>
              <a:gd name="connsiteX21" fmla="*/ 4667 w 10062"/>
              <a:gd name="connsiteY21" fmla="*/ 1238 h 19319"/>
              <a:gd name="connsiteX22" fmla="*/ 4334 w 10062"/>
              <a:gd name="connsiteY22" fmla="*/ 3887 h 19319"/>
              <a:gd name="connsiteX23" fmla="*/ 4334 w 10062"/>
              <a:gd name="connsiteY23" fmla="*/ 517 h 19319"/>
              <a:gd name="connsiteX24" fmla="*/ 4212 w 10062"/>
              <a:gd name="connsiteY24" fmla="*/ 517 h 19319"/>
              <a:gd name="connsiteX25" fmla="*/ 4212 w 10062"/>
              <a:gd name="connsiteY25" fmla="*/ 0 h 19319"/>
              <a:gd name="connsiteX26" fmla="*/ 3999 w 10062"/>
              <a:gd name="connsiteY26" fmla="*/ 0 h 19319"/>
              <a:gd name="connsiteX27" fmla="*/ 3999 w 10062"/>
              <a:gd name="connsiteY27" fmla="*/ 3096 h 19319"/>
              <a:gd name="connsiteX28" fmla="*/ 3635 w 10062"/>
              <a:gd name="connsiteY28" fmla="*/ 1238 h 19319"/>
              <a:gd name="connsiteX29" fmla="*/ 3458 w 10062"/>
              <a:gd name="connsiteY29" fmla="*/ 2203 h 19319"/>
              <a:gd name="connsiteX30" fmla="*/ 3295 w 10062"/>
              <a:gd name="connsiteY30" fmla="*/ 1995 h 19319"/>
              <a:gd name="connsiteX31" fmla="*/ 3076 w 10062"/>
              <a:gd name="connsiteY31" fmla="*/ 3096 h 19319"/>
              <a:gd name="connsiteX32" fmla="*/ 8 w 10062"/>
              <a:gd name="connsiteY32" fmla="*/ 3097 h 19319"/>
              <a:gd name="connsiteX33" fmla="*/ 3 w 10062"/>
              <a:gd name="connsiteY33" fmla="*/ 17539 h 19319"/>
              <a:gd name="connsiteX34" fmla="*/ 10062 w 10062"/>
              <a:gd name="connsiteY34" fmla="*/ 19319 h 19319"/>
              <a:gd name="connsiteX0" fmla="*/ 10059 w 10059"/>
              <a:gd name="connsiteY0" fmla="*/ 19319 h 19319"/>
              <a:gd name="connsiteX1" fmla="*/ 10039 w 10059"/>
              <a:gd name="connsiteY1" fmla="*/ 3096 h 19319"/>
              <a:gd name="connsiteX2" fmla="*/ 7426 w 10059"/>
              <a:gd name="connsiteY2" fmla="*/ 3096 h 19319"/>
              <a:gd name="connsiteX3" fmla="*/ 7426 w 10059"/>
              <a:gd name="connsiteY3" fmla="*/ 1719 h 19319"/>
              <a:gd name="connsiteX4" fmla="*/ 7306 w 10059"/>
              <a:gd name="connsiteY4" fmla="*/ 1719 h 19319"/>
              <a:gd name="connsiteX5" fmla="*/ 7306 w 10059"/>
              <a:gd name="connsiteY5" fmla="*/ 1238 h 19319"/>
              <a:gd name="connsiteX6" fmla="*/ 7093 w 10059"/>
              <a:gd name="connsiteY6" fmla="*/ 1238 h 19319"/>
              <a:gd name="connsiteX7" fmla="*/ 7093 w 10059"/>
              <a:gd name="connsiteY7" fmla="*/ 2957 h 19319"/>
              <a:gd name="connsiteX8" fmla="*/ 6777 w 10059"/>
              <a:gd name="connsiteY8" fmla="*/ 1755 h 19319"/>
              <a:gd name="connsiteX9" fmla="*/ 6465 w 10059"/>
              <a:gd name="connsiteY9" fmla="*/ 2924 h 19319"/>
              <a:gd name="connsiteX10" fmla="*/ 6470 w 10059"/>
              <a:gd name="connsiteY10" fmla="*/ 2098 h 19319"/>
              <a:gd name="connsiteX11" fmla="*/ 6275 w 10059"/>
              <a:gd name="connsiteY11" fmla="*/ 1273 h 19319"/>
              <a:gd name="connsiteX12" fmla="*/ 6060 w 10059"/>
              <a:gd name="connsiteY12" fmla="*/ 2098 h 19319"/>
              <a:gd name="connsiteX13" fmla="*/ 6060 w 10059"/>
              <a:gd name="connsiteY13" fmla="*/ 3096 h 19319"/>
              <a:gd name="connsiteX14" fmla="*/ 5698 w 10059"/>
              <a:gd name="connsiteY14" fmla="*/ 1960 h 19319"/>
              <a:gd name="connsiteX15" fmla="*/ 5364 w 10059"/>
              <a:gd name="connsiteY15" fmla="*/ 5334 h 19319"/>
              <a:gd name="connsiteX16" fmla="*/ 5364 w 10059"/>
              <a:gd name="connsiteY16" fmla="*/ 1960 h 19319"/>
              <a:gd name="connsiteX17" fmla="*/ 5244 w 10059"/>
              <a:gd name="connsiteY17" fmla="*/ 1960 h 19319"/>
              <a:gd name="connsiteX18" fmla="*/ 5244 w 10059"/>
              <a:gd name="connsiteY18" fmla="*/ 861 h 19319"/>
              <a:gd name="connsiteX19" fmla="*/ 5028 w 10059"/>
              <a:gd name="connsiteY19" fmla="*/ 861 h 19319"/>
              <a:gd name="connsiteX20" fmla="*/ 5028 w 10059"/>
              <a:gd name="connsiteY20" fmla="*/ 3887 h 19319"/>
              <a:gd name="connsiteX21" fmla="*/ 4664 w 10059"/>
              <a:gd name="connsiteY21" fmla="*/ 1238 h 19319"/>
              <a:gd name="connsiteX22" fmla="*/ 4331 w 10059"/>
              <a:gd name="connsiteY22" fmla="*/ 3887 h 19319"/>
              <a:gd name="connsiteX23" fmla="*/ 4331 w 10059"/>
              <a:gd name="connsiteY23" fmla="*/ 517 h 19319"/>
              <a:gd name="connsiteX24" fmla="*/ 4209 w 10059"/>
              <a:gd name="connsiteY24" fmla="*/ 517 h 19319"/>
              <a:gd name="connsiteX25" fmla="*/ 4209 w 10059"/>
              <a:gd name="connsiteY25" fmla="*/ 0 h 19319"/>
              <a:gd name="connsiteX26" fmla="*/ 3996 w 10059"/>
              <a:gd name="connsiteY26" fmla="*/ 0 h 19319"/>
              <a:gd name="connsiteX27" fmla="*/ 3996 w 10059"/>
              <a:gd name="connsiteY27" fmla="*/ 3096 h 19319"/>
              <a:gd name="connsiteX28" fmla="*/ 3632 w 10059"/>
              <a:gd name="connsiteY28" fmla="*/ 1238 h 19319"/>
              <a:gd name="connsiteX29" fmla="*/ 3455 w 10059"/>
              <a:gd name="connsiteY29" fmla="*/ 2203 h 19319"/>
              <a:gd name="connsiteX30" fmla="*/ 3292 w 10059"/>
              <a:gd name="connsiteY30" fmla="*/ 1995 h 19319"/>
              <a:gd name="connsiteX31" fmla="*/ 3073 w 10059"/>
              <a:gd name="connsiteY31" fmla="*/ 3096 h 19319"/>
              <a:gd name="connsiteX32" fmla="*/ 5 w 10059"/>
              <a:gd name="connsiteY32" fmla="*/ 3097 h 19319"/>
              <a:gd name="connsiteX33" fmla="*/ 0 w 10059"/>
              <a:gd name="connsiteY33" fmla="*/ 17539 h 19319"/>
              <a:gd name="connsiteX34" fmla="*/ 10059 w 10059"/>
              <a:gd name="connsiteY34" fmla="*/ 19319 h 19319"/>
              <a:gd name="connsiteX0" fmla="*/ 10060 w 10060"/>
              <a:gd name="connsiteY0" fmla="*/ 19319 h 19319"/>
              <a:gd name="connsiteX1" fmla="*/ 10040 w 10060"/>
              <a:gd name="connsiteY1" fmla="*/ 3096 h 19319"/>
              <a:gd name="connsiteX2" fmla="*/ 7427 w 10060"/>
              <a:gd name="connsiteY2" fmla="*/ 3096 h 19319"/>
              <a:gd name="connsiteX3" fmla="*/ 7427 w 10060"/>
              <a:gd name="connsiteY3" fmla="*/ 1719 h 19319"/>
              <a:gd name="connsiteX4" fmla="*/ 7307 w 10060"/>
              <a:gd name="connsiteY4" fmla="*/ 1719 h 19319"/>
              <a:gd name="connsiteX5" fmla="*/ 7307 w 10060"/>
              <a:gd name="connsiteY5" fmla="*/ 1238 h 19319"/>
              <a:gd name="connsiteX6" fmla="*/ 7094 w 10060"/>
              <a:gd name="connsiteY6" fmla="*/ 1238 h 19319"/>
              <a:gd name="connsiteX7" fmla="*/ 7094 w 10060"/>
              <a:gd name="connsiteY7" fmla="*/ 2957 h 19319"/>
              <a:gd name="connsiteX8" fmla="*/ 6778 w 10060"/>
              <a:gd name="connsiteY8" fmla="*/ 1755 h 19319"/>
              <a:gd name="connsiteX9" fmla="*/ 6466 w 10060"/>
              <a:gd name="connsiteY9" fmla="*/ 2924 h 19319"/>
              <a:gd name="connsiteX10" fmla="*/ 6471 w 10060"/>
              <a:gd name="connsiteY10" fmla="*/ 2098 h 19319"/>
              <a:gd name="connsiteX11" fmla="*/ 6276 w 10060"/>
              <a:gd name="connsiteY11" fmla="*/ 1273 h 19319"/>
              <a:gd name="connsiteX12" fmla="*/ 6061 w 10060"/>
              <a:gd name="connsiteY12" fmla="*/ 2098 h 19319"/>
              <a:gd name="connsiteX13" fmla="*/ 6061 w 10060"/>
              <a:gd name="connsiteY13" fmla="*/ 3096 h 19319"/>
              <a:gd name="connsiteX14" fmla="*/ 5699 w 10060"/>
              <a:gd name="connsiteY14" fmla="*/ 1960 h 19319"/>
              <a:gd name="connsiteX15" fmla="*/ 5365 w 10060"/>
              <a:gd name="connsiteY15" fmla="*/ 5334 h 19319"/>
              <a:gd name="connsiteX16" fmla="*/ 5365 w 10060"/>
              <a:gd name="connsiteY16" fmla="*/ 1960 h 19319"/>
              <a:gd name="connsiteX17" fmla="*/ 5245 w 10060"/>
              <a:gd name="connsiteY17" fmla="*/ 1960 h 19319"/>
              <a:gd name="connsiteX18" fmla="*/ 5245 w 10060"/>
              <a:gd name="connsiteY18" fmla="*/ 861 h 19319"/>
              <a:gd name="connsiteX19" fmla="*/ 5029 w 10060"/>
              <a:gd name="connsiteY19" fmla="*/ 861 h 19319"/>
              <a:gd name="connsiteX20" fmla="*/ 5029 w 10060"/>
              <a:gd name="connsiteY20" fmla="*/ 3887 h 19319"/>
              <a:gd name="connsiteX21" fmla="*/ 4665 w 10060"/>
              <a:gd name="connsiteY21" fmla="*/ 1238 h 19319"/>
              <a:gd name="connsiteX22" fmla="*/ 4332 w 10060"/>
              <a:gd name="connsiteY22" fmla="*/ 3887 h 19319"/>
              <a:gd name="connsiteX23" fmla="*/ 4332 w 10060"/>
              <a:gd name="connsiteY23" fmla="*/ 517 h 19319"/>
              <a:gd name="connsiteX24" fmla="*/ 4210 w 10060"/>
              <a:gd name="connsiteY24" fmla="*/ 517 h 19319"/>
              <a:gd name="connsiteX25" fmla="*/ 4210 w 10060"/>
              <a:gd name="connsiteY25" fmla="*/ 0 h 19319"/>
              <a:gd name="connsiteX26" fmla="*/ 3997 w 10060"/>
              <a:gd name="connsiteY26" fmla="*/ 0 h 19319"/>
              <a:gd name="connsiteX27" fmla="*/ 3997 w 10060"/>
              <a:gd name="connsiteY27" fmla="*/ 3096 h 19319"/>
              <a:gd name="connsiteX28" fmla="*/ 3633 w 10060"/>
              <a:gd name="connsiteY28" fmla="*/ 1238 h 19319"/>
              <a:gd name="connsiteX29" fmla="*/ 3456 w 10060"/>
              <a:gd name="connsiteY29" fmla="*/ 2203 h 19319"/>
              <a:gd name="connsiteX30" fmla="*/ 3293 w 10060"/>
              <a:gd name="connsiteY30" fmla="*/ 1995 h 19319"/>
              <a:gd name="connsiteX31" fmla="*/ 3074 w 10060"/>
              <a:gd name="connsiteY31" fmla="*/ 3096 h 19319"/>
              <a:gd name="connsiteX32" fmla="*/ 6 w 10060"/>
              <a:gd name="connsiteY32" fmla="*/ 3097 h 19319"/>
              <a:gd name="connsiteX33" fmla="*/ 1 w 10060"/>
              <a:gd name="connsiteY33" fmla="*/ 17539 h 19319"/>
              <a:gd name="connsiteX34" fmla="*/ 10060 w 10060"/>
              <a:gd name="connsiteY34" fmla="*/ 19319 h 19319"/>
              <a:gd name="connsiteX0" fmla="*/ 10060 w 10060"/>
              <a:gd name="connsiteY0" fmla="*/ 19319 h 19319"/>
              <a:gd name="connsiteX1" fmla="*/ 10040 w 10060"/>
              <a:gd name="connsiteY1" fmla="*/ 3096 h 19319"/>
              <a:gd name="connsiteX2" fmla="*/ 7427 w 10060"/>
              <a:gd name="connsiteY2" fmla="*/ 3096 h 19319"/>
              <a:gd name="connsiteX3" fmla="*/ 7427 w 10060"/>
              <a:gd name="connsiteY3" fmla="*/ 1719 h 19319"/>
              <a:gd name="connsiteX4" fmla="*/ 7307 w 10060"/>
              <a:gd name="connsiteY4" fmla="*/ 1719 h 19319"/>
              <a:gd name="connsiteX5" fmla="*/ 7307 w 10060"/>
              <a:gd name="connsiteY5" fmla="*/ 1238 h 19319"/>
              <a:gd name="connsiteX6" fmla="*/ 7094 w 10060"/>
              <a:gd name="connsiteY6" fmla="*/ 1238 h 19319"/>
              <a:gd name="connsiteX7" fmla="*/ 7094 w 10060"/>
              <a:gd name="connsiteY7" fmla="*/ 2957 h 19319"/>
              <a:gd name="connsiteX8" fmla="*/ 6778 w 10060"/>
              <a:gd name="connsiteY8" fmla="*/ 1755 h 19319"/>
              <a:gd name="connsiteX9" fmla="*/ 6466 w 10060"/>
              <a:gd name="connsiteY9" fmla="*/ 2924 h 19319"/>
              <a:gd name="connsiteX10" fmla="*/ 6471 w 10060"/>
              <a:gd name="connsiteY10" fmla="*/ 2098 h 19319"/>
              <a:gd name="connsiteX11" fmla="*/ 6276 w 10060"/>
              <a:gd name="connsiteY11" fmla="*/ 1273 h 19319"/>
              <a:gd name="connsiteX12" fmla="*/ 6061 w 10060"/>
              <a:gd name="connsiteY12" fmla="*/ 2098 h 19319"/>
              <a:gd name="connsiteX13" fmla="*/ 6061 w 10060"/>
              <a:gd name="connsiteY13" fmla="*/ 3096 h 19319"/>
              <a:gd name="connsiteX14" fmla="*/ 5699 w 10060"/>
              <a:gd name="connsiteY14" fmla="*/ 1960 h 19319"/>
              <a:gd name="connsiteX15" fmla="*/ 5365 w 10060"/>
              <a:gd name="connsiteY15" fmla="*/ 5334 h 19319"/>
              <a:gd name="connsiteX16" fmla="*/ 5365 w 10060"/>
              <a:gd name="connsiteY16" fmla="*/ 1960 h 19319"/>
              <a:gd name="connsiteX17" fmla="*/ 5245 w 10060"/>
              <a:gd name="connsiteY17" fmla="*/ 1960 h 19319"/>
              <a:gd name="connsiteX18" fmla="*/ 5245 w 10060"/>
              <a:gd name="connsiteY18" fmla="*/ 861 h 19319"/>
              <a:gd name="connsiteX19" fmla="*/ 5029 w 10060"/>
              <a:gd name="connsiteY19" fmla="*/ 861 h 19319"/>
              <a:gd name="connsiteX20" fmla="*/ 5029 w 10060"/>
              <a:gd name="connsiteY20" fmla="*/ 3887 h 19319"/>
              <a:gd name="connsiteX21" fmla="*/ 4665 w 10060"/>
              <a:gd name="connsiteY21" fmla="*/ 1238 h 19319"/>
              <a:gd name="connsiteX22" fmla="*/ 4332 w 10060"/>
              <a:gd name="connsiteY22" fmla="*/ 3887 h 19319"/>
              <a:gd name="connsiteX23" fmla="*/ 4332 w 10060"/>
              <a:gd name="connsiteY23" fmla="*/ 517 h 19319"/>
              <a:gd name="connsiteX24" fmla="*/ 4210 w 10060"/>
              <a:gd name="connsiteY24" fmla="*/ 517 h 19319"/>
              <a:gd name="connsiteX25" fmla="*/ 4210 w 10060"/>
              <a:gd name="connsiteY25" fmla="*/ 0 h 19319"/>
              <a:gd name="connsiteX26" fmla="*/ 3997 w 10060"/>
              <a:gd name="connsiteY26" fmla="*/ 0 h 19319"/>
              <a:gd name="connsiteX27" fmla="*/ 3997 w 10060"/>
              <a:gd name="connsiteY27" fmla="*/ 3096 h 19319"/>
              <a:gd name="connsiteX28" fmla="*/ 3633 w 10060"/>
              <a:gd name="connsiteY28" fmla="*/ 1238 h 19319"/>
              <a:gd name="connsiteX29" fmla="*/ 3456 w 10060"/>
              <a:gd name="connsiteY29" fmla="*/ 2203 h 19319"/>
              <a:gd name="connsiteX30" fmla="*/ 3293 w 10060"/>
              <a:gd name="connsiteY30" fmla="*/ 1995 h 19319"/>
              <a:gd name="connsiteX31" fmla="*/ 3074 w 10060"/>
              <a:gd name="connsiteY31" fmla="*/ 3096 h 19319"/>
              <a:gd name="connsiteX32" fmla="*/ 6 w 10060"/>
              <a:gd name="connsiteY32" fmla="*/ 3097 h 19319"/>
              <a:gd name="connsiteX33" fmla="*/ 1 w 10060"/>
              <a:gd name="connsiteY33" fmla="*/ 17539 h 19319"/>
              <a:gd name="connsiteX34" fmla="*/ 10060 w 10060"/>
              <a:gd name="connsiteY34" fmla="*/ 19319 h 19319"/>
              <a:gd name="connsiteX0" fmla="*/ 9846 w 10040"/>
              <a:gd name="connsiteY0" fmla="*/ 14925 h 17539"/>
              <a:gd name="connsiteX1" fmla="*/ 10040 w 10040"/>
              <a:gd name="connsiteY1" fmla="*/ 3096 h 17539"/>
              <a:gd name="connsiteX2" fmla="*/ 7427 w 10040"/>
              <a:gd name="connsiteY2" fmla="*/ 3096 h 17539"/>
              <a:gd name="connsiteX3" fmla="*/ 7427 w 10040"/>
              <a:gd name="connsiteY3" fmla="*/ 1719 h 17539"/>
              <a:gd name="connsiteX4" fmla="*/ 7307 w 10040"/>
              <a:gd name="connsiteY4" fmla="*/ 1719 h 17539"/>
              <a:gd name="connsiteX5" fmla="*/ 7307 w 10040"/>
              <a:gd name="connsiteY5" fmla="*/ 1238 h 17539"/>
              <a:gd name="connsiteX6" fmla="*/ 7094 w 10040"/>
              <a:gd name="connsiteY6" fmla="*/ 1238 h 17539"/>
              <a:gd name="connsiteX7" fmla="*/ 7094 w 10040"/>
              <a:gd name="connsiteY7" fmla="*/ 2957 h 17539"/>
              <a:gd name="connsiteX8" fmla="*/ 6778 w 10040"/>
              <a:gd name="connsiteY8" fmla="*/ 1755 h 17539"/>
              <a:gd name="connsiteX9" fmla="*/ 6466 w 10040"/>
              <a:gd name="connsiteY9" fmla="*/ 2924 h 17539"/>
              <a:gd name="connsiteX10" fmla="*/ 6471 w 10040"/>
              <a:gd name="connsiteY10" fmla="*/ 2098 h 17539"/>
              <a:gd name="connsiteX11" fmla="*/ 6276 w 10040"/>
              <a:gd name="connsiteY11" fmla="*/ 1273 h 17539"/>
              <a:gd name="connsiteX12" fmla="*/ 6061 w 10040"/>
              <a:gd name="connsiteY12" fmla="*/ 2098 h 17539"/>
              <a:gd name="connsiteX13" fmla="*/ 6061 w 10040"/>
              <a:gd name="connsiteY13" fmla="*/ 3096 h 17539"/>
              <a:gd name="connsiteX14" fmla="*/ 5699 w 10040"/>
              <a:gd name="connsiteY14" fmla="*/ 1960 h 17539"/>
              <a:gd name="connsiteX15" fmla="*/ 5365 w 10040"/>
              <a:gd name="connsiteY15" fmla="*/ 5334 h 17539"/>
              <a:gd name="connsiteX16" fmla="*/ 5365 w 10040"/>
              <a:gd name="connsiteY16" fmla="*/ 1960 h 17539"/>
              <a:gd name="connsiteX17" fmla="*/ 5245 w 10040"/>
              <a:gd name="connsiteY17" fmla="*/ 1960 h 17539"/>
              <a:gd name="connsiteX18" fmla="*/ 5245 w 10040"/>
              <a:gd name="connsiteY18" fmla="*/ 861 h 17539"/>
              <a:gd name="connsiteX19" fmla="*/ 5029 w 10040"/>
              <a:gd name="connsiteY19" fmla="*/ 861 h 17539"/>
              <a:gd name="connsiteX20" fmla="*/ 5029 w 10040"/>
              <a:gd name="connsiteY20" fmla="*/ 3887 h 17539"/>
              <a:gd name="connsiteX21" fmla="*/ 4665 w 10040"/>
              <a:gd name="connsiteY21" fmla="*/ 1238 h 17539"/>
              <a:gd name="connsiteX22" fmla="*/ 4332 w 10040"/>
              <a:gd name="connsiteY22" fmla="*/ 3887 h 17539"/>
              <a:gd name="connsiteX23" fmla="*/ 4332 w 10040"/>
              <a:gd name="connsiteY23" fmla="*/ 517 h 17539"/>
              <a:gd name="connsiteX24" fmla="*/ 4210 w 10040"/>
              <a:gd name="connsiteY24" fmla="*/ 517 h 17539"/>
              <a:gd name="connsiteX25" fmla="*/ 4210 w 10040"/>
              <a:gd name="connsiteY25" fmla="*/ 0 h 17539"/>
              <a:gd name="connsiteX26" fmla="*/ 3997 w 10040"/>
              <a:gd name="connsiteY26" fmla="*/ 0 h 17539"/>
              <a:gd name="connsiteX27" fmla="*/ 3997 w 10040"/>
              <a:gd name="connsiteY27" fmla="*/ 3096 h 17539"/>
              <a:gd name="connsiteX28" fmla="*/ 3633 w 10040"/>
              <a:gd name="connsiteY28" fmla="*/ 1238 h 17539"/>
              <a:gd name="connsiteX29" fmla="*/ 3456 w 10040"/>
              <a:gd name="connsiteY29" fmla="*/ 2203 h 17539"/>
              <a:gd name="connsiteX30" fmla="*/ 3293 w 10040"/>
              <a:gd name="connsiteY30" fmla="*/ 1995 h 17539"/>
              <a:gd name="connsiteX31" fmla="*/ 3074 w 10040"/>
              <a:gd name="connsiteY31" fmla="*/ 3096 h 17539"/>
              <a:gd name="connsiteX32" fmla="*/ 6 w 10040"/>
              <a:gd name="connsiteY32" fmla="*/ 3097 h 17539"/>
              <a:gd name="connsiteX33" fmla="*/ 1 w 10040"/>
              <a:gd name="connsiteY33" fmla="*/ 17539 h 17539"/>
              <a:gd name="connsiteX34" fmla="*/ 9846 w 10040"/>
              <a:gd name="connsiteY34" fmla="*/ 14925 h 17539"/>
              <a:gd name="connsiteX0" fmla="*/ 10048 w 10048"/>
              <a:gd name="connsiteY0" fmla="*/ 17543 h 17543"/>
              <a:gd name="connsiteX1" fmla="*/ 10040 w 10048"/>
              <a:gd name="connsiteY1" fmla="*/ 3096 h 17543"/>
              <a:gd name="connsiteX2" fmla="*/ 7427 w 10048"/>
              <a:gd name="connsiteY2" fmla="*/ 3096 h 17543"/>
              <a:gd name="connsiteX3" fmla="*/ 7427 w 10048"/>
              <a:gd name="connsiteY3" fmla="*/ 1719 h 17543"/>
              <a:gd name="connsiteX4" fmla="*/ 7307 w 10048"/>
              <a:gd name="connsiteY4" fmla="*/ 1719 h 17543"/>
              <a:gd name="connsiteX5" fmla="*/ 7307 w 10048"/>
              <a:gd name="connsiteY5" fmla="*/ 1238 h 17543"/>
              <a:gd name="connsiteX6" fmla="*/ 7094 w 10048"/>
              <a:gd name="connsiteY6" fmla="*/ 1238 h 17543"/>
              <a:gd name="connsiteX7" fmla="*/ 7094 w 10048"/>
              <a:gd name="connsiteY7" fmla="*/ 2957 h 17543"/>
              <a:gd name="connsiteX8" fmla="*/ 6778 w 10048"/>
              <a:gd name="connsiteY8" fmla="*/ 1755 h 17543"/>
              <a:gd name="connsiteX9" fmla="*/ 6466 w 10048"/>
              <a:gd name="connsiteY9" fmla="*/ 2924 h 17543"/>
              <a:gd name="connsiteX10" fmla="*/ 6471 w 10048"/>
              <a:gd name="connsiteY10" fmla="*/ 2098 h 17543"/>
              <a:gd name="connsiteX11" fmla="*/ 6276 w 10048"/>
              <a:gd name="connsiteY11" fmla="*/ 1273 h 17543"/>
              <a:gd name="connsiteX12" fmla="*/ 6061 w 10048"/>
              <a:gd name="connsiteY12" fmla="*/ 2098 h 17543"/>
              <a:gd name="connsiteX13" fmla="*/ 6061 w 10048"/>
              <a:gd name="connsiteY13" fmla="*/ 3096 h 17543"/>
              <a:gd name="connsiteX14" fmla="*/ 5699 w 10048"/>
              <a:gd name="connsiteY14" fmla="*/ 1960 h 17543"/>
              <a:gd name="connsiteX15" fmla="*/ 5365 w 10048"/>
              <a:gd name="connsiteY15" fmla="*/ 5334 h 17543"/>
              <a:gd name="connsiteX16" fmla="*/ 5365 w 10048"/>
              <a:gd name="connsiteY16" fmla="*/ 1960 h 17543"/>
              <a:gd name="connsiteX17" fmla="*/ 5245 w 10048"/>
              <a:gd name="connsiteY17" fmla="*/ 1960 h 17543"/>
              <a:gd name="connsiteX18" fmla="*/ 5245 w 10048"/>
              <a:gd name="connsiteY18" fmla="*/ 861 h 17543"/>
              <a:gd name="connsiteX19" fmla="*/ 5029 w 10048"/>
              <a:gd name="connsiteY19" fmla="*/ 861 h 17543"/>
              <a:gd name="connsiteX20" fmla="*/ 5029 w 10048"/>
              <a:gd name="connsiteY20" fmla="*/ 3887 h 17543"/>
              <a:gd name="connsiteX21" fmla="*/ 4665 w 10048"/>
              <a:gd name="connsiteY21" fmla="*/ 1238 h 17543"/>
              <a:gd name="connsiteX22" fmla="*/ 4332 w 10048"/>
              <a:gd name="connsiteY22" fmla="*/ 3887 h 17543"/>
              <a:gd name="connsiteX23" fmla="*/ 4332 w 10048"/>
              <a:gd name="connsiteY23" fmla="*/ 517 h 17543"/>
              <a:gd name="connsiteX24" fmla="*/ 4210 w 10048"/>
              <a:gd name="connsiteY24" fmla="*/ 517 h 17543"/>
              <a:gd name="connsiteX25" fmla="*/ 4210 w 10048"/>
              <a:gd name="connsiteY25" fmla="*/ 0 h 17543"/>
              <a:gd name="connsiteX26" fmla="*/ 3997 w 10048"/>
              <a:gd name="connsiteY26" fmla="*/ 0 h 17543"/>
              <a:gd name="connsiteX27" fmla="*/ 3997 w 10048"/>
              <a:gd name="connsiteY27" fmla="*/ 3096 h 17543"/>
              <a:gd name="connsiteX28" fmla="*/ 3633 w 10048"/>
              <a:gd name="connsiteY28" fmla="*/ 1238 h 17543"/>
              <a:gd name="connsiteX29" fmla="*/ 3456 w 10048"/>
              <a:gd name="connsiteY29" fmla="*/ 2203 h 17543"/>
              <a:gd name="connsiteX30" fmla="*/ 3293 w 10048"/>
              <a:gd name="connsiteY30" fmla="*/ 1995 h 17543"/>
              <a:gd name="connsiteX31" fmla="*/ 3074 w 10048"/>
              <a:gd name="connsiteY31" fmla="*/ 3096 h 17543"/>
              <a:gd name="connsiteX32" fmla="*/ 6 w 10048"/>
              <a:gd name="connsiteY32" fmla="*/ 3097 h 17543"/>
              <a:gd name="connsiteX33" fmla="*/ 1 w 10048"/>
              <a:gd name="connsiteY33" fmla="*/ 17539 h 17543"/>
              <a:gd name="connsiteX34" fmla="*/ 10048 w 10048"/>
              <a:gd name="connsiteY34" fmla="*/ 17543 h 17543"/>
              <a:gd name="connsiteX0" fmla="*/ 10048 w 10048"/>
              <a:gd name="connsiteY0" fmla="*/ 17543 h 17543"/>
              <a:gd name="connsiteX1" fmla="*/ 10040 w 10048"/>
              <a:gd name="connsiteY1" fmla="*/ 3096 h 17543"/>
              <a:gd name="connsiteX2" fmla="*/ 7427 w 10048"/>
              <a:gd name="connsiteY2" fmla="*/ 3096 h 17543"/>
              <a:gd name="connsiteX3" fmla="*/ 7427 w 10048"/>
              <a:gd name="connsiteY3" fmla="*/ 1719 h 17543"/>
              <a:gd name="connsiteX4" fmla="*/ 7307 w 10048"/>
              <a:gd name="connsiteY4" fmla="*/ 1719 h 17543"/>
              <a:gd name="connsiteX5" fmla="*/ 7307 w 10048"/>
              <a:gd name="connsiteY5" fmla="*/ 1238 h 17543"/>
              <a:gd name="connsiteX6" fmla="*/ 7094 w 10048"/>
              <a:gd name="connsiteY6" fmla="*/ 1238 h 17543"/>
              <a:gd name="connsiteX7" fmla="*/ 7094 w 10048"/>
              <a:gd name="connsiteY7" fmla="*/ 2957 h 17543"/>
              <a:gd name="connsiteX8" fmla="*/ 6778 w 10048"/>
              <a:gd name="connsiteY8" fmla="*/ 1755 h 17543"/>
              <a:gd name="connsiteX9" fmla="*/ 6466 w 10048"/>
              <a:gd name="connsiteY9" fmla="*/ 2924 h 17543"/>
              <a:gd name="connsiteX10" fmla="*/ 6471 w 10048"/>
              <a:gd name="connsiteY10" fmla="*/ 2098 h 17543"/>
              <a:gd name="connsiteX11" fmla="*/ 6276 w 10048"/>
              <a:gd name="connsiteY11" fmla="*/ 1273 h 17543"/>
              <a:gd name="connsiteX12" fmla="*/ 6061 w 10048"/>
              <a:gd name="connsiteY12" fmla="*/ 2098 h 17543"/>
              <a:gd name="connsiteX13" fmla="*/ 6061 w 10048"/>
              <a:gd name="connsiteY13" fmla="*/ 3096 h 17543"/>
              <a:gd name="connsiteX14" fmla="*/ 5699 w 10048"/>
              <a:gd name="connsiteY14" fmla="*/ 1960 h 17543"/>
              <a:gd name="connsiteX15" fmla="*/ 5365 w 10048"/>
              <a:gd name="connsiteY15" fmla="*/ 5334 h 17543"/>
              <a:gd name="connsiteX16" fmla="*/ 5365 w 10048"/>
              <a:gd name="connsiteY16" fmla="*/ 1960 h 17543"/>
              <a:gd name="connsiteX17" fmla="*/ 5245 w 10048"/>
              <a:gd name="connsiteY17" fmla="*/ 1960 h 17543"/>
              <a:gd name="connsiteX18" fmla="*/ 5245 w 10048"/>
              <a:gd name="connsiteY18" fmla="*/ 861 h 17543"/>
              <a:gd name="connsiteX19" fmla="*/ 5029 w 10048"/>
              <a:gd name="connsiteY19" fmla="*/ 861 h 17543"/>
              <a:gd name="connsiteX20" fmla="*/ 5029 w 10048"/>
              <a:gd name="connsiteY20" fmla="*/ 3887 h 17543"/>
              <a:gd name="connsiteX21" fmla="*/ 4665 w 10048"/>
              <a:gd name="connsiteY21" fmla="*/ 1238 h 17543"/>
              <a:gd name="connsiteX22" fmla="*/ 4332 w 10048"/>
              <a:gd name="connsiteY22" fmla="*/ 3887 h 17543"/>
              <a:gd name="connsiteX23" fmla="*/ 4332 w 10048"/>
              <a:gd name="connsiteY23" fmla="*/ 517 h 17543"/>
              <a:gd name="connsiteX24" fmla="*/ 4210 w 10048"/>
              <a:gd name="connsiteY24" fmla="*/ 517 h 17543"/>
              <a:gd name="connsiteX25" fmla="*/ 4210 w 10048"/>
              <a:gd name="connsiteY25" fmla="*/ 0 h 17543"/>
              <a:gd name="connsiteX26" fmla="*/ 3997 w 10048"/>
              <a:gd name="connsiteY26" fmla="*/ 0 h 17543"/>
              <a:gd name="connsiteX27" fmla="*/ 3997 w 10048"/>
              <a:gd name="connsiteY27" fmla="*/ 3096 h 17543"/>
              <a:gd name="connsiteX28" fmla="*/ 3633 w 10048"/>
              <a:gd name="connsiteY28" fmla="*/ 1238 h 17543"/>
              <a:gd name="connsiteX29" fmla="*/ 3456 w 10048"/>
              <a:gd name="connsiteY29" fmla="*/ 2203 h 17543"/>
              <a:gd name="connsiteX30" fmla="*/ 3293 w 10048"/>
              <a:gd name="connsiteY30" fmla="*/ 1995 h 17543"/>
              <a:gd name="connsiteX31" fmla="*/ 3074 w 10048"/>
              <a:gd name="connsiteY31" fmla="*/ 3096 h 17543"/>
              <a:gd name="connsiteX32" fmla="*/ 6 w 10048"/>
              <a:gd name="connsiteY32" fmla="*/ 3097 h 17543"/>
              <a:gd name="connsiteX33" fmla="*/ 1 w 10048"/>
              <a:gd name="connsiteY33" fmla="*/ 17539 h 17543"/>
              <a:gd name="connsiteX34" fmla="*/ 10048 w 10048"/>
              <a:gd name="connsiteY34" fmla="*/ 17543 h 17543"/>
              <a:gd name="connsiteX0" fmla="*/ 10048 w 10048"/>
              <a:gd name="connsiteY0" fmla="*/ 17543 h 17543"/>
              <a:gd name="connsiteX1" fmla="*/ 10044 w 10048"/>
              <a:gd name="connsiteY1" fmla="*/ 3096 h 17543"/>
              <a:gd name="connsiteX2" fmla="*/ 7427 w 10048"/>
              <a:gd name="connsiteY2" fmla="*/ 3096 h 17543"/>
              <a:gd name="connsiteX3" fmla="*/ 7427 w 10048"/>
              <a:gd name="connsiteY3" fmla="*/ 1719 h 17543"/>
              <a:gd name="connsiteX4" fmla="*/ 7307 w 10048"/>
              <a:gd name="connsiteY4" fmla="*/ 1719 h 17543"/>
              <a:gd name="connsiteX5" fmla="*/ 7307 w 10048"/>
              <a:gd name="connsiteY5" fmla="*/ 1238 h 17543"/>
              <a:gd name="connsiteX6" fmla="*/ 7094 w 10048"/>
              <a:gd name="connsiteY6" fmla="*/ 1238 h 17543"/>
              <a:gd name="connsiteX7" fmla="*/ 7094 w 10048"/>
              <a:gd name="connsiteY7" fmla="*/ 2957 h 17543"/>
              <a:gd name="connsiteX8" fmla="*/ 6778 w 10048"/>
              <a:gd name="connsiteY8" fmla="*/ 1755 h 17543"/>
              <a:gd name="connsiteX9" fmla="*/ 6466 w 10048"/>
              <a:gd name="connsiteY9" fmla="*/ 2924 h 17543"/>
              <a:gd name="connsiteX10" fmla="*/ 6471 w 10048"/>
              <a:gd name="connsiteY10" fmla="*/ 2098 h 17543"/>
              <a:gd name="connsiteX11" fmla="*/ 6276 w 10048"/>
              <a:gd name="connsiteY11" fmla="*/ 1273 h 17543"/>
              <a:gd name="connsiteX12" fmla="*/ 6061 w 10048"/>
              <a:gd name="connsiteY12" fmla="*/ 2098 h 17543"/>
              <a:gd name="connsiteX13" fmla="*/ 6061 w 10048"/>
              <a:gd name="connsiteY13" fmla="*/ 3096 h 17543"/>
              <a:gd name="connsiteX14" fmla="*/ 5699 w 10048"/>
              <a:gd name="connsiteY14" fmla="*/ 1960 h 17543"/>
              <a:gd name="connsiteX15" fmla="*/ 5365 w 10048"/>
              <a:gd name="connsiteY15" fmla="*/ 5334 h 17543"/>
              <a:gd name="connsiteX16" fmla="*/ 5365 w 10048"/>
              <a:gd name="connsiteY16" fmla="*/ 1960 h 17543"/>
              <a:gd name="connsiteX17" fmla="*/ 5245 w 10048"/>
              <a:gd name="connsiteY17" fmla="*/ 1960 h 17543"/>
              <a:gd name="connsiteX18" fmla="*/ 5245 w 10048"/>
              <a:gd name="connsiteY18" fmla="*/ 861 h 17543"/>
              <a:gd name="connsiteX19" fmla="*/ 5029 w 10048"/>
              <a:gd name="connsiteY19" fmla="*/ 861 h 17543"/>
              <a:gd name="connsiteX20" fmla="*/ 5029 w 10048"/>
              <a:gd name="connsiteY20" fmla="*/ 3887 h 17543"/>
              <a:gd name="connsiteX21" fmla="*/ 4665 w 10048"/>
              <a:gd name="connsiteY21" fmla="*/ 1238 h 17543"/>
              <a:gd name="connsiteX22" fmla="*/ 4332 w 10048"/>
              <a:gd name="connsiteY22" fmla="*/ 3887 h 17543"/>
              <a:gd name="connsiteX23" fmla="*/ 4332 w 10048"/>
              <a:gd name="connsiteY23" fmla="*/ 517 h 17543"/>
              <a:gd name="connsiteX24" fmla="*/ 4210 w 10048"/>
              <a:gd name="connsiteY24" fmla="*/ 517 h 17543"/>
              <a:gd name="connsiteX25" fmla="*/ 4210 w 10048"/>
              <a:gd name="connsiteY25" fmla="*/ 0 h 17543"/>
              <a:gd name="connsiteX26" fmla="*/ 3997 w 10048"/>
              <a:gd name="connsiteY26" fmla="*/ 0 h 17543"/>
              <a:gd name="connsiteX27" fmla="*/ 3997 w 10048"/>
              <a:gd name="connsiteY27" fmla="*/ 3096 h 17543"/>
              <a:gd name="connsiteX28" fmla="*/ 3633 w 10048"/>
              <a:gd name="connsiteY28" fmla="*/ 1238 h 17543"/>
              <a:gd name="connsiteX29" fmla="*/ 3456 w 10048"/>
              <a:gd name="connsiteY29" fmla="*/ 2203 h 17543"/>
              <a:gd name="connsiteX30" fmla="*/ 3293 w 10048"/>
              <a:gd name="connsiteY30" fmla="*/ 1995 h 17543"/>
              <a:gd name="connsiteX31" fmla="*/ 3074 w 10048"/>
              <a:gd name="connsiteY31" fmla="*/ 3096 h 17543"/>
              <a:gd name="connsiteX32" fmla="*/ 6 w 10048"/>
              <a:gd name="connsiteY32" fmla="*/ 3097 h 17543"/>
              <a:gd name="connsiteX33" fmla="*/ 1 w 10048"/>
              <a:gd name="connsiteY33" fmla="*/ 17539 h 17543"/>
              <a:gd name="connsiteX34" fmla="*/ 10048 w 10048"/>
              <a:gd name="connsiteY34" fmla="*/ 17543 h 17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48" h="17543">
                <a:moveTo>
                  <a:pt x="10048" y="17543"/>
                </a:moveTo>
                <a:cubicBezTo>
                  <a:pt x="10044" y="9443"/>
                  <a:pt x="10041" y="6565"/>
                  <a:pt x="10044" y="3096"/>
                </a:cubicBezTo>
                <a:lnTo>
                  <a:pt x="7427" y="3096"/>
                </a:lnTo>
                <a:lnTo>
                  <a:pt x="7427" y="1719"/>
                </a:lnTo>
                <a:lnTo>
                  <a:pt x="7307" y="1719"/>
                </a:lnTo>
                <a:lnTo>
                  <a:pt x="7307" y="1238"/>
                </a:lnTo>
                <a:lnTo>
                  <a:pt x="7094" y="1238"/>
                </a:lnTo>
                <a:lnTo>
                  <a:pt x="7094" y="2957"/>
                </a:lnTo>
                <a:cubicBezTo>
                  <a:pt x="6988" y="2556"/>
                  <a:pt x="6884" y="2155"/>
                  <a:pt x="6778" y="1755"/>
                </a:cubicBezTo>
                <a:cubicBezTo>
                  <a:pt x="6674" y="2143"/>
                  <a:pt x="6571" y="2535"/>
                  <a:pt x="6466" y="2924"/>
                </a:cubicBezTo>
                <a:cubicBezTo>
                  <a:pt x="6467" y="2650"/>
                  <a:pt x="6469" y="2374"/>
                  <a:pt x="6471" y="2098"/>
                </a:cubicBezTo>
                <a:cubicBezTo>
                  <a:pt x="6407" y="1822"/>
                  <a:pt x="6341" y="1548"/>
                  <a:pt x="6276" y="1273"/>
                </a:cubicBezTo>
                <a:cubicBezTo>
                  <a:pt x="6204" y="1547"/>
                  <a:pt x="6133" y="1822"/>
                  <a:pt x="6061" y="2098"/>
                </a:cubicBezTo>
                <a:lnTo>
                  <a:pt x="6061" y="3096"/>
                </a:lnTo>
                <a:lnTo>
                  <a:pt x="5699" y="1960"/>
                </a:lnTo>
                <a:cubicBezTo>
                  <a:pt x="5588" y="3084"/>
                  <a:pt x="5476" y="4210"/>
                  <a:pt x="5365" y="5334"/>
                </a:cubicBezTo>
                <a:lnTo>
                  <a:pt x="5365" y="1960"/>
                </a:lnTo>
                <a:lnTo>
                  <a:pt x="5245" y="1960"/>
                </a:lnTo>
                <a:lnTo>
                  <a:pt x="5245" y="861"/>
                </a:lnTo>
                <a:lnTo>
                  <a:pt x="5029" y="861"/>
                </a:lnTo>
                <a:lnTo>
                  <a:pt x="5029" y="3887"/>
                </a:lnTo>
                <a:cubicBezTo>
                  <a:pt x="4909" y="3002"/>
                  <a:pt x="4788" y="2120"/>
                  <a:pt x="4665" y="1238"/>
                </a:cubicBezTo>
                <a:lnTo>
                  <a:pt x="4332" y="3887"/>
                </a:lnTo>
                <a:lnTo>
                  <a:pt x="4332" y="517"/>
                </a:lnTo>
                <a:lnTo>
                  <a:pt x="4210" y="517"/>
                </a:lnTo>
                <a:lnTo>
                  <a:pt x="4210" y="0"/>
                </a:lnTo>
                <a:lnTo>
                  <a:pt x="3997" y="0"/>
                </a:lnTo>
                <a:lnTo>
                  <a:pt x="3997" y="3096"/>
                </a:lnTo>
                <a:cubicBezTo>
                  <a:pt x="3876" y="2477"/>
                  <a:pt x="3754" y="1857"/>
                  <a:pt x="3633" y="1238"/>
                </a:cubicBezTo>
                <a:cubicBezTo>
                  <a:pt x="3574" y="1558"/>
                  <a:pt x="3516" y="1880"/>
                  <a:pt x="3456" y="2203"/>
                </a:cubicBezTo>
                <a:lnTo>
                  <a:pt x="3293" y="1995"/>
                </a:lnTo>
                <a:cubicBezTo>
                  <a:pt x="3220" y="2362"/>
                  <a:pt x="3146" y="2728"/>
                  <a:pt x="3074" y="3096"/>
                </a:cubicBezTo>
                <a:lnTo>
                  <a:pt x="6" y="3097"/>
                </a:lnTo>
                <a:cubicBezTo>
                  <a:pt x="6" y="6548"/>
                  <a:pt x="-1" y="12205"/>
                  <a:pt x="1" y="17539"/>
                </a:cubicBezTo>
                <a:lnTo>
                  <a:pt x="10048" y="17543"/>
                </a:lnTo>
                <a:close/>
              </a:path>
            </a:pathLst>
          </a:custGeom>
          <a:solidFill>
            <a:srgbClr val="143256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>
                <a:solidFill>
                  <a:srgbClr val="1099A9"/>
                </a:solidFill>
              </a:rPr>
              <a:t> </a:t>
            </a:r>
          </a:p>
        </p:txBody>
      </p:sp>
      <p:sp>
        <p:nvSpPr>
          <p:cNvPr id="35" name="Platshållare för text 34">
            <a:extLst>
              <a:ext uri="{FF2B5EF4-FFF2-40B4-BE49-F238E27FC236}">
                <a16:creationId xmlns:a16="http://schemas.microsoft.com/office/drawing/2014/main" id="{C048C805-A46A-475C-8C56-889245A434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200529</a:t>
            </a:r>
          </a:p>
        </p:txBody>
      </p:sp>
      <p:sp>
        <p:nvSpPr>
          <p:cNvPr id="34" name="Platshållare för text 33">
            <a:extLst>
              <a:ext uri="{FF2B5EF4-FFF2-40B4-BE49-F238E27FC236}">
                <a16:creationId xmlns:a16="http://schemas.microsoft.com/office/drawing/2014/main" id="{26FB5DBF-44ED-49F2-8865-379963CD15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/>
              <a:t>Lisa Marklund, verksamhetschef</a:t>
            </a:r>
          </a:p>
        </p:txBody>
      </p:sp>
      <p:sp>
        <p:nvSpPr>
          <p:cNvPr id="31" name="Rubrik 30">
            <a:extLst>
              <a:ext uri="{FF2B5EF4-FFF2-40B4-BE49-F238E27FC236}">
                <a16:creationId xmlns:a16="http://schemas.microsoft.com/office/drawing/2014/main" id="{D54AA4B9-6D34-47FA-B91D-A4DFC0B6C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5400" dirty="0">
                <a:latin typeface="Calibri" pitchFamily="34" charset="0"/>
                <a:cs typeface="Calibri" pitchFamily="34" charset="0"/>
              </a:rPr>
              <a:t>Utmaningar och möjligheter i Östersunds kommun</a:t>
            </a:r>
            <a:endParaRPr lang="sv-SE" dirty="0"/>
          </a:p>
        </p:txBody>
      </p:sp>
      <p:grpSp>
        <p:nvGrpSpPr>
          <p:cNvPr id="16" name="Kommunlogotyp">
            <a:extLst>
              <a:ext uri="{FF2B5EF4-FFF2-40B4-BE49-F238E27FC236}">
                <a16:creationId xmlns:a16="http://schemas.microsoft.com/office/drawing/2014/main" id="{95703B96-CE68-4DEA-8088-AF41866CC8E7}"/>
              </a:ext>
            </a:extLst>
          </p:cNvPr>
          <p:cNvGrpSpPr/>
          <p:nvPr/>
        </p:nvGrpSpPr>
        <p:grpSpPr>
          <a:xfrm>
            <a:off x="10717683" y="0"/>
            <a:ext cx="1115274" cy="163507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7" name="Platta">
              <a:extLst>
                <a:ext uri="{FF2B5EF4-FFF2-40B4-BE49-F238E27FC236}">
                  <a16:creationId xmlns:a16="http://schemas.microsoft.com/office/drawing/2014/main" id="{D20E1C9D-F2F3-4EE1-9E6A-A31C759EF09C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18" name="Kommunvapen">
              <a:extLst>
                <a:ext uri="{FF2B5EF4-FFF2-40B4-BE49-F238E27FC236}">
                  <a16:creationId xmlns:a16="http://schemas.microsoft.com/office/drawing/2014/main" id="{C9CF25C2-3DEF-4551-B4F4-32E346AEC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70661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11ECF36C-2C14-46C2-BB13-958B6B757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1322364"/>
            <a:ext cx="9844257" cy="1542756"/>
          </a:xfrm>
        </p:spPr>
        <p:txBody>
          <a:bodyPr/>
          <a:lstStyle/>
          <a:p>
            <a:r>
              <a:rPr lang="sv-SE" altLang="sv-SE" sz="5400" dirty="0"/>
              <a:t>”Den demografiska utmaningen”</a:t>
            </a:r>
            <a:endParaRPr lang="sv-SE" sz="5400" dirty="0"/>
          </a:p>
        </p:txBody>
      </p:sp>
      <p:graphicFrame>
        <p:nvGraphicFramePr>
          <p:cNvPr id="6" name="Platshållare för innehåll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9553766"/>
              </p:ext>
            </p:extLst>
          </p:nvPr>
        </p:nvGraphicFramePr>
        <p:xfrm>
          <a:off x="929640" y="2148840"/>
          <a:ext cx="10241280" cy="3761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7350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kgrund">
            <a:extLst>
              <a:ext uri="{FF2B5EF4-FFF2-40B4-BE49-F238E27FC236}">
                <a16:creationId xmlns:a16="http://schemas.microsoft.com/office/drawing/2014/main" id="{FB994BED-FBE0-4D8F-8B86-59E4B1A31FF3}"/>
              </a:ext>
            </a:extLst>
          </p:cNvPr>
          <p:cNvSpPr/>
          <p:nvPr/>
        </p:nvSpPr>
        <p:spPr>
          <a:xfrm>
            <a:off x="19647" y="-35657"/>
            <a:ext cx="12191999" cy="6858000"/>
          </a:xfrm>
          <a:prstGeom prst="rect">
            <a:avLst/>
          </a:prstGeom>
          <a:solidFill>
            <a:srgbClr val="1432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pic>
        <p:nvPicPr>
          <p:cNvPr id="7" name="Silhuetten">
            <a:extLst>
              <a:ext uri="{FF2B5EF4-FFF2-40B4-BE49-F238E27FC236}">
                <a16:creationId xmlns:a16="http://schemas.microsoft.com/office/drawing/2014/main" id="{0D257ABE-08B3-4E9E-8A88-38AC246304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8354" y="4893363"/>
            <a:ext cx="12240000" cy="1964637"/>
          </a:xfrm>
          <a:prstGeom prst="rect">
            <a:avLst/>
          </a:prstGeom>
        </p:spPr>
      </p:pic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98EFE765-A413-4393-AA04-6504FCF276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200528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E3459358-A968-4011-9CB9-C184249185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/>
              <a:t>Lisa Marklund, Verksamhetschef</a:t>
            </a:r>
          </a:p>
        </p:txBody>
      </p:sp>
      <p:grpSp>
        <p:nvGrpSpPr>
          <p:cNvPr id="18" name="Kommunlogotyp">
            <a:extLst>
              <a:ext uri="{FF2B5EF4-FFF2-40B4-BE49-F238E27FC236}">
                <a16:creationId xmlns:a16="http://schemas.microsoft.com/office/drawing/2014/main" id="{22380620-4420-484B-9D9A-98DDCD5AF37C}"/>
              </a:ext>
            </a:extLst>
          </p:cNvPr>
          <p:cNvGrpSpPr/>
          <p:nvPr/>
        </p:nvGrpSpPr>
        <p:grpSpPr>
          <a:xfrm>
            <a:off x="10717683" y="0"/>
            <a:ext cx="1115274" cy="163507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9" name="Platta">
              <a:extLst>
                <a:ext uri="{FF2B5EF4-FFF2-40B4-BE49-F238E27FC236}">
                  <a16:creationId xmlns:a16="http://schemas.microsoft.com/office/drawing/2014/main" id="{2C10CC64-489E-49AF-A3FC-E438CCC752A1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20" name="Kommunvapen">
              <a:extLst>
                <a:ext uri="{FF2B5EF4-FFF2-40B4-BE49-F238E27FC236}">
                  <a16:creationId xmlns:a16="http://schemas.microsoft.com/office/drawing/2014/main" id="{09F75980-EE45-418E-9B66-3B333E2E32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  <p:sp>
        <p:nvSpPr>
          <p:cNvPr id="3" name="textruta 2"/>
          <p:cNvSpPr txBox="1"/>
          <p:nvPr/>
        </p:nvSpPr>
        <p:spPr>
          <a:xfrm>
            <a:off x="1158240" y="360493"/>
            <a:ext cx="94030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sv-SE" altLang="sv-SE" sz="3600" b="1" dirty="0">
                <a:solidFill>
                  <a:schemeClr val="bg1"/>
                </a:solidFill>
                <a:latin typeface="Book Antiqua" panose="02040602050305030304" pitchFamily="18" charset="0"/>
              </a:rPr>
              <a:t>Möjligheter: En hälsofrämjande kommun</a:t>
            </a:r>
          </a:p>
          <a:p>
            <a:pPr>
              <a:defRPr/>
            </a:pPr>
            <a:endParaRPr lang="sv-SE" altLang="sv-SE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sv-SE" altLang="sv-SE" sz="3200" dirty="0">
                <a:solidFill>
                  <a:schemeClr val="bg1"/>
                </a:solidFill>
              </a:rPr>
              <a:t>Hur kan vi stödja våra medborgare att bibehålla eller återerövra hälsan bättre i framtiden?</a:t>
            </a:r>
          </a:p>
          <a:p>
            <a:pPr>
              <a:defRPr/>
            </a:pPr>
            <a:endParaRPr lang="sv-SE" altLang="sv-SE" sz="28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sv-SE" altLang="sv-SE" sz="3200" dirty="0">
                <a:solidFill>
                  <a:schemeClr val="bg1"/>
                </a:solidFill>
              </a:rPr>
              <a:t>Hälsofrämjande,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v-SE" altLang="sv-SE" sz="3200" dirty="0">
                <a:solidFill>
                  <a:schemeClr val="bg1"/>
                </a:solidFill>
              </a:rPr>
              <a:t>Förebyggande,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v-SE" altLang="sv-SE" sz="3200" dirty="0">
                <a:solidFill>
                  <a:schemeClr val="bg1"/>
                </a:solidFill>
              </a:rPr>
              <a:t>Rehabiliterande </a:t>
            </a:r>
          </a:p>
          <a:p>
            <a:pPr>
              <a:defRPr/>
            </a:pPr>
            <a:endParaRPr lang="sv-SE" altLang="sv-SE" sz="32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sv-SE" altLang="sv-SE" sz="3200" dirty="0">
                <a:solidFill>
                  <a:schemeClr val="bg1"/>
                </a:solidFill>
              </a:rPr>
              <a:t>– i den ordningen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3140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4495D7-A4A8-419E-860B-5E6379D2C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Ökande andel äldre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807720" y="1203960"/>
            <a:ext cx="106375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sv-SE" altLang="sv-SE" sz="3200" dirty="0">
                <a:solidFill>
                  <a:schemeClr val="bg1"/>
                </a:solidFill>
              </a:rPr>
              <a:t>Handlingsplaner för: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sv-SE" altLang="sv-SE" sz="3200" dirty="0">
                <a:solidFill>
                  <a:schemeClr val="bg1"/>
                </a:solidFill>
              </a:rPr>
              <a:t>Hälsofrämjande kommun med medborgarens fokus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sv-SE" altLang="sv-SE" sz="3200" dirty="0">
                <a:solidFill>
                  <a:schemeClr val="bg1"/>
                </a:solidFill>
              </a:rPr>
              <a:t>Mat, måltider och behandling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sv-SE" altLang="sv-SE" sz="3200" dirty="0">
                <a:solidFill>
                  <a:schemeClr val="bg1"/>
                </a:solidFill>
              </a:rPr>
              <a:t>Digitalisering och e-hälsa</a:t>
            </a:r>
          </a:p>
          <a:p>
            <a:pPr>
              <a:defRPr/>
            </a:pPr>
            <a:endParaRPr lang="sv-SE" altLang="sv-SE" sz="32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sv-SE" altLang="sv-SE" sz="3200" dirty="0">
                <a:solidFill>
                  <a:schemeClr val="bg1"/>
                </a:solidFill>
              </a:rPr>
              <a:t>-Age </a:t>
            </a:r>
            <a:r>
              <a:rPr lang="sv-SE" altLang="sv-SE" sz="3200" dirty="0" err="1">
                <a:solidFill>
                  <a:schemeClr val="bg1"/>
                </a:solidFill>
              </a:rPr>
              <a:t>Friendly</a:t>
            </a:r>
            <a:r>
              <a:rPr lang="sv-SE" altLang="sv-SE" sz="3200" dirty="0">
                <a:solidFill>
                  <a:schemeClr val="bg1"/>
                </a:solidFill>
              </a:rPr>
              <a:t> </a:t>
            </a:r>
            <a:r>
              <a:rPr lang="sv-SE" altLang="sv-SE" sz="3200" dirty="0" err="1">
                <a:solidFill>
                  <a:schemeClr val="bg1"/>
                </a:solidFill>
              </a:rPr>
              <a:t>Cities</a:t>
            </a:r>
            <a:r>
              <a:rPr lang="sv-SE" altLang="sv-SE" sz="3200" dirty="0">
                <a:solidFill>
                  <a:schemeClr val="bg1"/>
                </a:solidFill>
              </a:rPr>
              <a:t> and </a:t>
            </a:r>
            <a:r>
              <a:rPr lang="sv-SE" altLang="sv-SE" sz="3200" dirty="0" err="1">
                <a:solidFill>
                  <a:schemeClr val="bg1"/>
                </a:solidFill>
              </a:rPr>
              <a:t>Communities</a:t>
            </a:r>
            <a:r>
              <a:rPr lang="sv-SE" altLang="sv-SE" sz="3200" dirty="0">
                <a:solidFill>
                  <a:schemeClr val="bg1"/>
                </a:solidFill>
              </a:rPr>
              <a:t> </a:t>
            </a:r>
          </a:p>
          <a:p>
            <a:pPr>
              <a:defRPr/>
            </a:pPr>
            <a:r>
              <a:rPr lang="sv-SE" altLang="sv-SE" sz="3200" dirty="0">
                <a:solidFill>
                  <a:schemeClr val="bg1"/>
                </a:solidFill>
              </a:rPr>
              <a:t>-Långsiktig satsning på hälsofrämjande verksamhet (mötesplatser, hälsoträffar </a:t>
            </a:r>
            <a:r>
              <a:rPr lang="sv-SE" altLang="sv-SE" sz="3200" dirty="0" err="1">
                <a:solidFill>
                  <a:schemeClr val="bg1"/>
                </a:solidFill>
              </a:rPr>
              <a:t>etc</a:t>
            </a:r>
            <a:r>
              <a:rPr lang="sv-SE" altLang="sv-SE" sz="3200" dirty="0">
                <a:solidFill>
                  <a:schemeClr val="bg1"/>
                </a:solidFill>
              </a:rPr>
              <a:t>)</a:t>
            </a:r>
          </a:p>
          <a:p>
            <a:pPr>
              <a:defRPr/>
            </a:pPr>
            <a:r>
              <a:rPr lang="sv-SE" altLang="sv-SE" sz="3200" dirty="0">
                <a:solidFill>
                  <a:schemeClr val="bg1"/>
                </a:solidFill>
              </a:rPr>
              <a:t>-Anhörigstöd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89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4495D7-A4A8-419E-860B-5E6379D2C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Minskad andel yrkesverksamma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807720" y="1508760"/>
            <a:ext cx="11125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sv-SE" altLang="sv-SE" sz="3200" dirty="0">
                <a:solidFill>
                  <a:schemeClr val="bg1"/>
                </a:solidFill>
              </a:rPr>
              <a:t>Handlingsplan Hälsofrämjande kommun med medarbetarnas fokus (minska sjuktal, chefsstöd, personalförmåner </a:t>
            </a:r>
            <a:r>
              <a:rPr lang="sv-SE" altLang="sv-SE" sz="3200" dirty="0" err="1">
                <a:solidFill>
                  <a:schemeClr val="bg1"/>
                </a:solidFill>
              </a:rPr>
              <a:t>etc</a:t>
            </a:r>
            <a:r>
              <a:rPr lang="sv-SE" altLang="sv-SE" sz="3200" dirty="0">
                <a:solidFill>
                  <a:schemeClr val="bg1"/>
                </a:solidFill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v-SE" altLang="sv-SE" sz="3200" dirty="0">
                <a:solidFill>
                  <a:schemeClr val="bg1"/>
                </a:solidFill>
              </a:rPr>
              <a:t>Inkludering nya medborgare- språk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v-SE" altLang="sv-SE" sz="3200" dirty="0">
                <a:solidFill>
                  <a:schemeClr val="bg1"/>
                </a:solidFill>
              </a:rPr>
              <a:t>Arbetsdelning – Rätt arbetsuppgifter kopplat till kompetensnivå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v-SE" altLang="sv-SE" sz="3200" dirty="0">
                <a:solidFill>
                  <a:schemeClr val="bg1"/>
                </a:solidFill>
              </a:rPr>
              <a:t>Ökad anställningsbarhet, </a:t>
            </a:r>
            <a:r>
              <a:rPr lang="sv-SE" altLang="sv-SE" sz="3200" dirty="0" err="1">
                <a:solidFill>
                  <a:schemeClr val="bg1"/>
                </a:solidFill>
              </a:rPr>
              <a:t>exv</a:t>
            </a:r>
            <a:r>
              <a:rPr lang="sv-SE" altLang="sv-SE" sz="3200" dirty="0">
                <a:solidFill>
                  <a:schemeClr val="bg1"/>
                </a:solidFill>
              </a:rPr>
              <a:t> stöd till körkort, </a:t>
            </a:r>
            <a:r>
              <a:rPr lang="sv-SE" altLang="sv-SE" sz="3200" dirty="0" err="1">
                <a:solidFill>
                  <a:schemeClr val="bg1"/>
                </a:solidFill>
              </a:rPr>
              <a:t>usk</a:t>
            </a:r>
            <a:r>
              <a:rPr lang="sv-SE" altLang="sv-SE" sz="3200" dirty="0">
                <a:solidFill>
                  <a:schemeClr val="bg1"/>
                </a:solidFill>
              </a:rPr>
              <a:t>-utbildning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v-SE" altLang="sv-SE" sz="3200" dirty="0" err="1">
                <a:solidFill>
                  <a:schemeClr val="bg1"/>
                </a:solidFill>
              </a:rPr>
              <a:t>Ambassadörskap</a:t>
            </a:r>
            <a:endParaRPr lang="sv-SE" altLang="sv-SE" sz="3200" dirty="0">
              <a:solidFill>
                <a:schemeClr val="bg1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8983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4495D7-A4A8-419E-860B-5E6379D2C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68924"/>
            <a:ext cx="10061626" cy="1116036"/>
          </a:xfrm>
        </p:spPr>
        <p:txBody>
          <a:bodyPr/>
          <a:lstStyle/>
          <a:p>
            <a:r>
              <a:rPr lang="sv-SE" dirty="0"/>
              <a:t>Behov av Samverkan och utveckling tillsammans med Regionen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838200" y="1584960"/>
            <a:ext cx="103174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sv-SE" sz="3200" b="1" dirty="0">
                <a:solidFill>
                  <a:schemeClr val="bg1"/>
                </a:solidFill>
              </a:rPr>
              <a:t>Förebyggande arbete </a:t>
            </a:r>
            <a:r>
              <a:rPr lang="sv-SE" sz="3200" dirty="0" err="1">
                <a:solidFill>
                  <a:schemeClr val="bg1"/>
                </a:solidFill>
              </a:rPr>
              <a:t>exv</a:t>
            </a:r>
            <a:r>
              <a:rPr lang="sv-SE" sz="3200" dirty="0">
                <a:solidFill>
                  <a:schemeClr val="bg1"/>
                </a:solidFill>
              </a:rPr>
              <a:t> livsstilsfrågor, fallprevention, psykisk hälsa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v-SE" sz="3200" dirty="0">
                <a:solidFill>
                  <a:schemeClr val="bg1"/>
                </a:solidFill>
              </a:rPr>
              <a:t>Vård i livets slut -Storsjögläntan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v-SE" sz="3200" dirty="0">
                <a:solidFill>
                  <a:schemeClr val="bg1"/>
                </a:solidFill>
              </a:rPr>
              <a:t>Multisjuka äldre -MINT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v-SE" sz="3200" dirty="0">
                <a:solidFill>
                  <a:schemeClr val="bg1"/>
                </a:solidFill>
              </a:rPr>
              <a:t>Hemsjukvård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v-SE" sz="3200" dirty="0">
                <a:solidFill>
                  <a:schemeClr val="bg1"/>
                </a:solidFill>
              </a:rPr>
              <a:t>Psykiatri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v-SE" sz="3200" dirty="0">
                <a:solidFill>
                  <a:schemeClr val="bg1"/>
                </a:solidFill>
              </a:rPr>
              <a:t>Hälsa hos personer med funktionshinder</a:t>
            </a:r>
          </a:p>
        </p:txBody>
      </p:sp>
    </p:spTree>
    <p:extLst>
      <p:ext uri="{BB962C8B-B14F-4D97-AF65-F5344CB8AC3E}">
        <p14:creationId xmlns:p14="http://schemas.microsoft.com/office/powerpoint/2010/main" val="408898363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C0608113-8E85-4599-91BE-FFB6885A3591}" vid="{64DAF6AA-E73E-4BD2-8E58-DDB926E7269C}"/>
    </a:ext>
  </a:extLst>
</a:theme>
</file>

<file path=ppt/theme/theme10.xml><?xml version="1.0" encoding="utf-8"?>
<a:theme xmlns:a="http://schemas.openxmlformats.org/drawingml/2006/main" name="Orange mörk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C0608113-8E85-4599-91BE-FFB6885A3591}" vid="{0476C6D9-F647-451A-8DBD-63F3256E945F}"/>
    </a:ext>
  </a:extLst>
</a:theme>
</file>

<file path=ppt/theme/theme11.xml><?xml version="1.0" encoding="utf-8"?>
<a:theme xmlns:a="http://schemas.openxmlformats.org/drawingml/2006/main" name="Startsidor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C0608113-8E85-4599-91BE-FFB6885A3591}" vid="{53A50D54-1FB4-440B-B03F-9088B308F044}"/>
    </a:ext>
  </a:extLst>
</a:theme>
</file>

<file path=ppt/theme/theme1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filgul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C0608113-8E85-4599-91BE-FFB6885A3591}" vid="{D8F1810D-FB24-46C0-A4FD-301177D60B71}"/>
    </a:ext>
  </a:extLst>
</a:theme>
</file>

<file path=ppt/theme/theme3.xml><?xml version="1.0" encoding="utf-8"?>
<a:theme xmlns:a="http://schemas.openxmlformats.org/drawingml/2006/main" name="Grå mörk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C0608113-8E85-4599-91BE-FFB6885A3591}" vid="{7D44A147-1D6B-4E56-8FE0-B6BE70E2DC93}"/>
    </a:ext>
  </a:extLst>
</a:theme>
</file>

<file path=ppt/theme/theme4.xml><?xml version="1.0" encoding="utf-8"?>
<a:theme xmlns:a="http://schemas.openxmlformats.org/drawingml/2006/main" name="Grå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C0608113-8E85-4599-91BE-FFB6885A3591}" vid="{50CD3C13-2D57-41BC-8A19-6CB1EE91B94A}"/>
    </a:ext>
  </a:extLst>
</a:theme>
</file>

<file path=ppt/theme/theme5.xml><?xml version="1.0" encoding="utf-8"?>
<a:theme xmlns:a="http://schemas.openxmlformats.org/drawingml/2006/main" name="Blå mörk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C0608113-8E85-4599-91BE-FFB6885A3591}" vid="{752C8759-A19A-41F9-B45B-AD717B4ED5D4}"/>
    </a:ext>
  </a:extLst>
</a:theme>
</file>

<file path=ppt/theme/theme6.xml><?xml version="1.0" encoding="utf-8"?>
<a:theme xmlns:a="http://schemas.openxmlformats.org/drawingml/2006/main" name="Blå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C0608113-8E85-4599-91BE-FFB6885A3591}" vid="{16AB54C3-288A-4B99-B7ED-1AD0711985FD}"/>
    </a:ext>
  </a:extLst>
</a:theme>
</file>

<file path=ppt/theme/theme7.xml><?xml version="1.0" encoding="utf-8"?>
<a:theme xmlns:a="http://schemas.openxmlformats.org/drawingml/2006/main" name="Turkos mörk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C0608113-8E85-4599-91BE-FFB6885A3591}" vid="{772172CC-BAE9-4C25-8687-562FD856AF7C}"/>
    </a:ext>
  </a:extLst>
</a:theme>
</file>

<file path=ppt/theme/theme8.xml><?xml version="1.0" encoding="utf-8"?>
<a:theme xmlns:a="http://schemas.openxmlformats.org/drawingml/2006/main" name="Turkos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C0608113-8E85-4599-91BE-FFB6885A3591}" vid="{9A00BD75-8866-450A-80D6-32EFE53D8344}"/>
    </a:ext>
  </a:extLst>
</a:theme>
</file>

<file path=ppt/theme/theme9.xml><?xml version="1.0" encoding="utf-8"?>
<a:theme xmlns:a="http://schemas.openxmlformats.org/drawingml/2006/main" name="Grön mörk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C0608113-8E85-4599-91BE-FFB6885A3591}" vid="{C5EADC77-9583-42C2-9760-62D26159D8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81</TotalTime>
  <Words>172</Words>
  <Application>Microsoft Office PowerPoint</Application>
  <PresentationFormat>Bredbild</PresentationFormat>
  <Paragraphs>41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11</vt:i4>
      </vt:variant>
      <vt:variant>
        <vt:lpstr>Bildrubriker</vt:lpstr>
      </vt:variant>
      <vt:variant>
        <vt:i4>6</vt:i4>
      </vt:variant>
    </vt:vector>
  </HeadingPairs>
  <TitlesOfParts>
    <vt:vector size="20" baseType="lpstr">
      <vt:lpstr>Arial</vt:lpstr>
      <vt:lpstr>Book Antiqua</vt:lpstr>
      <vt:lpstr>Calibri</vt:lpstr>
      <vt:lpstr>Presentation</vt:lpstr>
      <vt:lpstr>Profilgul</vt:lpstr>
      <vt:lpstr>Grå mörk</vt:lpstr>
      <vt:lpstr>Grå</vt:lpstr>
      <vt:lpstr>Blå mörk</vt:lpstr>
      <vt:lpstr>Blå</vt:lpstr>
      <vt:lpstr>Turkos mörk</vt:lpstr>
      <vt:lpstr>Turkos</vt:lpstr>
      <vt:lpstr>Grön mörk</vt:lpstr>
      <vt:lpstr>Orange mörk</vt:lpstr>
      <vt:lpstr>Startsidor</vt:lpstr>
      <vt:lpstr>Utmaningar och möjligheter i Östersunds kommun</vt:lpstr>
      <vt:lpstr>”Den demografiska utmaningen”</vt:lpstr>
      <vt:lpstr>PowerPoint-presentation</vt:lpstr>
      <vt:lpstr>Ökande andel äldre</vt:lpstr>
      <vt:lpstr>Minskad andel yrkesverksamma</vt:lpstr>
      <vt:lpstr>Behov av Samverkan och utveckling tillsammans med Regionen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Lisa Marklund</dc:creator>
  <cp:lastModifiedBy>Anna Kerstin Lejonklou</cp:lastModifiedBy>
  <cp:revision>11</cp:revision>
  <dcterms:created xsi:type="dcterms:W3CDTF">2020-05-28T13:18:32Z</dcterms:created>
  <dcterms:modified xsi:type="dcterms:W3CDTF">2020-05-29T10:29:05Z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b0b0de0-301b-43bc-be01-b232acb4eea4_Enabled">
    <vt:lpwstr>True</vt:lpwstr>
  </property>
  <property fmtid="{D5CDD505-2E9C-101B-9397-08002B2CF9AE}" pid="3" name="MSIP_Label_3b0b0de0-301b-43bc-be01-b232acb4eea4_SiteId">
    <vt:lpwstr>d3b4cf3a-ca77-4a02-aefa-f4398591468f</vt:lpwstr>
  </property>
  <property fmtid="{D5CDD505-2E9C-101B-9397-08002B2CF9AE}" pid="4" name="MSIP_Label_3b0b0de0-301b-43bc-be01-b232acb4eea4_Owner">
    <vt:lpwstr>anna.k.lejonklou@regionjh.se</vt:lpwstr>
  </property>
  <property fmtid="{D5CDD505-2E9C-101B-9397-08002B2CF9AE}" pid="5" name="MSIP_Label_3b0b0de0-301b-43bc-be01-b232acb4eea4_SetDate">
    <vt:lpwstr>2020-05-29T10:28:35.7667787Z</vt:lpwstr>
  </property>
  <property fmtid="{D5CDD505-2E9C-101B-9397-08002B2CF9AE}" pid="6" name="MSIP_Label_3b0b0de0-301b-43bc-be01-b232acb4eea4_Name">
    <vt:lpwstr>Intern</vt:lpwstr>
  </property>
  <property fmtid="{D5CDD505-2E9C-101B-9397-08002B2CF9AE}" pid="7" name="MSIP_Label_3b0b0de0-301b-43bc-be01-b232acb4eea4_Application">
    <vt:lpwstr>Microsoft Azure Information Protection</vt:lpwstr>
  </property>
  <property fmtid="{D5CDD505-2E9C-101B-9397-08002B2CF9AE}" pid="8" name="MSIP_Label_3b0b0de0-301b-43bc-be01-b232acb4eea4_ActionId">
    <vt:lpwstr>e04d1d46-f299-45fa-936c-5c8351e0bb47</vt:lpwstr>
  </property>
  <property fmtid="{D5CDD505-2E9C-101B-9397-08002B2CF9AE}" pid="9" name="MSIP_Label_3b0b0de0-301b-43bc-be01-b232acb4eea4_Extended_MSFT_Method">
    <vt:lpwstr>Automatic</vt:lpwstr>
  </property>
  <property fmtid="{D5CDD505-2E9C-101B-9397-08002B2CF9AE}" pid="10" name="Sensitivity">
    <vt:lpwstr>Intern</vt:lpwstr>
  </property>
</Properties>
</file>