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426" r:id="rId6"/>
    <p:sldId id="4155" r:id="rId7"/>
    <p:sldId id="4156" r:id="rId8"/>
    <p:sldId id="4153" r:id="rId9"/>
    <p:sldId id="4117" r:id="rId10"/>
    <p:sldId id="4132" r:id="rId11"/>
    <p:sldId id="4159" r:id="rId12"/>
    <p:sldId id="4134" r:id="rId13"/>
    <p:sldId id="4160" r:id="rId14"/>
    <p:sldId id="4150" r:id="rId15"/>
    <p:sldId id="4151" r:id="rId16"/>
    <p:sldId id="4161" r:id="rId17"/>
    <p:sldId id="317" r:id="rId18"/>
    <p:sldId id="256" r:id="rId19"/>
    <p:sldId id="258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AF6CE-1A89-4027-9702-EF789C458846}" v="32" dt="2024-03-18T15:46:04.512"/>
    <p1510:client id="{8FAF9514-D241-44E7-AB6E-FCB107BB93B5}" v="7" dt="2024-03-19T14:02:1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Hermansson" userId="187f8096-d826-4c01-ae3a-df06fab00533" providerId="ADAL" clId="{7CAAF6CE-1A89-4027-9702-EF789C458846}"/>
    <pc:docChg chg="undo custSel addSld delSld modSld sldOrd">
      <pc:chgData name="Annika Hermansson" userId="187f8096-d826-4c01-ae3a-df06fab00533" providerId="ADAL" clId="{7CAAF6CE-1A89-4027-9702-EF789C458846}" dt="2024-03-18T15:46:14.540" v="2000" actId="1076"/>
      <pc:docMkLst>
        <pc:docMk/>
      </pc:docMkLst>
      <pc:sldChg chg="add ord">
        <pc:chgData name="Annika Hermansson" userId="187f8096-d826-4c01-ae3a-df06fab00533" providerId="ADAL" clId="{7CAAF6CE-1A89-4027-9702-EF789C458846}" dt="2024-03-18T15:39:17.394" v="1982"/>
        <pc:sldMkLst>
          <pc:docMk/>
          <pc:sldMk cId="1340538214" sldId="256"/>
        </pc:sldMkLst>
      </pc:sldChg>
      <pc:sldChg chg="addSp delSp modSp mod setBg">
        <pc:chgData name="Annika Hermansson" userId="187f8096-d826-4c01-ae3a-df06fab00533" providerId="ADAL" clId="{7CAAF6CE-1A89-4027-9702-EF789C458846}" dt="2024-03-18T15:45:04.117" v="1994" actId="1076"/>
        <pc:sldMkLst>
          <pc:docMk/>
          <pc:sldMk cId="2531695315" sldId="257"/>
        </pc:sldMkLst>
        <pc:spChg chg="mod">
          <ac:chgData name="Annika Hermansson" userId="187f8096-d826-4c01-ae3a-df06fab00533" providerId="ADAL" clId="{7CAAF6CE-1A89-4027-9702-EF789C458846}" dt="2024-03-18T15:45:04.117" v="1994" actId="1076"/>
          <ac:spMkLst>
            <pc:docMk/>
            <pc:sldMk cId="2531695315" sldId="257"/>
            <ac:spMk id="2" creationId="{8ED39C12-A766-E54D-CD7E-EE3A4F3CF362}"/>
          </ac:spMkLst>
        </pc:spChg>
        <pc:spChg chg="mod ord">
          <ac:chgData name="Annika Hermansson" userId="187f8096-d826-4c01-ae3a-df06fab00533" providerId="ADAL" clId="{7CAAF6CE-1A89-4027-9702-EF789C458846}" dt="2024-03-18T15:44:30.720" v="1993" actId="5793"/>
          <ac:spMkLst>
            <pc:docMk/>
            <pc:sldMk cId="2531695315" sldId="257"/>
            <ac:spMk id="3" creationId="{C099809E-3B3E-66B7-ABC1-9D10FB3E027F}"/>
          </ac:spMkLst>
        </pc:spChg>
        <pc:spChg chg="add del">
          <ac:chgData name="Annika Hermansson" userId="187f8096-d826-4c01-ae3a-df06fab00533" providerId="ADAL" clId="{7CAAF6CE-1A89-4027-9702-EF789C458846}" dt="2024-03-18T15:43:15.197" v="1988" actId="26606"/>
          <ac:spMkLst>
            <pc:docMk/>
            <pc:sldMk cId="2531695315" sldId="257"/>
            <ac:spMk id="8" creationId="{C9A36457-A5F4-4103-A443-02581C09185B}"/>
          </ac:spMkLst>
        </pc:spChg>
        <pc:spChg chg="add del">
          <ac:chgData name="Annika Hermansson" userId="187f8096-d826-4c01-ae3a-df06fab00533" providerId="ADAL" clId="{7CAAF6CE-1A89-4027-9702-EF789C458846}" dt="2024-03-18T14:33:12.423" v="1773" actId="26606"/>
          <ac:spMkLst>
            <pc:docMk/>
            <pc:sldMk cId="2531695315" sldId="257"/>
            <ac:spMk id="9" creationId="{0A1A6F78-C919-46F0-9B0A-2ED38886155D}"/>
          </ac:spMkLst>
        </pc:spChg>
        <pc:spChg chg="add del">
          <ac:chgData name="Annika Hermansson" userId="187f8096-d826-4c01-ae3a-df06fab00533" providerId="ADAL" clId="{7CAAF6CE-1A89-4027-9702-EF789C458846}" dt="2024-03-18T15:43:15.197" v="1988" actId="26606"/>
          <ac:spMkLst>
            <pc:docMk/>
            <pc:sldMk cId="2531695315" sldId="257"/>
            <ac:spMk id="10" creationId="{AA5CF486-D9E5-4A66-898A-F3D62B81B15E}"/>
          </ac:spMkLst>
        </pc:spChg>
        <pc:spChg chg="add del">
          <ac:chgData name="Annika Hermansson" userId="187f8096-d826-4c01-ae3a-df06fab00533" providerId="ADAL" clId="{7CAAF6CE-1A89-4027-9702-EF789C458846}" dt="2024-03-18T14:33:12.423" v="1773" actId="26606"/>
          <ac:spMkLst>
            <pc:docMk/>
            <pc:sldMk cId="2531695315" sldId="257"/>
            <ac:spMk id="13" creationId="{93C59B8F-AEFF-4D3A-BA0E-3C43111987AE}"/>
          </ac:spMkLst>
        </pc:spChg>
        <pc:spChg chg="add del">
          <ac:chgData name="Annika Hermansson" userId="187f8096-d826-4c01-ae3a-df06fab00533" providerId="ADAL" clId="{7CAAF6CE-1A89-4027-9702-EF789C458846}" dt="2024-03-18T14:33:12.423" v="1773" actId="26606"/>
          <ac:spMkLst>
            <pc:docMk/>
            <pc:sldMk cId="2531695315" sldId="257"/>
            <ac:spMk id="15" creationId="{E042CD37-C859-44CD-853E-5A3427DDB9C0}"/>
          </ac:spMkLst>
        </pc:spChg>
        <pc:picChg chg="add mod">
          <ac:chgData name="Annika Hermansson" userId="187f8096-d826-4c01-ae3a-df06fab00533" providerId="ADAL" clId="{7CAAF6CE-1A89-4027-9702-EF789C458846}" dt="2024-03-18T14:33:12.423" v="1773" actId="26606"/>
          <ac:picMkLst>
            <pc:docMk/>
            <pc:sldMk cId="2531695315" sldId="257"/>
            <ac:picMk id="4" creationId="{4D069E53-152C-1C1D-441B-440773857C8C}"/>
          </ac:picMkLst>
        </pc:picChg>
        <pc:picChg chg="add mod">
          <ac:chgData name="Annika Hermansson" userId="187f8096-d826-4c01-ae3a-df06fab00533" providerId="ADAL" clId="{7CAAF6CE-1A89-4027-9702-EF789C458846}" dt="2024-03-18T15:43:15.197" v="1988" actId="26606"/>
          <ac:picMkLst>
            <pc:docMk/>
            <pc:sldMk cId="2531695315" sldId="257"/>
            <ac:picMk id="5" creationId="{E75154CE-0E8B-F0CE-B4E2-A700A73A7911}"/>
          </ac:picMkLst>
        </pc:picChg>
        <pc:picChg chg="add del">
          <ac:chgData name="Annika Hermansson" userId="187f8096-d826-4c01-ae3a-df06fab00533" providerId="ADAL" clId="{7CAAF6CE-1A89-4027-9702-EF789C458846}" dt="2024-03-18T14:33:12.423" v="1773" actId="26606"/>
          <ac:picMkLst>
            <pc:docMk/>
            <pc:sldMk cId="2531695315" sldId="257"/>
            <ac:picMk id="11" creationId="{49882614-11C4-4368-9534-6EBAC3488C70}"/>
          </ac:picMkLst>
        </pc:picChg>
      </pc:sldChg>
      <pc:sldChg chg="mod ord modShow">
        <pc:chgData name="Annika Hermansson" userId="187f8096-d826-4c01-ae3a-df06fab00533" providerId="ADAL" clId="{7CAAF6CE-1A89-4027-9702-EF789C458846}" dt="2024-03-18T15:40:37.635" v="1986" actId="729"/>
        <pc:sldMkLst>
          <pc:docMk/>
          <pc:sldMk cId="3137681697" sldId="258"/>
        </pc:sldMkLst>
      </pc:sldChg>
      <pc:sldChg chg="del mod ord modShow">
        <pc:chgData name="Annika Hermansson" userId="187f8096-d826-4c01-ae3a-df06fab00533" providerId="ADAL" clId="{7CAAF6CE-1A89-4027-9702-EF789C458846}" dt="2024-03-17T19:02:00.739" v="1070" actId="47"/>
        <pc:sldMkLst>
          <pc:docMk/>
          <pc:sldMk cId="1687620122" sldId="260"/>
        </pc:sldMkLst>
      </pc:sldChg>
      <pc:sldChg chg="addSp delSp modSp del mod">
        <pc:chgData name="Annika Hermansson" userId="187f8096-d826-4c01-ae3a-df06fab00533" providerId="ADAL" clId="{7CAAF6CE-1A89-4027-9702-EF789C458846}" dt="2024-03-15T14:38:04.786" v="163" actId="47"/>
        <pc:sldMkLst>
          <pc:docMk/>
          <pc:sldMk cId="2406439320" sldId="260"/>
        </pc:sldMkLst>
        <pc:spChg chg="del">
          <ac:chgData name="Annika Hermansson" userId="187f8096-d826-4c01-ae3a-df06fab00533" providerId="ADAL" clId="{7CAAF6CE-1A89-4027-9702-EF789C458846}" dt="2024-03-15T14:36:59.269" v="157" actId="21"/>
          <ac:spMkLst>
            <pc:docMk/>
            <pc:sldMk cId="2406439320" sldId="260"/>
            <ac:spMk id="2" creationId="{A0FCD934-8453-984E-5CC8-46C249E45DA3}"/>
          </ac:spMkLst>
        </pc:spChg>
        <pc:spChg chg="mod">
          <ac:chgData name="Annika Hermansson" userId="187f8096-d826-4c01-ae3a-df06fab00533" providerId="ADAL" clId="{7CAAF6CE-1A89-4027-9702-EF789C458846}" dt="2024-03-15T14:37:23.973" v="160" actId="21"/>
          <ac:spMkLst>
            <pc:docMk/>
            <pc:sldMk cId="2406439320" sldId="260"/>
            <ac:spMk id="3" creationId="{5F8EF728-C61B-0DEB-6AAC-BA83A5FF64E2}"/>
          </ac:spMkLst>
        </pc:spChg>
        <pc:spChg chg="add mod">
          <ac:chgData name="Annika Hermansson" userId="187f8096-d826-4c01-ae3a-df06fab00533" providerId="ADAL" clId="{7CAAF6CE-1A89-4027-9702-EF789C458846}" dt="2024-03-15T14:36:59.269" v="157" actId="21"/>
          <ac:spMkLst>
            <pc:docMk/>
            <pc:sldMk cId="2406439320" sldId="260"/>
            <ac:spMk id="7" creationId="{2F45CA3C-48E7-9ECC-ABB4-D858C54EE487}"/>
          </ac:spMkLst>
        </pc:spChg>
        <pc:picChg chg="del">
          <ac:chgData name="Annika Hermansson" userId="187f8096-d826-4c01-ae3a-df06fab00533" providerId="ADAL" clId="{7CAAF6CE-1A89-4027-9702-EF789C458846}" dt="2024-03-15T14:35:37.783" v="81" actId="478"/>
          <ac:picMkLst>
            <pc:docMk/>
            <pc:sldMk cId="2406439320" sldId="260"/>
            <ac:picMk id="5" creationId="{50662321-A8AC-54FA-4EA4-5EDA0311FA15}"/>
          </ac:picMkLst>
        </pc:picChg>
      </pc:sldChg>
      <pc:sldChg chg="addSp delSp modSp del mod modShow">
        <pc:chgData name="Annika Hermansson" userId="187f8096-d826-4c01-ae3a-df06fab00533" providerId="ADAL" clId="{7CAAF6CE-1A89-4027-9702-EF789C458846}" dt="2024-03-18T15:39:20.310" v="1983" actId="47"/>
        <pc:sldMkLst>
          <pc:docMk/>
          <pc:sldMk cId="1814271479" sldId="265"/>
        </pc:sldMkLst>
        <pc:spChg chg="del">
          <ac:chgData name="Annika Hermansson" userId="187f8096-d826-4c01-ae3a-df06fab00533" providerId="ADAL" clId="{7CAAF6CE-1A89-4027-9702-EF789C458846}" dt="2024-03-18T15:30:21.578" v="1976" actId="478"/>
          <ac:spMkLst>
            <pc:docMk/>
            <pc:sldMk cId="1814271479" sldId="265"/>
            <ac:spMk id="2" creationId="{E4C6FF30-DEDC-4F0A-5015-F49ED305F9E0}"/>
          </ac:spMkLst>
        </pc:spChg>
        <pc:spChg chg="add mod">
          <ac:chgData name="Annika Hermansson" userId="187f8096-d826-4c01-ae3a-df06fab00533" providerId="ADAL" clId="{7CAAF6CE-1A89-4027-9702-EF789C458846}" dt="2024-03-18T15:30:21.578" v="1976" actId="478"/>
          <ac:spMkLst>
            <pc:docMk/>
            <pc:sldMk cId="1814271479" sldId="265"/>
            <ac:spMk id="5" creationId="{2876EC9C-65A9-6D10-D4B1-1CC3A44BE798}"/>
          </ac:spMkLst>
        </pc:spChg>
        <pc:picChg chg="del">
          <ac:chgData name="Annika Hermansson" userId="187f8096-d826-4c01-ae3a-df06fab00533" providerId="ADAL" clId="{7CAAF6CE-1A89-4027-9702-EF789C458846}" dt="2024-03-18T15:30:25.618" v="1977" actId="478"/>
          <ac:picMkLst>
            <pc:docMk/>
            <pc:sldMk cId="1814271479" sldId="265"/>
            <ac:picMk id="4" creationId="{6B2B3E77-EFDD-7881-788C-1E535C5F282A}"/>
          </ac:picMkLst>
        </pc:picChg>
      </pc:sldChg>
      <pc:sldChg chg="modSp del mod">
        <pc:chgData name="Annika Hermansson" userId="187f8096-d826-4c01-ae3a-df06fab00533" providerId="ADAL" clId="{7CAAF6CE-1A89-4027-9702-EF789C458846}" dt="2024-03-18T08:20:19.881" v="1196" actId="47"/>
        <pc:sldMkLst>
          <pc:docMk/>
          <pc:sldMk cId="3017503052" sldId="296"/>
        </pc:sldMkLst>
        <pc:spChg chg="mod">
          <ac:chgData name="Annika Hermansson" userId="187f8096-d826-4c01-ae3a-df06fab00533" providerId="ADAL" clId="{7CAAF6CE-1A89-4027-9702-EF789C458846}" dt="2024-03-18T08:16:31.108" v="1161" actId="20577"/>
          <ac:spMkLst>
            <pc:docMk/>
            <pc:sldMk cId="3017503052" sldId="296"/>
            <ac:spMk id="6" creationId="{A0A1AF9C-7D48-4AE2-8675-B014394F28DB}"/>
          </ac:spMkLst>
        </pc:spChg>
      </pc:sldChg>
      <pc:sldChg chg="modNotesTx">
        <pc:chgData name="Annika Hermansson" userId="187f8096-d826-4c01-ae3a-df06fab00533" providerId="ADAL" clId="{7CAAF6CE-1A89-4027-9702-EF789C458846}" dt="2024-03-15T14:37:57.823" v="162"/>
        <pc:sldMkLst>
          <pc:docMk/>
          <pc:sldMk cId="3308783725" sldId="317"/>
        </pc:sldMkLst>
      </pc:sldChg>
      <pc:sldChg chg="addSp delSp modSp mod setBg">
        <pc:chgData name="Annika Hermansson" userId="187f8096-d826-4c01-ae3a-df06fab00533" providerId="ADAL" clId="{7CAAF6CE-1A89-4027-9702-EF789C458846}" dt="2024-03-18T15:46:14.540" v="2000" actId="1076"/>
        <pc:sldMkLst>
          <pc:docMk/>
          <pc:sldMk cId="2222142218" sldId="426"/>
        </pc:sldMkLst>
        <pc:spChg chg="mod">
          <ac:chgData name="Annika Hermansson" userId="187f8096-d826-4c01-ae3a-df06fab00533" providerId="ADAL" clId="{7CAAF6CE-1A89-4027-9702-EF789C458846}" dt="2024-03-18T12:45:39.329" v="1760" actId="255"/>
          <ac:spMkLst>
            <pc:docMk/>
            <pc:sldMk cId="2222142218" sldId="426"/>
            <ac:spMk id="3" creationId="{FA358BCE-D78B-4000-B72A-C6A55133DF07}"/>
          </ac:spMkLst>
        </pc:spChg>
        <pc:spChg chg="add">
          <ac:chgData name="Annika Hermansson" userId="187f8096-d826-4c01-ae3a-df06fab00533" providerId="ADAL" clId="{7CAAF6CE-1A89-4027-9702-EF789C458846}" dt="2024-03-18T12:45:24.466" v="1757" actId="26606"/>
          <ac:spMkLst>
            <pc:docMk/>
            <pc:sldMk cId="2222142218" sldId="426"/>
            <ac:spMk id="10" creationId="{10EB215C-7839-4CEA-AA02-B8F7755F9CE9}"/>
          </ac:spMkLst>
        </pc:spChg>
        <pc:spChg chg="add">
          <ac:chgData name="Annika Hermansson" userId="187f8096-d826-4c01-ae3a-df06fab00533" providerId="ADAL" clId="{7CAAF6CE-1A89-4027-9702-EF789C458846}" dt="2024-03-18T12:45:24.466" v="1757" actId="26606"/>
          <ac:spMkLst>
            <pc:docMk/>
            <pc:sldMk cId="2222142218" sldId="426"/>
            <ac:spMk id="12" creationId="{91011C6D-05BE-4D99-8C11-A0E478B12996}"/>
          </ac:spMkLst>
        </pc:spChg>
        <pc:spChg chg="add">
          <ac:chgData name="Annika Hermansson" userId="187f8096-d826-4c01-ae3a-df06fab00533" providerId="ADAL" clId="{7CAAF6CE-1A89-4027-9702-EF789C458846}" dt="2024-03-18T12:45:24.466" v="1757" actId="26606"/>
          <ac:spMkLst>
            <pc:docMk/>
            <pc:sldMk cId="2222142218" sldId="426"/>
            <ac:spMk id="14" creationId="{3B9FD11D-7561-43C8-BE54-00D7DCF0E211}"/>
          </ac:spMkLst>
        </pc:spChg>
        <pc:spChg chg="add">
          <ac:chgData name="Annika Hermansson" userId="187f8096-d826-4c01-ae3a-df06fab00533" providerId="ADAL" clId="{7CAAF6CE-1A89-4027-9702-EF789C458846}" dt="2024-03-18T12:45:24.466" v="1757" actId="26606"/>
          <ac:spMkLst>
            <pc:docMk/>
            <pc:sldMk cId="2222142218" sldId="426"/>
            <ac:spMk id="16" creationId="{6BFFEA99-E831-4C3B-8D16-0EA4AB33FFCA}"/>
          </ac:spMkLst>
        </pc:spChg>
        <pc:picChg chg="add mod">
          <ac:chgData name="Annika Hermansson" userId="187f8096-d826-4c01-ae3a-df06fab00533" providerId="ADAL" clId="{7CAAF6CE-1A89-4027-9702-EF789C458846}" dt="2024-03-18T15:46:14.540" v="2000" actId="1076"/>
          <ac:picMkLst>
            <pc:docMk/>
            <pc:sldMk cId="2222142218" sldId="426"/>
            <ac:picMk id="4" creationId="{DC6983CE-9E73-96C6-289C-9534F5CF421C}"/>
          </ac:picMkLst>
        </pc:picChg>
        <pc:picChg chg="del">
          <ac:chgData name="Annika Hermansson" userId="187f8096-d826-4c01-ae3a-df06fab00533" providerId="ADAL" clId="{7CAAF6CE-1A89-4027-9702-EF789C458846}" dt="2024-03-18T15:45:58.526" v="1998" actId="21"/>
          <ac:picMkLst>
            <pc:docMk/>
            <pc:sldMk cId="2222142218" sldId="426"/>
            <ac:picMk id="5" creationId="{B844E64C-1552-C8FA-B95C-3F927918055C}"/>
          </ac:picMkLst>
        </pc:picChg>
      </pc:sldChg>
      <pc:sldChg chg="del ord delDesignElem">
        <pc:chgData name="Annika Hermansson" userId="187f8096-d826-4c01-ae3a-df06fab00533" providerId="ADAL" clId="{7CAAF6CE-1A89-4027-9702-EF789C458846}" dt="2024-03-18T10:22:03.114" v="1644" actId="47"/>
        <pc:sldMkLst>
          <pc:docMk/>
          <pc:sldMk cId="4003023747" sldId="431"/>
        </pc:sldMkLst>
      </pc:sldChg>
      <pc:sldChg chg="mod modShow">
        <pc:chgData name="Annika Hermansson" userId="187f8096-d826-4c01-ae3a-df06fab00533" providerId="ADAL" clId="{7CAAF6CE-1A89-4027-9702-EF789C458846}" dt="2024-03-18T12:46:41.102" v="1761" actId="729"/>
        <pc:sldMkLst>
          <pc:docMk/>
          <pc:sldMk cId="1424252784" sldId="4117"/>
        </pc:sldMkLst>
      </pc:sldChg>
      <pc:sldChg chg="addSp delSp modSp mod setBg modNotesTx">
        <pc:chgData name="Annika Hermansson" userId="187f8096-d826-4c01-ae3a-df06fab00533" providerId="ADAL" clId="{7CAAF6CE-1A89-4027-9702-EF789C458846}" dt="2024-03-18T15:46:04.512" v="1999"/>
        <pc:sldMkLst>
          <pc:docMk/>
          <pc:sldMk cId="2323325072" sldId="4132"/>
        </pc:sldMkLst>
        <pc:spChg chg="mod">
          <ac:chgData name="Annika Hermansson" userId="187f8096-d826-4c01-ae3a-df06fab00533" providerId="ADAL" clId="{7CAAF6CE-1A89-4027-9702-EF789C458846}" dt="2024-03-18T15:27:26.392" v="1897" actId="20577"/>
          <ac:spMkLst>
            <pc:docMk/>
            <pc:sldMk cId="2323325072" sldId="4132"/>
            <ac:spMk id="3" creationId="{2F5A2769-E964-2595-4AF7-34979FFD3C19}"/>
          </ac:spMkLst>
        </pc:spChg>
        <pc:spChg chg="add">
          <ac:chgData name="Annika Hermansson" userId="187f8096-d826-4c01-ae3a-df06fab00533" providerId="ADAL" clId="{7CAAF6CE-1A89-4027-9702-EF789C458846}" dt="2024-03-18T12:44:41.501" v="1753" actId="26606"/>
          <ac:spMkLst>
            <pc:docMk/>
            <pc:sldMk cId="2323325072" sldId="4132"/>
            <ac:spMk id="17" creationId="{10EB215C-7839-4CEA-AA02-B8F7755F9CE9}"/>
          </ac:spMkLst>
        </pc:spChg>
        <pc:spChg chg="add">
          <ac:chgData name="Annika Hermansson" userId="187f8096-d826-4c01-ae3a-df06fab00533" providerId="ADAL" clId="{7CAAF6CE-1A89-4027-9702-EF789C458846}" dt="2024-03-18T12:44:41.501" v="1753" actId="26606"/>
          <ac:spMkLst>
            <pc:docMk/>
            <pc:sldMk cId="2323325072" sldId="4132"/>
            <ac:spMk id="19" creationId="{91011C6D-05BE-4D99-8C11-A0E478B12996}"/>
          </ac:spMkLst>
        </pc:spChg>
        <pc:spChg chg="add">
          <ac:chgData name="Annika Hermansson" userId="187f8096-d826-4c01-ae3a-df06fab00533" providerId="ADAL" clId="{7CAAF6CE-1A89-4027-9702-EF789C458846}" dt="2024-03-18T12:44:41.501" v="1753" actId="26606"/>
          <ac:spMkLst>
            <pc:docMk/>
            <pc:sldMk cId="2323325072" sldId="4132"/>
            <ac:spMk id="21" creationId="{6BFFEA99-E831-4C3B-8D16-0EA4AB33FFCA}"/>
          </ac:spMkLst>
        </pc:spChg>
        <pc:spChg chg="add">
          <ac:chgData name="Annika Hermansson" userId="187f8096-d826-4c01-ae3a-df06fab00533" providerId="ADAL" clId="{7CAAF6CE-1A89-4027-9702-EF789C458846}" dt="2024-03-18T12:44:41.501" v="1753" actId="26606"/>
          <ac:spMkLst>
            <pc:docMk/>
            <pc:sldMk cId="2323325072" sldId="4132"/>
            <ac:spMk id="23" creationId="{3B9FD11D-7561-43C8-BE54-00D7DCF0E211}"/>
          </ac:spMkLst>
        </pc:spChg>
        <pc:spChg chg="add">
          <ac:chgData name="Annika Hermansson" userId="187f8096-d826-4c01-ae3a-df06fab00533" providerId="ADAL" clId="{7CAAF6CE-1A89-4027-9702-EF789C458846}" dt="2024-03-18T12:44:41.501" v="1753" actId="26606"/>
          <ac:spMkLst>
            <pc:docMk/>
            <pc:sldMk cId="2323325072" sldId="4132"/>
            <ac:spMk id="25" creationId="{8D91DE60-2C2D-4D7E-A6B4-C9499017DE4C}"/>
          </ac:spMkLst>
        </pc:spChg>
        <pc:picChg chg="add mod">
          <ac:chgData name="Annika Hermansson" userId="187f8096-d826-4c01-ae3a-df06fab00533" providerId="ADAL" clId="{7CAAF6CE-1A89-4027-9702-EF789C458846}" dt="2024-03-18T15:46:04.512" v="1999"/>
          <ac:picMkLst>
            <pc:docMk/>
            <pc:sldMk cId="2323325072" sldId="4132"/>
            <ac:picMk id="4" creationId="{6A183690-F667-6C0E-0219-EC7B72E5DF97}"/>
          </ac:picMkLst>
        </pc:picChg>
        <pc:picChg chg="del">
          <ac:chgData name="Annika Hermansson" userId="187f8096-d826-4c01-ae3a-df06fab00533" providerId="ADAL" clId="{7CAAF6CE-1A89-4027-9702-EF789C458846}" dt="2024-03-18T15:45:44.143" v="1995" actId="21"/>
          <ac:picMkLst>
            <pc:docMk/>
            <pc:sldMk cId="2323325072" sldId="4132"/>
            <ac:picMk id="12" creationId="{54A141B5-D412-4B00-5421-85C15DD5D094}"/>
          </ac:picMkLst>
        </pc:picChg>
      </pc:sldChg>
      <pc:sldChg chg="modSp del mod ord">
        <pc:chgData name="Annika Hermansson" userId="187f8096-d826-4c01-ae3a-df06fab00533" providerId="ADAL" clId="{7CAAF6CE-1A89-4027-9702-EF789C458846}" dt="2024-03-18T10:27:36.486" v="1648" actId="2696"/>
        <pc:sldMkLst>
          <pc:docMk/>
          <pc:sldMk cId="2387788401" sldId="4133"/>
        </pc:sldMkLst>
        <pc:spChg chg="mod">
          <ac:chgData name="Annika Hermansson" userId="187f8096-d826-4c01-ae3a-df06fab00533" providerId="ADAL" clId="{7CAAF6CE-1A89-4027-9702-EF789C458846}" dt="2024-03-17T18:58:31.859" v="1009" actId="14100"/>
          <ac:spMkLst>
            <pc:docMk/>
            <pc:sldMk cId="2387788401" sldId="4133"/>
            <ac:spMk id="2" creationId="{518E060F-6C8F-36F7-2C41-5C47F79C578A}"/>
          </ac:spMkLst>
        </pc:spChg>
        <pc:spChg chg="mod">
          <ac:chgData name="Annika Hermansson" userId="187f8096-d826-4c01-ae3a-df06fab00533" providerId="ADAL" clId="{7CAAF6CE-1A89-4027-9702-EF789C458846}" dt="2024-03-18T10:26:33.724" v="1646" actId="27636"/>
          <ac:spMkLst>
            <pc:docMk/>
            <pc:sldMk cId="2387788401" sldId="4133"/>
            <ac:spMk id="3" creationId="{D1691AE1-8A37-C63D-0A2D-9EB04CC96F9A}"/>
          </ac:spMkLst>
        </pc:spChg>
      </pc:sldChg>
      <pc:sldChg chg="addSp modSp mod setBg">
        <pc:chgData name="Annika Hermansson" userId="187f8096-d826-4c01-ae3a-df06fab00533" providerId="ADAL" clId="{7CAAF6CE-1A89-4027-9702-EF789C458846}" dt="2024-03-18T12:42:21.742" v="1714" actId="26606"/>
        <pc:sldMkLst>
          <pc:docMk/>
          <pc:sldMk cId="4236410726" sldId="4134"/>
        </pc:sldMkLst>
        <pc:spChg chg="mod">
          <ac:chgData name="Annika Hermansson" userId="187f8096-d826-4c01-ae3a-df06fab00533" providerId="ADAL" clId="{7CAAF6CE-1A89-4027-9702-EF789C458846}" dt="2024-03-18T12:42:21.742" v="1714" actId="26606"/>
          <ac:spMkLst>
            <pc:docMk/>
            <pc:sldMk cId="4236410726" sldId="4134"/>
            <ac:spMk id="4" creationId="{8578C273-7A4C-19D4-6DB5-01578F9CE3BF}"/>
          </ac:spMkLst>
        </pc:spChg>
        <pc:spChg chg="mod ord">
          <ac:chgData name="Annika Hermansson" userId="187f8096-d826-4c01-ae3a-df06fab00533" providerId="ADAL" clId="{7CAAF6CE-1A89-4027-9702-EF789C458846}" dt="2024-03-18T12:42:21.742" v="1714" actId="26606"/>
          <ac:spMkLst>
            <pc:docMk/>
            <pc:sldMk cId="4236410726" sldId="4134"/>
            <ac:spMk id="8" creationId="{DB8253DD-E3D1-49AA-AB69-1B534DADF5FE}"/>
          </ac:spMkLst>
        </pc:spChg>
        <pc:spChg chg="add">
          <ac:chgData name="Annika Hermansson" userId="187f8096-d826-4c01-ae3a-df06fab00533" providerId="ADAL" clId="{7CAAF6CE-1A89-4027-9702-EF789C458846}" dt="2024-03-18T12:42:21.742" v="1714" actId="26606"/>
          <ac:spMkLst>
            <pc:docMk/>
            <pc:sldMk cId="4236410726" sldId="4134"/>
            <ac:spMk id="13" creationId="{131BAD53-4E89-4F62-BBB7-26359763ED39}"/>
          </ac:spMkLst>
        </pc:spChg>
        <pc:spChg chg="add">
          <ac:chgData name="Annika Hermansson" userId="187f8096-d826-4c01-ae3a-df06fab00533" providerId="ADAL" clId="{7CAAF6CE-1A89-4027-9702-EF789C458846}" dt="2024-03-18T12:42:21.742" v="1714" actId="26606"/>
          <ac:spMkLst>
            <pc:docMk/>
            <pc:sldMk cId="4236410726" sldId="4134"/>
            <ac:spMk id="15" creationId="{62756DA2-40EB-4C6F-B962-5822FFB54FB6}"/>
          </ac:spMkLst>
        </pc:spChg>
        <pc:picChg chg="mod">
          <ac:chgData name="Annika Hermansson" userId="187f8096-d826-4c01-ae3a-df06fab00533" providerId="ADAL" clId="{7CAAF6CE-1A89-4027-9702-EF789C458846}" dt="2024-03-18T12:42:21.742" v="1714" actId="26606"/>
          <ac:picMkLst>
            <pc:docMk/>
            <pc:sldMk cId="4236410726" sldId="4134"/>
            <ac:picMk id="6" creationId="{72A2236E-C6ED-B186-58CE-2E858B489085}"/>
          </ac:picMkLst>
        </pc:picChg>
      </pc:sldChg>
      <pc:sldChg chg="addSp modSp mod setBg modNotesTx">
        <pc:chgData name="Annika Hermansson" userId="187f8096-d826-4c01-ae3a-df06fab00533" providerId="ADAL" clId="{7CAAF6CE-1A89-4027-9702-EF789C458846}" dt="2024-03-18T15:28:07.730" v="1915" actId="20577"/>
        <pc:sldMkLst>
          <pc:docMk/>
          <pc:sldMk cId="16655036" sldId="4150"/>
        </pc:sldMkLst>
        <pc:spChg chg="mod">
          <ac:chgData name="Annika Hermansson" userId="187f8096-d826-4c01-ae3a-df06fab00533" providerId="ADAL" clId="{7CAAF6CE-1A89-4027-9702-EF789C458846}" dt="2024-03-18T12:41:23.280" v="1710" actId="26606"/>
          <ac:spMkLst>
            <pc:docMk/>
            <pc:sldMk cId="16655036" sldId="4150"/>
            <ac:spMk id="2" creationId="{AC211F73-0A68-F439-5657-D39056B08C73}"/>
          </ac:spMkLst>
        </pc:spChg>
        <pc:spChg chg="mod">
          <ac:chgData name="Annika Hermansson" userId="187f8096-d826-4c01-ae3a-df06fab00533" providerId="ADAL" clId="{7CAAF6CE-1A89-4027-9702-EF789C458846}" dt="2024-03-18T15:28:07.730" v="1915" actId="20577"/>
          <ac:spMkLst>
            <pc:docMk/>
            <pc:sldMk cId="16655036" sldId="4150"/>
            <ac:spMk id="3" creationId="{EB90050A-246C-1096-CDD5-061A8CBE10AB}"/>
          </ac:spMkLst>
        </pc:spChg>
        <pc:spChg chg="add">
          <ac:chgData name="Annika Hermansson" userId="187f8096-d826-4c01-ae3a-df06fab00533" providerId="ADAL" clId="{7CAAF6CE-1A89-4027-9702-EF789C458846}" dt="2024-03-18T12:41:23.280" v="1710" actId="26606"/>
          <ac:spMkLst>
            <pc:docMk/>
            <pc:sldMk cId="16655036" sldId="4150"/>
            <ac:spMk id="8" creationId="{C9A36457-A5F4-4103-A443-02581C09185B}"/>
          </ac:spMkLst>
        </pc:spChg>
        <pc:spChg chg="add">
          <ac:chgData name="Annika Hermansson" userId="187f8096-d826-4c01-ae3a-df06fab00533" providerId="ADAL" clId="{7CAAF6CE-1A89-4027-9702-EF789C458846}" dt="2024-03-18T12:41:23.280" v="1710" actId="26606"/>
          <ac:spMkLst>
            <pc:docMk/>
            <pc:sldMk cId="16655036" sldId="4150"/>
            <ac:spMk id="10" creationId="{DC5FB7E8-B636-40FA-BE8D-48145C0F5C57}"/>
          </ac:spMkLst>
        </pc:spChg>
        <pc:spChg chg="add">
          <ac:chgData name="Annika Hermansson" userId="187f8096-d826-4c01-ae3a-df06fab00533" providerId="ADAL" clId="{7CAAF6CE-1A89-4027-9702-EF789C458846}" dt="2024-03-18T12:41:23.280" v="1710" actId="26606"/>
          <ac:spMkLst>
            <pc:docMk/>
            <pc:sldMk cId="16655036" sldId="4150"/>
            <ac:spMk id="12" creationId="{142DCE2C-2863-46FA-9BE7-24365A24D9BA}"/>
          </ac:spMkLst>
        </pc:spChg>
      </pc:sldChg>
      <pc:sldChg chg="addSp delSp modSp mod setBg">
        <pc:chgData name="Annika Hermansson" userId="187f8096-d826-4c01-ae3a-df06fab00533" providerId="ADAL" clId="{7CAAF6CE-1A89-4027-9702-EF789C458846}" dt="2024-03-18T12:41:42.423" v="1713" actId="26606"/>
        <pc:sldMkLst>
          <pc:docMk/>
          <pc:sldMk cId="3545165098" sldId="4151"/>
        </pc:sldMkLst>
        <pc:spChg chg="mod">
          <ac:chgData name="Annika Hermansson" userId="187f8096-d826-4c01-ae3a-df06fab00533" providerId="ADAL" clId="{7CAAF6CE-1A89-4027-9702-EF789C458846}" dt="2024-03-18T12:41:42.423" v="1713" actId="26606"/>
          <ac:spMkLst>
            <pc:docMk/>
            <pc:sldMk cId="3545165098" sldId="4151"/>
            <ac:spMk id="2" creationId="{6BAACABE-5A58-A8B1-651C-122EC01D2A39}"/>
          </ac:spMkLst>
        </pc:spChg>
        <pc:spChg chg="mod">
          <ac:chgData name="Annika Hermansson" userId="187f8096-d826-4c01-ae3a-df06fab00533" providerId="ADAL" clId="{7CAAF6CE-1A89-4027-9702-EF789C458846}" dt="2024-03-18T12:41:42.423" v="1713" actId="26606"/>
          <ac:spMkLst>
            <pc:docMk/>
            <pc:sldMk cId="3545165098" sldId="4151"/>
            <ac:spMk id="3" creationId="{AFBA169C-AF1F-42CB-3721-1D8F72A0FF5B}"/>
          </ac:spMkLst>
        </pc:spChg>
        <pc:spChg chg="add mod">
          <ac:chgData name="Annika Hermansson" userId="187f8096-d826-4c01-ae3a-df06fab00533" providerId="ADAL" clId="{7CAAF6CE-1A89-4027-9702-EF789C458846}" dt="2024-03-17T18:50:43.997" v="839" actId="20577"/>
          <ac:spMkLst>
            <pc:docMk/>
            <pc:sldMk cId="3545165098" sldId="4151"/>
            <ac:spMk id="4" creationId="{1146952A-7E86-2211-C1C4-562FDBF63966}"/>
          </ac:spMkLst>
        </pc:spChg>
        <pc:spChg chg="add del">
          <ac:chgData name="Annika Hermansson" userId="187f8096-d826-4c01-ae3a-df06fab00533" providerId="ADAL" clId="{7CAAF6CE-1A89-4027-9702-EF789C458846}" dt="2024-03-18T12:41:42.407" v="1712" actId="26606"/>
          <ac:spMkLst>
            <pc:docMk/>
            <pc:sldMk cId="3545165098" sldId="4151"/>
            <ac:spMk id="9" creationId="{C9A36457-A5F4-4103-A443-02581C09185B}"/>
          </ac:spMkLst>
        </pc:spChg>
        <pc:spChg chg="add del">
          <ac:chgData name="Annika Hermansson" userId="187f8096-d826-4c01-ae3a-df06fab00533" providerId="ADAL" clId="{7CAAF6CE-1A89-4027-9702-EF789C458846}" dt="2024-03-18T12:41:42.407" v="1712" actId="26606"/>
          <ac:spMkLst>
            <pc:docMk/>
            <pc:sldMk cId="3545165098" sldId="4151"/>
            <ac:spMk id="11" creationId="{AA5CF486-D9E5-4A66-898A-F3D62B81B15E}"/>
          </ac:spMkLst>
        </pc:spChg>
        <pc:spChg chg="add">
          <ac:chgData name="Annika Hermansson" userId="187f8096-d826-4c01-ae3a-df06fab00533" providerId="ADAL" clId="{7CAAF6CE-1A89-4027-9702-EF789C458846}" dt="2024-03-18T12:41:42.423" v="1713" actId="26606"/>
          <ac:spMkLst>
            <pc:docMk/>
            <pc:sldMk cId="3545165098" sldId="4151"/>
            <ac:spMk id="13" creationId="{142DCE2C-2863-46FA-9BE7-24365A24D9BA}"/>
          </ac:spMkLst>
        </pc:spChg>
        <pc:spChg chg="add">
          <ac:chgData name="Annika Hermansson" userId="187f8096-d826-4c01-ae3a-df06fab00533" providerId="ADAL" clId="{7CAAF6CE-1A89-4027-9702-EF789C458846}" dt="2024-03-18T12:41:42.423" v="1713" actId="26606"/>
          <ac:spMkLst>
            <pc:docMk/>
            <pc:sldMk cId="3545165098" sldId="4151"/>
            <ac:spMk id="14" creationId="{C9A36457-A5F4-4103-A443-02581C09185B}"/>
          </ac:spMkLst>
        </pc:spChg>
        <pc:spChg chg="add">
          <ac:chgData name="Annika Hermansson" userId="187f8096-d826-4c01-ae3a-df06fab00533" providerId="ADAL" clId="{7CAAF6CE-1A89-4027-9702-EF789C458846}" dt="2024-03-18T12:41:42.423" v="1713" actId="26606"/>
          <ac:spMkLst>
            <pc:docMk/>
            <pc:sldMk cId="3545165098" sldId="4151"/>
            <ac:spMk id="15" creationId="{DC5FB7E8-B636-40FA-BE8D-48145C0F5C57}"/>
          </ac:spMkLst>
        </pc:spChg>
      </pc:sldChg>
      <pc:sldChg chg="modSp new del mod">
        <pc:chgData name="Annika Hermansson" userId="187f8096-d826-4c01-ae3a-df06fab00533" providerId="ADAL" clId="{7CAAF6CE-1A89-4027-9702-EF789C458846}" dt="2024-03-18T08:02:16.332" v="1072" actId="47"/>
        <pc:sldMkLst>
          <pc:docMk/>
          <pc:sldMk cId="1470908140" sldId="4152"/>
        </pc:sldMkLst>
        <pc:spChg chg="mod">
          <ac:chgData name="Annika Hermansson" userId="187f8096-d826-4c01-ae3a-df06fab00533" providerId="ADAL" clId="{7CAAF6CE-1A89-4027-9702-EF789C458846}" dt="2024-03-15T14:39:25.976" v="242" actId="20577"/>
          <ac:spMkLst>
            <pc:docMk/>
            <pc:sldMk cId="1470908140" sldId="4152"/>
            <ac:spMk id="2" creationId="{2693FE3C-04EB-9252-28A6-630E1730ABB6}"/>
          </ac:spMkLst>
        </pc:spChg>
        <pc:spChg chg="mod">
          <ac:chgData name="Annika Hermansson" userId="187f8096-d826-4c01-ae3a-df06fab00533" providerId="ADAL" clId="{7CAAF6CE-1A89-4027-9702-EF789C458846}" dt="2024-03-17T18:38:32.383" v="835" actId="6549"/>
          <ac:spMkLst>
            <pc:docMk/>
            <pc:sldMk cId="1470908140" sldId="4152"/>
            <ac:spMk id="3" creationId="{B33AB179-AC64-5615-15DE-5DDA54961823}"/>
          </ac:spMkLst>
        </pc:spChg>
      </pc:sldChg>
      <pc:sldChg chg="addSp modSp new mod">
        <pc:chgData name="Annika Hermansson" userId="187f8096-d826-4c01-ae3a-df06fab00533" providerId="ADAL" clId="{7CAAF6CE-1A89-4027-9702-EF789C458846}" dt="2024-03-17T19:01:25.197" v="1069" actId="20577"/>
        <pc:sldMkLst>
          <pc:docMk/>
          <pc:sldMk cId="674039049" sldId="4153"/>
        </pc:sldMkLst>
        <pc:spChg chg="mod">
          <ac:chgData name="Annika Hermansson" userId="187f8096-d826-4c01-ae3a-df06fab00533" providerId="ADAL" clId="{7CAAF6CE-1A89-4027-9702-EF789C458846}" dt="2024-03-17T19:01:25.197" v="1069" actId="20577"/>
          <ac:spMkLst>
            <pc:docMk/>
            <pc:sldMk cId="674039049" sldId="4153"/>
            <ac:spMk id="2" creationId="{EAC475D8-21E7-7EE6-C333-10ED15337C57}"/>
          </ac:spMkLst>
        </pc:spChg>
        <pc:spChg chg="add mod">
          <ac:chgData name="Annika Hermansson" userId="187f8096-d826-4c01-ae3a-df06fab00533" providerId="ADAL" clId="{7CAAF6CE-1A89-4027-9702-EF789C458846}" dt="2024-03-17T18:00:14.950" v="598" actId="1076"/>
          <ac:spMkLst>
            <pc:docMk/>
            <pc:sldMk cId="674039049" sldId="4153"/>
            <ac:spMk id="7" creationId="{BE8E0498-4790-3AC2-391C-A47CB9C4F39D}"/>
          </ac:spMkLst>
        </pc:spChg>
        <pc:picChg chg="add mod">
          <ac:chgData name="Annika Hermansson" userId="187f8096-d826-4c01-ae3a-df06fab00533" providerId="ADAL" clId="{7CAAF6CE-1A89-4027-9702-EF789C458846}" dt="2024-03-17T18:00:24.305" v="600" actId="1076"/>
          <ac:picMkLst>
            <pc:docMk/>
            <pc:sldMk cId="674039049" sldId="4153"/>
            <ac:picMk id="4" creationId="{818614F1-3A5D-A5F2-C2E0-E49B1FC4722D}"/>
          </ac:picMkLst>
        </pc:picChg>
        <pc:picChg chg="add mod">
          <ac:chgData name="Annika Hermansson" userId="187f8096-d826-4c01-ae3a-df06fab00533" providerId="ADAL" clId="{7CAAF6CE-1A89-4027-9702-EF789C458846}" dt="2024-03-17T18:00:08.747" v="597" actId="1076"/>
          <ac:picMkLst>
            <pc:docMk/>
            <pc:sldMk cId="674039049" sldId="4153"/>
            <ac:picMk id="6" creationId="{0AAB333E-BDE2-74DC-26CB-93748F90B619}"/>
          </ac:picMkLst>
        </pc:picChg>
      </pc:sldChg>
      <pc:sldChg chg="del mod modShow">
        <pc:chgData name="Annika Hermansson" userId="187f8096-d826-4c01-ae3a-df06fab00533" providerId="ADAL" clId="{7CAAF6CE-1A89-4027-9702-EF789C458846}" dt="2024-03-17T18:49:37.888" v="837" actId="2696"/>
        <pc:sldMkLst>
          <pc:docMk/>
          <pc:sldMk cId="3804284878" sldId="4154"/>
        </pc:sldMkLst>
      </pc:sldChg>
      <pc:sldChg chg="del">
        <pc:chgData name="Annika Hermansson" userId="187f8096-d826-4c01-ae3a-df06fab00533" providerId="ADAL" clId="{7CAAF6CE-1A89-4027-9702-EF789C458846}" dt="2024-03-18T10:49:09.481" v="1698" actId="47"/>
        <pc:sldMkLst>
          <pc:docMk/>
          <pc:sldMk cId="466814260" sldId="4155"/>
        </pc:sldMkLst>
      </pc:sldChg>
      <pc:sldChg chg="addSp delSp modSp new add del mod setBg">
        <pc:chgData name="Annika Hermansson" userId="187f8096-d826-4c01-ae3a-df06fab00533" providerId="ADAL" clId="{7CAAF6CE-1A89-4027-9702-EF789C458846}" dt="2024-03-18T12:43:54.353" v="1752" actId="26606"/>
        <pc:sldMkLst>
          <pc:docMk/>
          <pc:sldMk cId="2024944228" sldId="4156"/>
        </pc:sldMkLst>
        <pc:spChg chg="mod">
          <ac:chgData name="Annika Hermansson" userId="187f8096-d826-4c01-ae3a-df06fab00533" providerId="ADAL" clId="{7CAAF6CE-1A89-4027-9702-EF789C458846}" dt="2024-03-18T12:43:54.353" v="1752" actId="26606"/>
          <ac:spMkLst>
            <pc:docMk/>
            <pc:sldMk cId="2024944228" sldId="4156"/>
            <ac:spMk id="2" creationId="{D141B23B-6B52-3944-31DD-E51F361C1075}"/>
          </ac:spMkLst>
        </pc:spChg>
        <pc:spChg chg="add del">
          <ac:chgData name="Annika Hermansson" userId="187f8096-d826-4c01-ae3a-df06fab00533" providerId="ADAL" clId="{7CAAF6CE-1A89-4027-9702-EF789C458846}" dt="2024-03-18T12:43:54.353" v="1752" actId="26606"/>
          <ac:spMkLst>
            <pc:docMk/>
            <pc:sldMk cId="2024944228" sldId="4156"/>
            <ac:spMk id="9" creationId="{F0DCC097-1DB8-4B6D-85D0-6FBA0E1CA4BA}"/>
          </ac:spMkLst>
        </pc:spChg>
        <pc:spChg chg="add del">
          <ac:chgData name="Annika Hermansson" userId="187f8096-d826-4c01-ae3a-df06fab00533" providerId="ADAL" clId="{7CAAF6CE-1A89-4027-9702-EF789C458846}" dt="2024-03-18T12:43:54.353" v="1752" actId="26606"/>
          <ac:spMkLst>
            <pc:docMk/>
            <pc:sldMk cId="2024944228" sldId="4156"/>
            <ac:spMk id="11" creationId="{E0B58608-23C8-4441-994D-C6823EEE1DB7}"/>
          </ac:spMkLst>
        </pc:spChg>
        <pc:spChg chg="add">
          <ac:chgData name="Annika Hermansson" userId="187f8096-d826-4c01-ae3a-df06fab00533" providerId="ADAL" clId="{7CAAF6CE-1A89-4027-9702-EF789C458846}" dt="2024-03-18T12:43:54.353" v="1752" actId="26606"/>
          <ac:spMkLst>
            <pc:docMk/>
            <pc:sldMk cId="2024944228" sldId="4156"/>
            <ac:spMk id="16" creationId="{E914257E-1E2A-4AC7-89EC-1FB65C9C0A0D}"/>
          </ac:spMkLst>
        </pc:spChg>
        <pc:spChg chg="add">
          <ac:chgData name="Annika Hermansson" userId="187f8096-d826-4c01-ae3a-df06fab00533" providerId="ADAL" clId="{7CAAF6CE-1A89-4027-9702-EF789C458846}" dt="2024-03-18T12:43:54.353" v="1752" actId="26606"/>
          <ac:spMkLst>
            <pc:docMk/>
            <pc:sldMk cId="2024944228" sldId="4156"/>
            <ac:spMk id="18" creationId="{03E1C8F1-97F5-489C-8308-958F09657254}"/>
          </ac:spMkLst>
        </pc:spChg>
        <pc:spChg chg="add">
          <ac:chgData name="Annika Hermansson" userId="187f8096-d826-4c01-ae3a-df06fab00533" providerId="ADAL" clId="{7CAAF6CE-1A89-4027-9702-EF789C458846}" dt="2024-03-18T12:43:54.353" v="1752" actId="26606"/>
          <ac:spMkLst>
            <pc:docMk/>
            <pc:sldMk cId="2024944228" sldId="4156"/>
            <ac:spMk id="20" creationId="{DEB62645-D4DA-4E99-8344-B1536F63D108}"/>
          </ac:spMkLst>
        </pc:spChg>
        <pc:picChg chg="add mod">
          <ac:chgData name="Annika Hermansson" userId="187f8096-d826-4c01-ae3a-df06fab00533" providerId="ADAL" clId="{7CAAF6CE-1A89-4027-9702-EF789C458846}" dt="2024-03-18T12:43:54.353" v="1752" actId="26606"/>
          <ac:picMkLst>
            <pc:docMk/>
            <pc:sldMk cId="2024944228" sldId="4156"/>
            <ac:picMk id="4" creationId="{AAF81694-7994-1E79-10F9-C24B390792CF}"/>
          </ac:picMkLst>
        </pc:picChg>
      </pc:sldChg>
      <pc:sldChg chg="addSp modSp new del mod modShow modNotesTx">
        <pc:chgData name="Annika Hermansson" userId="187f8096-d826-4c01-ae3a-df06fab00533" providerId="ADAL" clId="{7CAAF6CE-1A89-4027-9702-EF789C458846}" dt="2024-03-18T12:48:12.335" v="1766" actId="47"/>
        <pc:sldMkLst>
          <pc:docMk/>
          <pc:sldMk cId="2398145606" sldId="4157"/>
        </pc:sldMkLst>
        <pc:spChg chg="mod">
          <ac:chgData name="Annika Hermansson" userId="187f8096-d826-4c01-ae3a-df06fab00533" providerId="ADAL" clId="{7CAAF6CE-1A89-4027-9702-EF789C458846}" dt="2024-03-18T08:41:38.333" v="1345" actId="20577"/>
          <ac:spMkLst>
            <pc:docMk/>
            <pc:sldMk cId="2398145606" sldId="4157"/>
            <ac:spMk id="2" creationId="{976C41CF-1FD6-93B6-404E-38864D4EC328}"/>
          </ac:spMkLst>
        </pc:spChg>
        <pc:picChg chg="add mod">
          <ac:chgData name="Annika Hermansson" userId="187f8096-d826-4c01-ae3a-df06fab00533" providerId="ADAL" clId="{7CAAF6CE-1A89-4027-9702-EF789C458846}" dt="2024-03-18T08:42:26.364" v="1347" actId="1076"/>
          <ac:picMkLst>
            <pc:docMk/>
            <pc:sldMk cId="2398145606" sldId="4157"/>
            <ac:picMk id="1026" creationId="{716B47CE-84AC-508B-E089-21F353908DA2}"/>
          </ac:picMkLst>
        </pc:picChg>
      </pc:sldChg>
      <pc:sldChg chg="addSp new del mod">
        <pc:chgData name="Annika Hermansson" userId="187f8096-d826-4c01-ae3a-df06fab00533" providerId="ADAL" clId="{7CAAF6CE-1A89-4027-9702-EF789C458846}" dt="2024-03-18T10:18:25.870" v="1567" actId="47"/>
        <pc:sldMkLst>
          <pc:docMk/>
          <pc:sldMk cId="2969601993" sldId="4158"/>
        </pc:sldMkLst>
        <pc:picChg chg="add">
          <ac:chgData name="Annika Hermansson" userId="187f8096-d826-4c01-ae3a-df06fab00533" providerId="ADAL" clId="{7CAAF6CE-1A89-4027-9702-EF789C458846}" dt="2024-03-18T10:12:06.777" v="1349" actId="22"/>
          <ac:picMkLst>
            <pc:docMk/>
            <pc:sldMk cId="2969601993" sldId="4158"/>
            <ac:picMk id="3" creationId="{728771F1-306A-EF76-1142-1664906D8FFF}"/>
          </ac:picMkLst>
        </pc:picChg>
      </pc:sldChg>
      <pc:sldChg chg="addSp modSp new mod setBg">
        <pc:chgData name="Annika Hermansson" userId="187f8096-d826-4c01-ae3a-df06fab00533" providerId="ADAL" clId="{7CAAF6CE-1A89-4027-9702-EF789C458846}" dt="2024-03-18T15:33:07.818" v="1979" actId="6549"/>
        <pc:sldMkLst>
          <pc:docMk/>
          <pc:sldMk cId="3695715291" sldId="4159"/>
        </pc:sldMkLst>
        <pc:spChg chg="mod">
          <ac:chgData name="Annika Hermansson" userId="187f8096-d826-4c01-ae3a-df06fab00533" providerId="ADAL" clId="{7CAAF6CE-1A89-4027-9702-EF789C458846}" dt="2024-03-18T12:47:22.821" v="1762" actId="26606"/>
          <ac:spMkLst>
            <pc:docMk/>
            <pc:sldMk cId="3695715291" sldId="4159"/>
            <ac:spMk id="2" creationId="{D9A15BCB-76F8-8D4F-A00B-17558D12F220}"/>
          </ac:spMkLst>
        </pc:spChg>
        <pc:spChg chg="add mod">
          <ac:chgData name="Annika Hermansson" userId="187f8096-d826-4c01-ae3a-df06fab00533" providerId="ADAL" clId="{7CAAF6CE-1A89-4027-9702-EF789C458846}" dt="2024-03-18T15:33:07.818" v="1979" actId="6549"/>
          <ac:spMkLst>
            <pc:docMk/>
            <pc:sldMk cId="3695715291" sldId="4159"/>
            <ac:spMk id="5" creationId="{C0C9EE3F-758C-9568-A27F-7104CDCE1BEA}"/>
          </ac:spMkLst>
        </pc:spChg>
        <pc:spChg chg="add">
          <ac:chgData name="Annika Hermansson" userId="187f8096-d826-4c01-ae3a-df06fab00533" providerId="ADAL" clId="{7CAAF6CE-1A89-4027-9702-EF789C458846}" dt="2024-03-18T12:47:22.821" v="1762" actId="26606"/>
          <ac:spMkLst>
            <pc:docMk/>
            <pc:sldMk cId="3695715291" sldId="4159"/>
            <ac:spMk id="10" creationId="{131BAD53-4E89-4F62-BBB7-26359763ED39}"/>
          </ac:spMkLst>
        </pc:spChg>
        <pc:spChg chg="add">
          <ac:chgData name="Annika Hermansson" userId="187f8096-d826-4c01-ae3a-df06fab00533" providerId="ADAL" clId="{7CAAF6CE-1A89-4027-9702-EF789C458846}" dt="2024-03-18T12:47:22.821" v="1762" actId="26606"/>
          <ac:spMkLst>
            <pc:docMk/>
            <pc:sldMk cId="3695715291" sldId="4159"/>
            <ac:spMk id="12" creationId="{62756DA2-40EB-4C6F-B962-5822FFB54FB6}"/>
          </ac:spMkLst>
        </pc:spChg>
        <pc:picChg chg="add mod ord">
          <ac:chgData name="Annika Hermansson" userId="187f8096-d826-4c01-ae3a-df06fab00533" providerId="ADAL" clId="{7CAAF6CE-1A89-4027-9702-EF789C458846}" dt="2024-03-18T12:47:22.821" v="1762" actId="26606"/>
          <ac:picMkLst>
            <pc:docMk/>
            <pc:sldMk cId="3695715291" sldId="4159"/>
            <ac:picMk id="4" creationId="{7D5DABA9-0719-1D1B-800D-41BE3C44C040}"/>
          </ac:picMkLst>
        </pc:picChg>
      </pc:sldChg>
      <pc:sldChg chg="addSp modSp new mod ord setBg">
        <pc:chgData name="Annika Hermansson" userId="187f8096-d826-4c01-ae3a-df06fab00533" providerId="ADAL" clId="{7CAAF6CE-1A89-4027-9702-EF789C458846}" dt="2024-03-18T12:41:01.822" v="1709" actId="14100"/>
        <pc:sldMkLst>
          <pc:docMk/>
          <pc:sldMk cId="1303651441" sldId="4160"/>
        </pc:sldMkLst>
        <pc:spChg chg="mod">
          <ac:chgData name="Annika Hermansson" userId="187f8096-d826-4c01-ae3a-df06fab00533" providerId="ADAL" clId="{7CAAF6CE-1A89-4027-9702-EF789C458846}" dt="2024-03-18T12:40:56.974" v="1708" actId="26606"/>
          <ac:spMkLst>
            <pc:docMk/>
            <pc:sldMk cId="1303651441" sldId="4160"/>
            <ac:spMk id="2" creationId="{744FFB32-8316-23F3-6ED6-D1C383B16EA9}"/>
          </ac:spMkLst>
        </pc:spChg>
        <pc:spChg chg="add">
          <ac:chgData name="Annika Hermansson" userId="187f8096-d826-4c01-ae3a-df06fab00533" providerId="ADAL" clId="{7CAAF6CE-1A89-4027-9702-EF789C458846}" dt="2024-03-18T12:40:56.974" v="1708" actId="26606"/>
          <ac:spMkLst>
            <pc:docMk/>
            <pc:sldMk cId="1303651441" sldId="4160"/>
            <ac:spMk id="1031" creationId="{3C54F4CE-85F0-46ED-80DA-9518C9251AD1}"/>
          </ac:spMkLst>
        </pc:spChg>
        <pc:spChg chg="add">
          <ac:chgData name="Annika Hermansson" userId="187f8096-d826-4c01-ae3a-df06fab00533" providerId="ADAL" clId="{7CAAF6CE-1A89-4027-9702-EF789C458846}" dt="2024-03-18T12:40:56.974" v="1708" actId="26606"/>
          <ac:spMkLst>
            <pc:docMk/>
            <pc:sldMk cId="1303651441" sldId="4160"/>
            <ac:spMk id="1033" creationId="{DADD1FCA-8ACB-4958-81DD-4CDD6D3E1921}"/>
          </ac:spMkLst>
        </pc:spChg>
        <pc:picChg chg="add mod">
          <ac:chgData name="Annika Hermansson" userId="187f8096-d826-4c01-ae3a-df06fab00533" providerId="ADAL" clId="{7CAAF6CE-1A89-4027-9702-EF789C458846}" dt="2024-03-18T12:41:01.822" v="1709" actId="14100"/>
          <ac:picMkLst>
            <pc:docMk/>
            <pc:sldMk cId="1303651441" sldId="4160"/>
            <ac:picMk id="1026" creationId="{70D0D7EC-768C-357C-A446-96BB13202EC0}"/>
          </ac:picMkLst>
        </pc:picChg>
      </pc:sldChg>
      <pc:sldChg chg="addSp modSp mod setBg delDesignElem">
        <pc:chgData name="Annika Hermansson" userId="187f8096-d826-4c01-ae3a-df06fab00533" providerId="ADAL" clId="{7CAAF6CE-1A89-4027-9702-EF789C458846}" dt="2024-03-18T15:30:01.823" v="1975" actId="20577"/>
        <pc:sldMkLst>
          <pc:docMk/>
          <pc:sldMk cId="503860192" sldId="4161"/>
        </pc:sldMkLst>
        <pc:spChg chg="mod">
          <ac:chgData name="Annika Hermansson" userId="187f8096-d826-4c01-ae3a-df06fab00533" providerId="ADAL" clId="{7CAAF6CE-1A89-4027-9702-EF789C458846}" dt="2024-03-18T14:30:09.689" v="1768" actId="26606"/>
          <ac:spMkLst>
            <pc:docMk/>
            <pc:sldMk cId="503860192" sldId="4161"/>
            <ac:spMk id="2" creationId="{692FE077-6643-5D7D-A950-B99032202EC9}"/>
          </ac:spMkLst>
        </pc:spChg>
        <pc:spChg chg="mod">
          <ac:chgData name="Annika Hermansson" userId="187f8096-d826-4c01-ae3a-df06fab00533" providerId="ADAL" clId="{7CAAF6CE-1A89-4027-9702-EF789C458846}" dt="2024-03-18T14:30:09.689" v="1768" actId="26606"/>
          <ac:spMkLst>
            <pc:docMk/>
            <pc:sldMk cId="503860192" sldId="4161"/>
            <ac:spMk id="3" creationId="{E2BEA8F7-DFD0-0C5A-8B1C-F264C1BCB63E}"/>
          </ac:spMkLst>
        </pc:spChg>
        <pc:spChg chg="add mod">
          <ac:chgData name="Annika Hermansson" userId="187f8096-d826-4c01-ae3a-df06fab00533" providerId="ADAL" clId="{7CAAF6CE-1A89-4027-9702-EF789C458846}" dt="2024-03-18T15:30:01.823" v="1975" actId="20577"/>
          <ac:spMkLst>
            <pc:docMk/>
            <pc:sldMk cId="503860192" sldId="4161"/>
            <ac:spMk id="4" creationId="{39966464-6EB2-6C81-4184-C1748F790D74}"/>
          </ac:spMkLst>
        </pc:spChg>
        <pc:spChg chg="add">
          <ac:chgData name="Annika Hermansson" userId="187f8096-d826-4c01-ae3a-df06fab00533" providerId="ADAL" clId="{7CAAF6CE-1A89-4027-9702-EF789C458846}" dt="2024-03-18T14:30:09.689" v="1768" actId="26606"/>
          <ac:spMkLst>
            <pc:docMk/>
            <pc:sldMk cId="503860192" sldId="4161"/>
            <ac:spMk id="10" creationId="{C9A36457-A5F4-4103-A443-02581C09185B}"/>
          </ac:spMkLst>
        </pc:spChg>
        <pc:spChg chg="add">
          <ac:chgData name="Annika Hermansson" userId="187f8096-d826-4c01-ae3a-df06fab00533" providerId="ADAL" clId="{7CAAF6CE-1A89-4027-9702-EF789C458846}" dt="2024-03-18T14:30:09.689" v="1768" actId="26606"/>
          <ac:spMkLst>
            <pc:docMk/>
            <pc:sldMk cId="503860192" sldId="4161"/>
            <ac:spMk id="12" creationId="{DC5FB7E8-B636-40FA-BE8D-48145C0F5C57}"/>
          </ac:spMkLst>
        </pc:spChg>
        <pc:spChg chg="add">
          <ac:chgData name="Annika Hermansson" userId="187f8096-d826-4c01-ae3a-df06fab00533" providerId="ADAL" clId="{7CAAF6CE-1A89-4027-9702-EF789C458846}" dt="2024-03-18T14:30:09.689" v="1768" actId="26606"/>
          <ac:spMkLst>
            <pc:docMk/>
            <pc:sldMk cId="503860192" sldId="4161"/>
            <ac:spMk id="14" creationId="{142DCE2C-2863-46FA-9BE7-24365A24D9BA}"/>
          </ac:spMkLst>
        </pc:spChg>
      </pc:sldChg>
    </pc:docChg>
  </pc:docChgLst>
  <pc:docChgLst>
    <pc:chgData name="Annika Hermansson" userId="S::annika.hermansson@regionjh.se::187f8096-d826-4c01-ae3a-df06fab00533" providerId="AD" clId="Web-{8FAF9514-D241-44E7-AB6E-FCB107BB93B5}"/>
    <pc:docChg chg="modSld">
      <pc:chgData name="Annika Hermansson" userId="S::annika.hermansson@regionjh.se::187f8096-d826-4c01-ae3a-df06fab00533" providerId="AD" clId="Web-{8FAF9514-D241-44E7-AB6E-FCB107BB93B5}" dt="2024-03-19T14:02:18.966" v="6" actId="1076"/>
      <pc:docMkLst>
        <pc:docMk/>
      </pc:docMkLst>
      <pc:sldChg chg="addSp delSp modSp">
        <pc:chgData name="Annika Hermansson" userId="S::annika.hermansson@regionjh.se::187f8096-d826-4c01-ae3a-df06fab00533" providerId="AD" clId="Web-{8FAF9514-D241-44E7-AB6E-FCB107BB93B5}" dt="2024-03-19T14:02:18.966" v="6" actId="1076"/>
        <pc:sldMkLst>
          <pc:docMk/>
          <pc:sldMk cId="1340538214" sldId="256"/>
        </pc:sldMkLst>
        <pc:spChg chg="add del mod">
          <ac:chgData name="Annika Hermansson" userId="S::annika.hermansson@regionjh.se::187f8096-d826-4c01-ae3a-df06fab00533" providerId="AD" clId="Web-{8FAF9514-D241-44E7-AB6E-FCB107BB93B5}" dt="2024-03-19T14:02:02.059" v="2"/>
          <ac:spMkLst>
            <pc:docMk/>
            <pc:sldMk cId="1340538214" sldId="256"/>
            <ac:spMk id="3" creationId="{6A11F105-75C9-9186-3439-3C33672E4C3F}"/>
          </ac:spMkLst>
        </pc:spChg>
        <pc:picChg chg="del">
          <ac:chgData name="Annika Hermansson" userId="S::annika.hermansson@regionjh.se::187f8096-d826-4c01-ae3a-df06fab00533" providerId="AD" clId="Web-{8FAF9514-D241-44E7-AB6E-FCB107BB93B5}" dt="2024-03-19T14:01:47.777" v="1"/>
          <ac:picMkLst>
            <pc:docMk/>
            <pc:sldMk cId="1340538214" sldId="256"/>
            <ac:picMk id="9" creationId="{ACCB3781-A910-7A70-37AB-8691FAC9F171}"/>
          </ac:picMkLst>
        </pc:picChg>
        <pc:picChg chg="mod">
          <ac:chgData name="Annika Hermansson" userId="S::annika.hermansson@regionjh.se::187f8096-d826-4c01-ae3a-df06fab00533" providerId="AD" clId="Web-{8FAF9514-D241-44E7-AB6E-FCB107BB93B5}" dt="2024-03-19T14:02:18.966" v="6" actId="1076"/>
          <ac:picMkLst>
            <pc:docMk/>
            <pc:sldMk cId="1340538214" sldId="256"/>
            <ac:picMk id="15" creationId="{34059DEE-2EB1-B93D-CAF2-49B4F8C31080}"/>
          </ac:picMkLst>
        </pc:picChg>
      </pc:sldChg>
      <pc:sldChg chg="mod modShow">
        <pc:chgData name="Annika Hermansson" userId="S::annika.hermansson@regionjh.se::187f8096-d826-4c01-ae3a-df06fab00533" providerId="AD" clId="Web-{8FAF9514-D241-44E7-AB6E-FCB107BB93B5}" dt="2024-03-19T14:01:36.245" v="0"/>
        <pc:sldMkLst>
          <pc:docMk/>
          <pc:sldMk cId="3137681697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8576-54FC-48DE-8255-A8BD41395EE7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74DAF-E48C-4CB3-82CA-447FB0C43E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25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74DAF-E48C-4CB3-82CA-447FB0C43E6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07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finns är </a:t>
            </a:r>
            <a:r>
              <a:rPr lang="sv-SE" sz="1200" dirty="0">
                <a:ea typeface="Arial" panose="020B0604020202020204" pitchFamily="34" charset="0"/>
                <a:cs typeface="Times New Roman" panose="02020603050405020304" pitchFamily="18" charset="0"/>
              </a:rPr>
              <a:t>till viss del </a:t>
            </a:r>
            <a:r>
              <a:rPr lang="sv-SE" sz="12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begränsad, särskilt på landsbygd. T</a:t>
            </a:r>
            <a:r>
              <a:rPr lang="sv-SE" sz="1200" dirty="0">
                <a:ea typeface="Arial" panose="020B0604020202020204" pitchFamily="34" charset="0"/>
                <a:cs typeface="Times New Roman" panose="02020603050405020304" pitchFamily="18" charset="0"/>
              </a:rPr>
              <a:t>rösklar finns också på sina håll till att delta i utbildning vilket gör att svårt att fylla utbildningsplatser. </a:t>
            </a:r>
          </a:p>
          <a:p>
            <a:r>
              <a:rPr lang="sv-SE" dirty="0"/>
              <a:t>Demografin och alla pensionsavgångar –  tufft läge för många</a:t>
            </a:r>
          </a:p>
          <a:p>
            <a:r>
              <a:rPr lang="sv-SE" dirty="0"/>
              <a:t>Etableringar/expansioner – ökar konkurrensen ytterligare</a:t>
            </a:r>
          </a:p>
          <a:p>
            <a:r>
              <a:rPr lang="sv-SE" dirty="0"/>
              <a:t>Finns inte många att matcha – kräver nya grepp </a:t>
            </a:r>
          </a:p>
          <a:p>
            <a:r>
              <a:rPr lang="sv-SE" dirty="0"/>
              <a:t>Vill dagens unga jobba där morgondagens behov av medarbetare framförallt finns?</a:t>
            </a:r>
          </a:p>
          <a:p>
            <a:r>
              <a:rPr lang="sv-SE" dirty="0"/>
              <a:t>Trösklar och tillgång till livslångt lärande – hur ökar vi likvärdigheten i hela länet?</a:t>
            </a:r>
          </a:p>
          <a:p>
            <a:r>
              <a:rPr lang="sv-SE" dirty="0"/>
              <a:t>Är vi tillräckligt rustade för framtiden?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74DAF-E48C-4CB3-82CA-447FB0C43E6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53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6DF75-4A1E-4AB1-95AB-58528CA4DC0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837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Vill dagens unga jobba där morgondagens behov av medarbetare framförallt finns?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74DAF-E48C-4CB3-82CA-447FB0C43E6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48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Ledningsgrupp för regional kompetensförsörjning </a:t>
            </a:r>
          </a:p>
          <a:p>
            <a:pPr marL="0" indent="0">
              <a:buNone/>
            </a:pPr>
            <a:r>
              <a:rPr lang="sv-SE" dirty="0"/>
              <a:t>+ ytterligare aktörer som bidrar på olika sätt!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Plan för regional kompetensförsörjning</a:t>
            </a:r>
          </a:p>
          <a:p>
            <a:pPr marL="0" indent="0">
              <a:buNone/>
            </a:pPr>
            <a:r>
              <a:rPr lang="sv-SE" dirty="0"/>
              <a:t>Fyra prioriterade områden, många insatser och ännu fler aktiviteter – process pågår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0125-8E5C-4EBF-BE31-F051099FCB8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80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CC1782-93C2-4F8A-18D2-F8516528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9050DE-A823-FC21-1008-E10561E7F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336AA-5AC3-F2BD-FBBB-82D41ACE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931FDD-4703-0511-353D-14A9E012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F1271D-4C7A-58B7-2FAD-7B1750FC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54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7C13C2-CA71-28C5-E903-530DC5DD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C497C9-560F-F1C9-5417-0099F683D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1C1F9B-597F-3300-D705-5349DCB0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FDCBB9-414A-393D-DBD3-E999E1F2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55EC7A-1E01-1773-54C6-9BE79634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30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E60644-96BA-9CE6-CE76-EF69CF03E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2A75B4-F23C-AD81-3303-DDBAA9D9E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5E4A09-94E3-82EB-75B5-6A27BBE8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263E8C-B27C-C82F-FA7D-F92EAF67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48F573-B9CE-430C-DE68-41153346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01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B485-3C46-46C3-9B07-A5C78894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5F4A3-C3FD-4AD4-B9A1-98D312ADB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E7A48-E38F-4E58-97DF-FDEB79AA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11FB-9EFA-43C6-9BCC-C6274ED6F127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2A802-396C-4330-8D61-4102CB7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2040A-4F32-4E39-846B-8B34936C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4C8C-CFBD-4A63-8DD2-ACBE28849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1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545D6-02E4-4732-6E3E-BB813793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66AB5A-6110-1992-832B-ED41F6C9C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A40DC9-CB75-1F8A-DBFE-064699E4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6C6AF0-4A89-65B7-03AC-52EAB69C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A1F50B-1F2F-0086-8B36-CE6502D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11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5F065-370B-5BE2-8102-A6E50A57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8FB8D6-8084-6E25-F9F7-D1F13C5F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1E809E-BCE9-B793-9308-48472468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42EE63-78E8-48FE-A7CB-1745A272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BC0900-84BA-9652-CA44-16F0061F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D079D7-2F54-EAE1-AC74-9EDE6BCE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7CC776-97F1-CC25-637C-FBF2D206C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60E486-77F0-52A2-D25B-8A93F9DAF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006124-5688-DD7B-C346-23E3BE9E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F0024-9B04-AB92-F08E-55FB6ECC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919619-73FE-DCAB-3358-FD5C4C1D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4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0F960-9FD4-B5F5-41C7-FD1313C2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20499A-9CEA-340D-5F44-444D6E0F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47F40B-196E-2339-5F04-213D82327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F16B85-FC7D-23A5-444F-2C93F3AF7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D30A858-B928-276D-B99B-21489DF02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ADEC5DB-4739-E0BD-EE60-E81D867D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E6BAA6B-239C-65DC-FF45-6D83510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86AB4C-14E1-0C3D-3A61-A268BD12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04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64E37-9964-490B-6956-2A392320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51CAA8-2408-92F2-1EA4-986EB491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3C859ED-6EAA-6951-1EA5-48352292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1C88AC-6AD2-6DDE-542E-4A7A1DDD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81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C6DBB76-FC53-C30B-75EA-64AE2755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C49152-B283-13BC-D315-575AA3CE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455CB5-0EF0-C956-5918-3BB73600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6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7445C-1E7F-7C3C-F09C-E38839F5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016B58-EDE5-0CE6-A4D8-8C066A1B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69B0E5-0F06-DC30-537B-5AC2DA84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9C95E2-B733-DECF-5D1B-1E27C15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5B8B7C-352B-BBBC-6C81-865F25E7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D3F8CA-36AB-2C1F-3FE3-6C0291D3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34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B1EC1-A6F3-19F1-C6B7-0CED4E9F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0CBB64-EB58-0A70-D110-161578B25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7ED01D-79E8-689A-D132-493F5C2F9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2D23A2-41F8-4055-61E1-1725AFAC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5A9F64-D006-A96C-67D0-2A80F2FC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789339-AFCB-09F9-12CD-624C3D81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92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CFA8914-6F66-FAC2-AC24-DC225DA5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4FA0D2-6D52-283D-E6C7-5AA65384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0EEE28-AEC5-A0BB-77D1-2E68F7499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4C91-560D-4027-98E6-E8035169099F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5840DB-7FE1-744D-7EA8-4E67B8F8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EFDD7D-38CD-14C6-95E6-D4850A7D8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695B-E36E-4EFE-9CE5-B3014ACF57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3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egionjh.se/regionalutveckling/regionaltutvecklingsansvar/jamtlandslan2050/regionalastrategierochplaner/regionalkompetensforsorjning/underlagochprognoser.4.6bcd11ef188346ce88768b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39C12-A766-E54D-CD7E-EE3A4F3CF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5" y="3752850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b="1" dirty="0" err="1"/>
              <a:t>Kompetensförsörjnings-läget</a:t>
            </a:r>
            <a:r>
              <a:rPr lang="en-US" sz="2500" b="1" dirty="0"/>
              <a:t> </a:t>
            </a:r>
            <a:r>
              <a:rPr lang="en-US" sz="2500" b="1" dirty="0" err="1"/>
              <a:t>i</a:t>
            </a:r>
            <a:r>
              <a:rPr lang="en-US" sz="2500" b="1" dirty="0"/>
              <a:t> </a:t>
            </a:r>
            <a:r>
              <a:rPr lang="en-US" sz="2500" b="1" dirty="0" err="1"/>
              <a:t>länet</a:t>
            </a:r>
            <a:endParaRPr lang="en-US" sz="25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5154CE-0E8B-F0CE-B4E2-A700A73A7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5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099809E-3B3E-66B7-ABC1-9D10FB3E0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Våra</a:t>
            </a:r>
            <a:r>
              <a:rPr lang="en-US" sz="1700" dirty="0"/>
              <a:t> </a:t>
            </a:r>
            <a:r>
              <a:rPr lang="en-US" sz="1700" dirty="0" err="1"/>
              <a:t>förutsättningar</a:t>
            </a:r>
            <a:r>
              <a:rPr lang="en-US" sz="1700" dirty="0"/>
              <a:t> </a:t>
            </a:r>
            <a:r>
              <a:rPr lang="en-US" sz="1700" dirty="0" err="1"/>
              <a:t>och</a:t>
            </a:r>
            <a:r>
              <a:rPr lang="en-US" sz="1700" dirty="0"/>
              <a:t> </a:t>
            </a:r>
            <a:r>
              <a:rPr lang="en-US" sz="1700" dirty="0" err="1"/>
              <a:t>utmaningar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Våra</a:t>
            </a:r>
            <a:r>
              <a:rPr lang="en-US" sz="1700" dirty="0"/>
              <a:t> </a:t>
            </a:r>
            <a:r>
              <a:rPr lang="en-US" sz="1700" dirty="0" err="1"/>
              <a:t>styrkor</a:t>
            </a:r>
            <a:r>
              <a:rPr lang="en-US" sz="1700" dirty="0"/>
              <a:t> </a:t>
            </a:r>
            <a:r>
              <a:rPr lang="en-US" sz="1700" dirty="0" err="1"/>
              <a:t>och</a:t>
            </a:r>
            <a:r>
              <a:rPr lang="en-US" sz="1700" dirty="0"/>
              <a:t> </a:t>
            </a:r>
            <a:r>
              <a:rPr lang="en-US" sz="1700" dirty="0" err="1"/>
              <a:t>möjligheter</a:t>
            </a:r>
            <a:r>
              <a:rPr lang="en-US" sz="17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Hur tar vi </a:t>
            </a:r>
            <a:r>
              <a:rPr lang="en-US" sz="1700" dirty="0" err="1"/>
              <a:t>oss</a:t>
            </a:r>
            <a:r>
              <a:rPr lang="en-US" sz="1700" dirty="0"/>
              <a:t> an </a:t>
            </a:r>
            <a:r>
              <a:rPr lang="en-US" sz="1700" dirty="0" err="1"/>
              <a:t>detta</a:t>
            </a:r>
            <a:r>
              <a:rPr lang="en-US" sz="1700" dirty="0"/>
              <a:t> </a:t>
            </a:r>
            <a:r>
              <a:rPr lang="en-US" sz="1700" dirty="0" err="1"/>
              <a:t>tillsammans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länet</a:t>
            </a:r>
            <a:r>
              <a:rPr lang="en-US" sz="1700" dirty="0"/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1700" dirty="0"/>
              <a:t>Annika Hermansson, Regional </a:t>
            </a:r>
            <a:r>
              <a:rPr lang="en-US" sz="1700" dirty="0" err="1"/>
              <a:t>utvecklingsstrateg</a:t>
            </a:r>
            <a:r>
              <a:rPr lang="en-US" sz="1700" dirty="0"/>
              <a:t> Region </a:t>
            </a:r>
            <a:r>
              <a:rPr lang="en-US" sz="1700" dirty="0" err="1"/>
              <a:t>Jämtland</a:t>
            </a:r>
            <a:r>
              <a:rPr lang="en-US" sz="1700" dirty="0"/>
              <a:t> </a:t>
            </a:r>
            <a:r>
              <a:rPr lang="en-US" sz="1700" dirty="0" err="1"/>
              <a:t>Härjedalen</a:t>
            </a:r>
            <a:endParaRPr lang="en-US" sz="1700" dirty="0"/>
          </a:p>
          <a:p>
            <a:pPr algn="l"/>
            <a:r>
              <a:rPr lang="en-US" sz="1700" dirty="0"/>
              <a:t>Ola Kereby, </a:t>
            </a:r>
            <a:r>
              <a:rPr lang="en-US" sz="1700" dirty="0" err="1"/>
              <a:t>Arbetsförmedlingschef</a:t>
            </a:r>
            <a:r>
              <a:rPr lang="en-US" sz="1700" dirty="0"/>
              <a:t> </a:t>
            </a:r>
            <a:r>
              <a:rPr lang="en-US" sz="1700" dirty="0" err="1"/>
              <a:t>Jämtlands</a:t>
            </a:r>
            <a:r>
              <a:rPr lang="en-US" sz="1700" dirty="0"/>
              <a:t> </a:t>
            </a:r>
            <a:r>
              <a:rPr lang="en-US" sz="1700" dirty="0" err="1"/>
              <a:t>län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3169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4FFB32-8316-23F3-6ED6-D1C383B1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Alla kommer behövas – ser vi potentialen i alla grupper?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D0D7EC-768C-357C-A446-96BB1320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441" y="343378"/>
            <a:ext cx="5905910" cy="59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5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211F73-0A68-F439-5657-D39056B0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chemeClr val="tx1">
                    <a:lumMod val="85000"/>
                    <a:lumOff val="15000"/>
                  </a:schemeClr>
                </a:solidFill>
              </a:rPr>
              <a:t>Styrkor och möjligheter - bygg på det vi har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90050A-246C-1096-CDD5-061A8CBE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Attraktiv trygg livsmiljö/förändrat arbetsliv gör länet attraktivt för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inflyttning – även internationellt?</a:t>
            </a:r>
          </a:p>
          <a:p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 på arbetsmarknadsinkludering – fortsätt jobba smart och ännu smartare med de som redan finns här!</a:t>
            </a:r>
          </a:p>
          <a:p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Tänk långsiktigt – röda tråden: barn och unga är morgondagen</a:t>
            </a:r>
          </a:p>
          <a:p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Nyttja digitalisering, automatisering och ny teknik smart – många arbetsuppgifter kommer försvinna. Var steget före!</a:t>
            </a:r>
          </a:p>
          <a:p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Stärk och underlätta omställningsförmåga och tillgång till livslångt lärande – i hela länet</a:t>
            </a:r>
          </a:p>
          <a:p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AACABE-5A58-A8B1-651C-122EC01D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tx1">
                    <a:lumMod val="85000"/>
                    <a:lumOff val="15000"/>
                  </a:schemeClr>
                </a:solidFill>
              </a:rPr>
              <a:t>Styrkor och möjligheter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A169C-AF1F-42CB-3721-1D8F72A0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sv-S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Påverka nationella nivån tillsammans när behov finns – starkare röst tillsammans</a:t>
            </a:r>
          </a:p>
          <a:p>
            <a:r>
              <a:rPr lang="sv-S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Prioritera och agera på det vi verkligen kan utveckla tillsammans i länet – nyttja kompetens och resurser smart</a:t>
            </a:r>
          </a:p>
          <a:p>
            <a:endParaRPr lang="sv-SE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146952A-7E86-2211-C1C4-562FDBF63966}"/>
              </a:ext>
            </a:extLst>
          </p:cNvPr>
          <p:cNvSpPr txBox="1">
            <a:spLocks/>
          </p:cNvSpPr>
          <p:nvPr/>
        </p:nvSpPr>
        <p:spPr>
          <a:xfrm>
            <a:off x="1049867" y="4437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16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2FE077-6643-5D7D-A950-B9903220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chemeClr val="tx1">
                    <a:lumMod val="85000"/>
                    <a:lumOff val="15000"/>
                  </a:schemeClr>
                </a:solidFill>
              </a:rPr>
              <a:t>Samverkan kring kompetensförsörjning på regional nivå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BEA8F7-DFD0-0C5A-8B1C-F264C1BCB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Region Jämtland Härjedalen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Arbetsförmedlingen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Mittuniversitetet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Samling Näringsliv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Handelskammaren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Jämtlands Gymnasieförbund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Folkhögskolorna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Kommunförbundet Jämtland Härjedalen</a:t>
            </a:r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Kommunerna genom representant för Tillväxt/näringslivschefer samt representant för Vuxenutbildningschefer.</a:t>
            </a:r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F86940D-4728-1A39-57A4-DF17BAA5AC37}"/>
              </a:ext>
            </a:extLst>
          </p:cNvPr>
          <p:cNvSpPr/>
          <p:nvPr/>
        </p:nvSpPr>
        <p:spPr>
          <a:xfrm>
            <a:off x="3759200" y="2904067"/>
            <a:ext cx="45719" cy="45719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9966464-6EB2-6C81-4184-C1748F790D74}"/>
              </a:ext>
            </a:extLst>
          </p:cNvPr>
          <p:cNvSpPr txBox="1"/>
          <p:nvPr/>
        </p:nvSpPr>
        <p:spPr>
          <a:xfrm>
            <a:off x="6443133" y="6036733"/>
            <a:ext cx="352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+ ytterligare aktörer!</a:t>
            </a:r>
          </a:p>
        </p:txBody>
      </p:sp>
    </p:spTree>
    <p:extLst>
      <p:ext uri="{BB962C8B-B14F-4D97-AF65-F5344CB8AC3E}">
        <p14:creationId xmlns:p14="http://schemas.microsoft.com/office/powerpoint/2010/main" val="50386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D472C43-6650-4F53-A93F-13E7D212A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34059DEE-2EB1-B93D-CAF2-49B4F8C31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1" r="472" b="177"/>
          <a:stretch/>
        </p:blipFill>
        <p:spPr>
          <a:xfrm>
            <a:off x="2651931" y="372714"/>
            <a:ext cx="6124626" cy="610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81AAF15F-EED3-F3B4-A827-5ED06858F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4672E7-8B8B-4DEE-B697-7C1DA6AF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sv-SE" sz="3100"/>
              <a:t>Förutsättningar och utmaningar för kompetensförsörjningen i vårt län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0" y="5800298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58BCE-D78B-4000-B72A-C6A55133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1" y="2251390"/>
            <a:ext cx="5963630" cy="4098610"/>
          </a:xfrm>
        </p:spPr>
        <p:txBody>
          <a:bodyPr>
            <a:normAutofit/>
          </a:bodyPr>
          <a:lstStyle/>
          <a:p>
            <a:r>
              <a:rPr lang="sv-SE" sz="1800" dirty="0"/>
              <a:t>Både privata och offentliga arbetsgivare har stora utmaningar när det gäller att klara sin grundläggande kompetensförsörjning. </a:t>
            </a:r>
            <a:r>
              <a:rPr lang="sv-SE" sz="1800" b="1" dirty="0"/>
              <a:t>Konkurrensen om kompetens är stor</a:t>
            </a:r>
            <a:r>
              <a:rPr lang="sv-SE" sz="1800" dirty="0"/>
              <a:t> och kommer att öka ytterligare. </a:t>
            </a:r>
          </a:p>
          <a:p>
            <a:endParaRPr lang="sv-SE" sz="1800" dirty="0"/>
          </a:p>
          <a:p>
            <a:r>
              <a:rPr lang="sv-SE" sz="1800" dirty="0"/>
              <a:t>Sysselsättningsgraden är mycket </a:t>
            </a:r>
            <a:r>
              <a:rPr lang="sv-SE" sz="1800" b="1" dirty="0"/>
              <a:t>hög</a:t>
            </a:r>
            <a:r>
              <a:rPr lang="sv-SE" sz="1800" dirty="0"/>
              <a:t> i Jämtland Härjedalen och </a:t>
            </a:r>
            <a:r>
              <a:rPr lang="sv-SE" sz="1800" b="1" dirty="0"/>
              <a:t>arbetslösheten är låg</a:t>
            </a:r>
            <a:r>
              <a:rPr lang="sv-SE" sz="1800" dirty="0"/>
              <a:t>. </a:t>
            </a:r>
            <a:r>
              <a:rPr lang="sv-SE" sz="1800" dirty="0">
                <a:cs typeface="Times New Roman" panose="02020603050405020304" pitchFamily="18" charset="0"/>
              </a:rPr>
              <a:t>D</a:t>
            </a:r>
            <a:r>
              <a:rPr lang="la-Latn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 som står utanför arbetsmarknaden matchar inte med den kompetens som arbetsgivare efterfrågar</a:t>
            </a:r>
            <a:r>
              <a:rPr lang="sv-SE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v-SE" sz="1800" dirty="0">
              <a:cs typeface="Times New Roman" panose="02020603050405020304" pitchFamily="18" charset="0"/>
            </a:endParaRPr>
          </a:p>
          <a:p>
            <a:r>
              <a:rPr lang="sv-SE" sz="1800" dirty="0"/>
              <a:t>Färre som arbetar – befolkningen blir äldre - </a:t>
            </a:r>
            <a:r>
              <a:rPr lang="sv-SE" sz="1800" b="1" dirty="0"/>
              <a:t>drygt 1/4 av dem som arbetar kommer att gå i pension fram till 2034</a:t>
            </a:r>
            <a:r>
              <a:rPr lang="sv-SE" sz="1800" dirty="0"/>
              <a:t> - andelen är ännu större på landsbygden.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1" descr="Stor grupp med fallskärmshoppare i luften">
            <a:extLst>
              <a:ext uri="{FF2B5EF4-FFF2-40B4-BE49-F238E27FC236}">
                <a16:creationId xmlns:a16="http://schemas.microsoft.com/office/drawing/2014/main" id="{DC6983CE-9E73-96C6-289C-9534F5CF4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5" r="26549" b="2"/>
          <a:stretch/>
        </p:blipFill>
        <p:spPr>
          <a:xfrm>
            <a:off x="7758771" y="773037"/>
            <a:ext cx="3684567" cy="53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D9557A-9AD3-7CF3-F599-4EC20314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139"/>
            <a:ext cx="10515600" cy="1567550"/>
          </a:xfrm>
        </p:spPr>
        <p:txBody>
          <a:bodyPr>
            <a:normAutofit/>
          </a:bodyPr>
          <a:lstStyle/>
          <a:p>
            <a:r>
              <a:rPr lang="sv-SE" dirty="0"/>
              <a:t>Inskrivna 				Annonserade jobb</a:t>
            </a:r>
            <a:br>
              <a:rPr lang="sv-SE" dirty="0"/>
            </a:br>
            <a:r>
              <a:rPr lang="sv-SE" dirty="0"/>
              <a:t>arbetssökande			per 100 inskrivna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FF18B95-83B1-89E7-A8B3-9892A6A2E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6"/>
          <a:stretch/>
        </p:blipFill>
        <p:spPr>
          <a:xfrm>
            <a:off x="418872" y="1547446"/>
            <a:ext cx="3400425" cy="518741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4CFA2ED-C2B0-AF7F-E4D8-22EDB989C6F9}"/>
              </a:ext>
            </a:extLst>
          </p:cNvPr>
          <p:cNvSpPr txBox="1"/>
          <p:nvPr/>
        </p:nvSpPr>
        <p:spPr>
          <a:xfrm>
            <a:off x="607603" y="3715433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3,1%</a:t>
            </a:r>
          </a:p>
          <a:p>
            <a:r>
              <a:rPr lang="sv-SE" dirty="0"/>
              <a:t>208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22B5454-C461-45A5-BD26-5DDF87CA4E44}"/>
              </a:ext>
            </a:extLst>
          </p:cNvPr>
          <p:cNvSpPr txBox="1"/>
          <p:nvPr/>
        </p:nvSpPr>
        <p:spPr>
          <a:xfrm>
            <a:off x="1681652" y="3079810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3,5%</a:t>
            </a:r>
          </a:p>
          <a:p>
            <a:r>
              <a:rPr lang="sv-SE" dirty="0"/>
              <a:t>265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E50A1CB-E9B8-2D7D-9698-A3544E40BEAB}"/>
              </a:ext>
            </a:extLst>
          </p:cNvPr>
          <p:cNvSpPr txBox="1"/>
          <p:nvPr/>
        </p:nvSpPr>
        <p:spPr>
          <a:xfrm>
            <a:off x="2572997" y="4882932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5,4%</a:t>
            </a:r>
          </a:p>
          <a:p>
            <a:r>
              <a:rPr lang="sv-SE" dirty="0"/>
              <a:t>146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E144F4A-C4D9-DD02-0DD8-1F8CF52FC6FF}"/>
              </a:ext>
            </a:extLst>
          </p:cNvPr>
          <p:cNvSpPr txBox="1"/>
          <p:nvPr/>
        </p:nvSpPr>
        <p:spPr>
          <a:xfrm>
            <a:off x="1175174" y="4556922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4,8%</a:t>
            </a:r>
          </a:p>
          <a:p>
            <a:r>
              <a:rPr lang="sv-SE" dirty="0"/>
              <a:t>154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7F1482E-B2FC-C2FB-DC7F-1E38C0D07E9A}"/>
              </a:ext>
            </a:extLst>
          </p:cNvPr>
          <p:cNvSpPr txBox="1"/>
          <p:nvPr/>
        </p:nvSpPr>
        <p:spPr>
          <a:xfrm>
            <a:off x="1477563" y="5778964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3,8%</a:t>
            </a:r>
          </a:p>
          <a:p>
            <a:r>
              <a:rPr lang="sv-SE" dirty="0"/>
              <a:t>184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F191E0F-349A-AD95-A234-897DA0F39811}"/>
              </a:ext>
            </a:extLst>
          </p:cNvPr>
          <p:cNvSpPr txBox="1"/>
          <p:nvPr/>
        </p:nvSpPr>
        <p:spPr>
          <a:xfrm>
            <a:off x="3177776" y="4102280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5,3%</a:t>
            </a:r>
          </a:p>
          <a:p>
            <a:r>
              <a:rPr lang="sv-SE" dirty="0"/>
              <a:t>122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486CDD9-D995-5B6A-F624-3821472303B0}"/>
              </a:ext>
            </a:extLst>
          </p:cNvPr>
          <p:cNvSpPr txBox="1"/>
          <p:nvPr/>
        </p:nvSpPr>
        <p:spPr>
          <a:xfrm>
            <a:off x="2536254" y="2620444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7,9%</a:t>
            </a:r>
          </a:p>
          <a:p>
            <a:r>
              <a:rPr lang="sv-SE" dirty="0"/>
              <a:t>396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64BF624-2B43-357A-4950-01DA04DEABE6}"/>
              </a:ext>
            </a:extLst>
          </p:cNvPr>
          <p:cNvSpPr txBox="1"/>
          <p:nvPr/>
        </p:nvSpPr>
        <p:spPr>
          <a:xfrm>
            <a:off x="1924589" y="4106739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4,7%</a:t>
            </a:r>
          </a:p>
          <a:p>
            <a:r>
              <a:rPr lang="sv-SE" dirty="0"/>
              <a:t>1 532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49DC7145-097B-C793-6F92-2B120840D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12" y="1375856"/>
            <a:ext cx="3601099" cy="5482144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47DDB0C3-D317-BAAB-FF37-B1C6E246C36D}"/>
              </a:ext>
            </a:extLst>
          </p:cNvPr>
          <p:cNvSpPr txBox="1"/>
          <p:nvPr/>
        </p:nvSpPr>
        <p:spPr>
          <a:xfrm>
            <a:off x="10994923" y="583748"/>
            <a:ext cx="982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Februari</a:t>
            </a:r>
          </a:p>
          <a:p>
            <a:r>
              <a:rPr lang="sv-SE" b="1" dirty="0"/>
              <a:t>2024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D998202-D829-C63C-AEC7-888577DFCB47}"/>
              </a:ext>
            </a:extLst>
          </p:cNvPr>
          <p:cNvSpPr txBox="1"/>
          <p:nvPr/>
        </p:nvSpPr>
        <p:spPr>
          <a:xfrm>
            <a:off x="9005888" y="32183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28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2B76F41-F61F-E6AC-56B4-DADCD832DA23}"/>
              </a:ext>
            </a:extLst>
          </p:cNvPr>
          <p:cNvSpPr txBox="1"/>
          <p:nvPr/>
        </p:nvSpPr>
        <p:spPr>
          <a:xfrm>
            <a:off x="7953717" y="31909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736A93C-7ED8-29D9-BF70-BC4659F28C78}"/>
              </a:ext>
            </a:extLst>
          </p:cNvPr>
          <p:cNvSpPr txBox="1"/>
          <p:nvPr/>
        </p:nvSpPr>
        <p:spPr>
          <a:xfrm>
            <a:off x="9740849" y="43740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63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2FC456C-1841-099A-44F7-1641AFD324B8}"/>
              </a:ext>
            </a:extLst>
          </p:cNvPr>
          <p:cNvSpPr txBox="1"/>
          <p:nvPr/>
        </p:nvSpPr>
        <p:spPr>
          <a:xfrm>
            <a:off x="9005888" y="5018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32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29AC33D-64F0-1EC6-13AD-1C16B3E648D7}"/>
              </a:ext>
            </a:extLst>
          </p:cNvPr>
          <p:cNvSpPr txBox="1"/>
          <p:nvPr/>
        </p:nvSpPr>
        <p:spPr>
          <a:xfrm>
            <a:off x="7137759" y="36462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131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5811697-4AB4-CFF5-FC13-49A6A5D3C63D}"/>
              </a:ext>
            </a:extLst>
          </p:cNvPr>
          <p:cNvSpPr txBox="1"/>
          <p:nvPr/>
        </p:nvSpPr>
        <p:spPr>
          <a:xfrm>
            <a:off x="8466861" y="40047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99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7397B03-A3F4-840A-7BA0-758E55EAC187}"/>
              </a:ext>
            </a:extLst>
          </p:cNvPr>
          <p:cNvSpPr txBox="1"/>
          <p:nvPr/>
        </p:nvSpPr>
        <p:spPr>
          <a:xfrm>
            <a:off x="8048157" y="51076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64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22DCAA1-B37C-1403-6F1D-B4292224E63A}"/>
              </a:ext>
            </a:extLst>
          </p:cNvPr>
          <p:cNvSpPr txBox="1"/>
          <p:nvPr/>
        </p:nvSpPr>
        <p:spPr>
          <a:xfrm>
            <a:off x="7953717" y="59174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166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512BC37-95FC-45E0-8788-45C05D4A9B48}"/>
              </a:ext>
            </a:extLst>
          </p:cNvPr>
          <p:cNvSpPr txBox="1"/>
          <p:nvPr/>
        </p:nvSpPr>
        <p:spPr>
          <a:xfrm>
            <a:off x="10471355" y="3830868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Z-län: 86</a:t>
            </a:r>
          </a:p>
          <a:p>
            <a:r>
              <a:rPr lang="sv-SE" dirty="0"/>
              <a:t>Riket: 53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35EEC05C-D5F1-8CC9-397B-DD1EAC74E1AE}"/>
              </a:ext>
            </a:extLst>
          </p:cNvPr>
          <p:cNvSpPr txBox="1"/>
          <p:nvPr/>
        </p:nvSpPr>
        <p:spPr>
          <a:xfrm>
            <a:off x="3953936" y="3587641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Z-län: 4,6%</a:t>
            </a:r>
          </a:p>
          <a:p>
            <a:r>
              <a:rPr lang="sv-SE" dirty="0"/>
              <a:t>Riket: 6,8%</a:t>
            </a:r>
          </a:p>
        </p:txBody>
      </p:sp>
    </p:spTree>
    <p:extLst>
      <p:ext uri="{BB962C8B-B14F-4D97-AF65-F5344CB8AC3E}">
        <p14:creationId xmlns:p14="http://schemas.microsoft.com/office/powerpoint/2010/main" val="46681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41B23B-6B52-3944-31DD-E51F361C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Allt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färre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arbetsför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ålder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F81694-7994-1E79-10F9-C24B3907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21" y="2072640"/>
            <a:ext cx="9224883" cy="412813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4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C475D8-21E7-7EE6-C333-10ED1533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7" y="257621"/>
            <a:ext cx="11082867" cy="577707"/>
          </a:xfrm>
        </p:spPr>
        <p:txBody>
          <a:bodyPr>
            <a:normAutofit fontScale="90000"/>
          </a:bodyPr>
          <a:lstStyle/>
          <a:p>
            <a:r>
              <a:rPr lang="sv-SE" dirty="0"/>
              <a:t>Drygt 1/4 av de sysselsatta når pension fram till 2034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18614F1-3A5D-A5F2-C2E0-E49B1FC4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69" y="948296"/>
            <a:ext cx="5426392" cy="568700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AAB333E-BDE2-74DC-26CB-93748F90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" y="942832"/>
            <a:ext cx="6094602" cy="556936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E8E0498-4790-3AC2-391C-A47CB9C4F39D}"/>
              </a:ext>
            </a:extLst>
          </p:cNvPr>
          <p:cNvSpPr txBox="1"/>
          <p:nvPr/>
        </p:nvSpPr>
        <p:spPr>
          <a:xfrm>
            <a:off x="1018247" y="6512193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sv-SE" sz="1000" i="1" dirty="0">
                <a:effectLst/>
                <a:latin typeface="Century Schoolbook" panose="02040604050505020304" pitchFamily="18" charset="0"/>
                <a:ea typeface="MS Gothic" panose="020B0609070205080204" pitchFamily="49" charset="-128"/>
                <a:cs typeface="Tahoma" panose="020B0604030504040204" pitchFamily="34" charset="0"/>
              </a:rPr>
              <a:t>Källa: Monadatabasen för Jämtlands län, SCB	</a:t>
            </a:r>
            <a:endParaRPr lang="sv-SE" sz="1000" dirty="0">
              <a:effectLst/>
              <a:latin typeface="Century Schoolbook" panose="02040604050505020304" pitchFamily="18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3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848D7E3-4B65-4326-863C-7C82141E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09575"/>
            <a:ext cx="11953875" cy="603885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C19E3BA-CBB1-4068-A509-9DAFE238EB4A}"/>
              </a:ext>
            </a:extLst>
          </p:cNvPr>
          <p:cNvSpPr/>
          <p:nvPr/>
        </p:nvSpPr>
        <p:spPr>
          <a:xfrm>
            <a:off x="9829800" y="2095500"/>
            <a:ext cx="342900" cy="1104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430E001-AFC3-C627-000A-91FEF377154E}"/>
              </a:ext>
            </a:extLst>
          </p:cNvPr>
          <p:cNvSpPr/>
          <p:nvPr/>
        </p:nvSpPr>
        <p:spPr>
          <a:xfrm>
            <a:off x="2266950" y="576262"/>
            <a:ext cx="8039100" cy="676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115B88A-E828-4B2D-BC05-46775EC776B3}"/>
              </a:ext>
            </a:extLst>
          </p:cNvPr>
          <p:cNvSpPr txBox="1"/>
          <p:nvPr/>
        </p:nvSpPr>
        <p:spPr>
          <a:xfrm>
            <a:off x="1181099" y="276225"/>
            <a:ext cx="921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Antal sysselsatta </a:t>
            </a:r>
            <a:r>
              <a:rPr lang="sv-SE" sz="2000" b="1" dirty="0"/>
              <a:t>55+</a:t>
            </a:r>
            <a:r>
              <a:rPr lang="sv-SE" sz="2000" dirty="0"/>
              <a:t> är betydande inom framförallt </a:t>
            </a:r>
            <a:r>
              <a:rPr lang="sv-SE" sz="2000" b="1" dirty="0"/>
              <a:t>vård och omsorg, sociala tjänster, utbildning, offentlig förvaltning, jordbruk, skogsbruk och fiske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2425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EDBD2A-62BD-A564-79F3-10E37B71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sv-SE" sz="3100"/>
              <a:t>Förutsättningar och utmaningar för kompetensförsörjningen i vårt län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5A2769-E964-2595-4AF7-34979FFD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1" y="2251390"/>
            <a:ext cx="6451600" cy="4393250"/>
          </a:xfrm>
        </p:spPr>
        <p:txBody>
          <a:bodyPr>
            <a:normAutofit/>
          </a:bodyPr>
          <a:lstStyle/>
          <a:p>
            <a:r>
              <a:rPr lang="sv-SE" sz="1800" dirty="0"/>
              <a:t>De som </a:t>
            </a:r>
            <a:r>
              <a:rPr lang="sv-SE" sz="1800" b="1" dirty="0"/>
              <a:t>utbildas i utbildningssystemet räcker inte till/matchar inte fullt ut behoven</a:t>
            </a:r>
            <a:r>
              <a:rPr lang="sv-SE" sz="1800" dirty="0"/>
              <a:t> – brister förväntas på flera områden.</a:t>
            </a:r>
          </a:p>
          <a:p>
            <a:endParaRPr lang="sv-SE" sz="1800" dirty="0"/>
          </a:p>
          <a:p>
            <a:r>
              <a:rPr lang="sv-SE" sz="1800" b="1" dirty="0"/>
              <a:t>Stora investeringar, expansioner och nyetableringar kommer kräva ytterligare kompetens</a:t>
            </a:r>
            <a:r>
              <a:rPr lang="sv-SE" sz="1800" dirty="0"/>
              <a:t>. Risk för kannibalism - riskerar slå hårdast mot offentlig sektor.</a:t>
            </a:r>
          </a:p>
          <a:p>
            <a:endParaRPr lang="sv-SE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sv-SE" sz="1800" b="1" dirty="0"/>
              <a:t>Snabbare förändringstakt ökar efterfrågan på förnyelse för individer, arbetsgivare och utbildningssystem</a:t>
            </a:r>
            <a:r>
              <a:rPr lang="sv-SE" sz="1800" dirty="0"/>
              <a:t>. Är vi tillräckligt rustade för framtiden?</a:t>
            </a:r>
          </a:p>
          <a:p>
            <a:endParaRPr lang="sv-SE" sz="1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ea typeface="Arial" panose="020B0604020202020204" pitchFamily="34" charset="0"/>
                <a:cs typeface="Times New Roman" panose="02020603050405020304" pitchFamily="18" charset="0"/>
              </a:rPr>
              <a:t>Det finns </a:t>
            </a:r>
            <a:r>
              <a:rPr lang="sv-SE" sz="1800" b="1" dirty="0"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sv-SE" sz="18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rösklar till utbildning </a:t>
            </a:r>
            <a:r>
              <a:rPr lang="sv-SE" sz="1800" b="1" dirty="0">
                <a:ea typeface="Arial" panose="020B0604020202020204" pitchFamily="34" charset="0"/>
                <a:cs typeface="Times New Roman" panose="02020603050405020304" pitchFamily="18" charset="0"/>
              </a:rPr>
              <a:t>och tillgänglighet</a:t>
            </a:r>
            <a:r>
              <a:rPr lang="sv-SE" sz="1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b="1" dirty="0">
                <a:ea typeface="Arial" panose="020B0604020202020204" pitchFamily="34" charset="0"/>
                <a:cs typeface="Times New Roman" panose="02020603050405020304" pitchFamily="18" charset="0"/>
              </a:rPr>
              <a:t>till l</a:t>
            </a:r>
            <a:r>
              <a:rPr lang="sv-SE" sz="18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ivslångt lärande</a:t>
            </a:r>
            <a:r>
              <a:rPr lang="sv-SE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är begränsad i delar av länet.</a:t>
            </a:r>
          </a:p>
          <a:p>
            <a:endParaRPr lang="sv-SE" sz="1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sz="14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183690-F667-6C0E-0219-EC7B72E5D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" r="1" b="1"/>
          <a:stretch/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A15BCB-76F8-8D4F-A00B-17558D12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Flera områden med stor risk att tillgång &amp; efterfrågan inte går ihop…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C9EE3F-758C-9568-A27F-7104CDCE1BEA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hlinkClick r:id="rId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hlinkClick r:id="rId2"/>
              </a:rPr>
              <a:t>Underlag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och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prognoser</a:t>
            </a:r>
            <a:r>
              <a:rPr lang="en-US" sz="2000" dirty="0">
                <a:hlinkClick r:id="rId2"/>
              </a:rPr>
              <a:t> - Region </a:t>
            </a:r>
            <a:r>
              <a:rPr lang="en-US" sz="2000" dirty="0" err="1">
                <a:hlinkClick r:id="rId2"/>
              </a:rPr>
              <a:t>Jämtland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Härjedalen</a:t>
            </a:r>
            <a:r>
              <a:rPr lang="en-US" sz="2000" dirty="0">
                <a:hlinkClick r:id="rId2"/>
              </a:rPr>
              <a:t> (regionjh.se)</a:t>
            </a:r>
            <a:endParaRPr lang="en-US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D5DABA9-0719-1D1B-800D-41BE3C44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57" y="1478919"/>
            <a:ext cx="6155141" cy="39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578C273-7A4C-19D4-6DB5-01578F9C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Närmare 70 miljarder i planerade investeringar!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8253DD-E3D1-49AA-AB69-1B534DAD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1700"/>
              <a:t>Tillverkningsindustri</a:t>
            </a:r>
          </a:p>
          <a:p>
            <a:pPr lvl="1"/>
            <a:r>
              <a:rPr lang="en-US" sz="1700"/>
              <a:t>Tech och IT </a:t>
            </a:r>
          </a:p>
          <a:p>
            <a:pPr lvl="1"/>
            <a:r>
              <a:rPr lang="en-US" sz="1700"/>
              <a:t>Energiproduktion</a:t>
            </a:r>
          </a:p>
          <a:p>
            <a:pPr lvl="1"/>
            <a:r>
              <a:rPr lang="en-US" sz="1700"/>
              <a:t>Försvarsindustri</a:t>
            </a:r>
          </a:p>
          <a:p>
            <a:pPr lvl="1"/>
            <a:r>
              <a:rPr lang="en-US" sz="1700"/>
              <a:t>Jordbruk, skogsbruk och livsmedelsproduktion</a:t>
            </a:r>
          </a:p>
          <a:p>
            <a:pPr lvl="1"/>
            <a:r>
              <a:rPr lang="en-US" sz="1700"/>
              <a:t>Turism </a:t>
            </a:r>
          </a:p>
          <a:p>
            <a:pPr lvl="1"/>
            <a:r>
              <a:rPr lang="en-US" sz="1700"/>
              <a:t>Bostäder och fastigheter</a:t>
            </a:r>
          </a:p>
          <a:p>
            <a:pPr lvl="1"/>
            <a:r>
              <a:rPr lang="en-US" sz="1700"/>
              <a:t>Handel</a:t>
            </a:r>
          </a:p>
          <a:p>
            <a:pPr lvl="1"/>
            <a:r>
              <a:rPr lang="en-US" sz="1700"/>
              <a:t>Myndighetsutövning/offentlig verksamhet exkl. infrastruktur och bostäder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A2236E-C6ED-B186-58CE-2E858B48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01" y="661916"/>
            <a:ext cx="4112853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1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16F0C7B2B2294E8DDB2C6BE3E553AD" ma:contentTypeVersion="14" ma:contentTypeDescription="Skapa ett nytt dokument." ma:contentTypeScope="" ma:versionID="0c4a91fe8ada59f4738eec8905f85fb6">
  <xsd:schema xmlns:xsd="http://www.w3.org/2001/XMLSchema" xmlns:xs="http://www.w3.org/2001/XMLSchema" xmlns:p="http://schemas.microsoft.com/office/2006/metadata/properties" xmlns:ns2="51d97604-420c-448b-88ae-bdffc7437bda" xmlns:ns3="91835e5a-a7ba-4be4-8150-55a9c050fb53" targetNamespace="http://schemas.microsoft.com/office/2006/metadata/properties" ma:root="true" ma:fieldsID="41aa73afecd5688c0c9f6eaa30a2b489" ns2:_="" ns3:_="">
    <xsd:import namespace="51d97604-420c-448b-88ae-bdffc7437bda"/>
    <xsd:import namespace="91835e5a-a7ba-4be4-8150-55a9c050f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97604-420c-448b-88ae-bdffc7437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26c6efaf-3aea-4086-b426-6b001a179c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35e5a-a7ba-4be4-8150-55a9c050fb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e631dc3-a46d-465e-ae75-062d8b85cee7}" ma:internalName="TaxCatchAll" ma:showField="CatchAllData" ma:web="91835e5a-a7ba-4be4-8150-55a9c050f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97604-420c-448b-88ae-bdffc7437bda">
      <Terms xmlns="http://schemas.microsoft.com/office/infopath/2007/PartnerControls"/>
    </lcf76f155ced4ddcb4097134ff3c332f>
    <TaxCatchAll xmlns="91835e5a-a7ba-4be4-8150-55a9c050fb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87547-A1C8-44CD-A701-9F0405FD3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97604-420c-448b-88ae-bdffc7437bda"/>
    <ds:schemaRef ds:uri="91835e5a-a7ba-4be4-8150-55a9c050f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11CCB-F880-4902-92D6-44F954489B58}">
  <ds:schemaRefs>
    <ds:schemaRef ds:uri="http://schemas.microsoft.com/office/2006/metadata/properties"/>
    <ds:schemaRef ds:uri="http://schemas.microsoft.com/office/infopath/2007/PartnerControls"/>
    <ds:schemaRef ds:uri="51d97604-420c-448b-88ae-bdffc7437bda"/>
    <ds:schemaRef ds:uri="91835e5a-a7ba-4be4-8150-55a9c050fb53"/>
  </ds:schemaRefs>
</ds:datastoreItem>
</file>

<file path=customXml/itemProps3.xml><?xml version="1.0" encoding="utf-8"?>
<ds:datastoreItem xmlns:ds="http://schemas.openxmlformats.org/officeDocument/2006/customXml" ds:itemID="{DEEE76B5-9D8F-496D-8D33-FB1A2BE0B1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3b4cf3a-ca77-4a02-aefa-f4398591468f}" enabled="0" method="" siteId="{d3b4cf3a-ca77-4a02-aefa-f439859146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Bredbild</PresentationFormat>
  <Paragraphs>109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Kompetensförsörjnings-läget i länet</vt:lpstr>
      <vt:lpstr>Förutsättningar och utmaningar för kompetensförsörjningen i vårt län</vt:lpstr>
      <vt:lpstr>Inskrivna     Annonserade jobb arbetssökande   per 100 inskrivna</vt:lpstr>
      <vt:lpstr>Allt färre i arbetsför ålder</vt:lpstr>
      <vt:lpstr>Drygt 1/4 av de sysselsatta når pension fram till 2034</vt:lpstr>
      <vt:lpstr>PowerPoint-presentation</vt:lpstr>
      <vt:lpstr>Förutsättningar och utmaningar för kompetensförsörjningen i vårt län</vt:lpstr>
      <vt:lpstr>Flera områden med stor risk att tillgång &amp; efterfrågan inte går ihop… </vt:lpstr>
      <vt:lpstr>Närmare 70 miljarder i planerade investeringar!</vt:lpstr>
      <vt:lpstr>Alla kommer behövas – ser vi potentialen i alla grupper?</vt:lpstr>
      <vt:lpstr>Styrkor och möjligheter - bygg på det vi har</vt:lpstr>
      <vt:lpstr>Styrkor och möjligheter</vt:lpstr>
      <vt:lpstr>Samverkan kring kompetensförsörjning på regional nivå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Kompetensförsörjningsläget i länet</dc:title>
  <dc:creator>Annika Hermansson</dc:creator>
  <cp:lastModifiedBy>Annika Hermansson</cp:lastModifiedBy>
  <cp:revision>7</cp:revision>
  <dcterms:created xsi:type="dcterms:W3CDTF">2024-03-15T13:09:17Z</dcterms:created>
  <dcterms:modified xsi:type="dcterms:W3CDTF">2024-03-19T14:02:21Z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0x0101002E16F0C7B2B2294E8DDB2C6BE3E553AD</vt:lpwstr>
  </property>
  <property fmtid="{D5CDD505-2E9C-101B-9397-08002B2CF9AE}" pid="3" name="MediaServiceImageTags">
    <vt:lpwstr/>
  </property>
</Properties>
</file>